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C05-C963-4BC5-6733-6E6CEE5BE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F0C72-23CD-9BEC-1A86-1448A859A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5D61D-D528-92F3-7BFC-497D456B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4790-698E-4549-AB0A-ED589F8E4BB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90565-A584-F204-A0E9-2194E20C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2C100-F48D-B010-DE5B-BE5A5B85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598E-9357-4B8A-BA66-39739886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8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F3AF-C642-1077-9B5E-60BCFF2D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B0C5E-3B37-602D-1F17-2AB4BF0C9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A86FA-4C84-AE18-4EA6-EEDD2247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4790-698E-4549-AB0A-ED589F8E4BB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D3EF-B166-ABA9-0F5C-E73BF5C1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80389-754E-EEE3-EC6D-02A44877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598E-9357-4B8A-BA66-39739886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7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25BC41-6068-1749-62DD-35C6A465B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0ED98-0D20-AACF-2E42-94EA8DB05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0E6D0-5042-C3BA-62EA-C06674B3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4790-698E-4549-AB0A-ED589F8E4BB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83E69-DE64-5C13-C64C-CAA3C8CC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0FA8A-449D-361A-0C2D-8A34569A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598E-9357-4B8A-BA66-39739886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7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BF1E-4527-7FBE-BA7C-BE83BFD6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56BD-B79C-CA7C-DD21-AB03EB5F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45953-AA66-A312-BDCB-2E9967A4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4790-698E-4549-AB0A-ED589F8E4BB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34C8D-ED29-E6CB-58CE-BC6306DF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05049-F523-7106-9388-C9D61D9E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598E-9357-4B8A-BA66-39739886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1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4CB8-11A4-2393-F62F-EB1A9F0B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2F7BF-48AD-FA23-2C1D-45FA7ED8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5C331-4A45-F08D-A42A-D47884A9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4790-698E-4549-AB0A-ED589F8E4BB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7DACF-6CBF-98A7-70CE-46E6EC58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E99C8-8E21-7527-C6C1-049CE102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598E-9357-4B8A-BA66-39739886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8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5772-5700-4D81-8868-4F3BF554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624D3-2D06-AA55-54EB-5B7BFB83A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885A6-C4BB-FA24-A59E-4DA42782E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A5B85-8E6C-B008-035E-4A477722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4790-698E-4549-AB0A-ED589F8E4BB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261D2-9823-69A9-87C5-4291EACF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B27F4-E710-44DD-B303-C6A05C15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598E-9357-4B8A-BA66-39739886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9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8F270-44AE-20E1-6FC9-8AF8FEF8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595F5-0ED4-96D9-0575-1A344C806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360B1-D440-4AE5-0CBD-CBDEB86EC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79A84-B6EA-A4C2-A4CC-D98BEE14C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76D80-8AC1-CF6C-4F2A-F8502D48D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E601D-0896-D47E-8C88-DA2CA6EE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4790-698E-4549-AB0A-ED589F8E4BB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CC833F-1834-FE69-E6D3-782BAD40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FA8E9-83E5-521E-50F0-0ADA24F7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598E-9357-4B8A-BA66-39739886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A119-31D8-D2D6-8BB2-EC569657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28508-8A31-7B06-5FFB-697ABAE4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4790-698E-4549-AB0A-ED589F8E4BB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6B9E9-8456-B1A0-6072-85676140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F94DC-1E86-91CF-1B36-C4108574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598E-9357-4B8A-BA66-39739886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3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9D75F-29D0-8925-99D8-F5B47E10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4790-698E-4549-AB0A-ED589F8E4BB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1A025-4796-3271-BA35-4E6C50BE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C2132-AE4C-D9D8-A50D-2B53A3BD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598E-9357-4B8A-BA66-39739886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6597-9292-26EB-FA9A-DCAE35ECC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7C5D3-878E-2960-DE23-1A9D42AD2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725E4-DA01-0035-4DD3-5B80C0789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B3CD8-92A5-4535-8BC4-6AD66493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4790-698E-4549-AB0A-ED589F8E4BB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C1D8A-A9EA-DA34-F2CE-475019E5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E74DF-3FCF-C778-53AE-61C6B41F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598E-9357-4B8A-BA66-39739886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5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7F9D-2201-8F4D-56E2-3EF16AB8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8302EF-A701-900A-15B2-8BADA529C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A700A-B3FE-9E58-7B1D-8581633F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23590-EBB9-F427-5F5A-103302AD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4790-698E-4549-AB0A-ED589F8E4BB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89DA2-FD12-05C6-D017-6DD56EED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05F9D-6014-50AD-F86A-B5C03B34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598E-9357-4B8A-BA66-39739886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7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4168F-91CB-DDD4-5D36-4D93DCD20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0280E-9E01-CDD8-A5D4-DFC971B0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F0CB8-3DE6-E4DD-D4CF-1AE672251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34790-698E-4549-AB0A-ED589F8E4BB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8F6FB-8A82-5A77-7A68-7A06E1766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036CB-BCF0-06BD-6E0C-5FF051385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E598E-9357-4B8A-BA66-39739886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5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7F4C8E0-3CC7-F19A-1C6C-668CA2982DC8}"/>
              </a:ext>
            </a:extLst>
          </p:cNvPr>
          <p:cNvGrpSpPr>
            <a:grpSpLocks noChangeAspect="1"/>
          </p:cNvGrpSpPr>
          <p:nvPr/>
        </p:nvGrpSpPr>
        <p:grpSpPr>
          <a:xfrm>
            <a:off x="3124200" y="457200"/>
            <a:ext cx="5943600" cy="5943600"/>
            <a:chOff x="3810000" y="1143000"/>
            <a:chExt cx="4572000" cy="4572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34FA31-2FCA-F13D-59D4-90D8C9698E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" r="24510"/>
            <a:stretch/>
          </p:blipFill>
          <p:spPr>
            <a:xfrm>
              <a:off x="3810000" y="1143000"/>
              <a:ext cx="4572000" cy="4572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202777-DA51-1FCD-7DF5-2094E4236F68}"/>
                </a:ext>
              </a:extLst>
            </p:cNvPr>
            <p:cNvSpPr/>
            <p:nvPr/>
          </p:nvSpPr>
          <p:spPr>
            <a:xfrm>
              <a:off x="3810000" y="4681489"/>
              <a:ext cx="4548872" cy="995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  <a:latin typeface="Permanent Marker" panose="02000000000000000000" pitchFamily="2" charset="0"/>
                </a:rPr>
                <a:t>The Field!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20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1EA9EF7-5714-2B7E-D960-E0B2FFCD98D1}"/>
              </a:ext>
            </a:extLst>
          </p:cNvPr>
          <p:cNvGrpSpPr/>
          <p:nvPr/>
        </p:nvGrpSpPr>
        <p:grpSpPr>
          <a:xfrm>
            <a:off x="3242709" y="425018"/>
            <a:ext cx="5943600" cy="5943600"/>
            <a:chOff x="3242709" y="425018"/>
            <a:chExt cx="5943600" cy="59436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2782AE2-2EA9-995F-3E3B-BB1404304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709" y="425018"/>
              <a:ext cx="5943600" cy="59436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202777-DA51-1FCD-7DF5-2094E4236F68}"/>
                </a:ext>
              </a:extLst>
            </p:cNvPr>
            <p:cNvSpPr/>
            <p:nvPr/>
          </p:nvSpPr>
          <p:spPr>
            <a:xfrm>
              <a:off x="3256425" y="5054851"/>
              <a:ext cx="5852160" cy="1280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  <a:latin typeface="Permanent Marker" panose="02000000000000000000" pitchFamily="2" charset="0"/>
                </a:rPr>
                <a:t>The Batters Box!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462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F34430B-214B-7E86-10C0-1391BA77F45A}"/>
              </a:ext>
            </a:extLst>
          </p:cNvPr>
          <p:cNvGrpSpPr/>
          <p:nvPr/>
        </p:nvGrpSpPr>
        <p:grpSpPr>
          <a:xfrm>
            <a:off x="3156204" y="489204"/>
            <a:ext cx="5879592" cy="5879592"/>
            <a:chOff x="3156204" y="489204"/>
            <a:chExt cx="5879592" cy="58795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68B2E86-1FD9-EDCF-22AF-DD1D9444E2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07" t="-184" r="-207" b="184"/>
            <a:stretch/>
          </p:blipFill>
          <p:spPr>
            <a:xfrm>
              <a:off x="3156204" y="489204"/>
              <a:ext cx="5879592" cy="587959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202777-DA51-1FCD-7DF5-2094E4236F68}"/>
                </a:ext>
              </a:extLst>
            </p:cNvPr>
            <p:cNvSpPr/>
            <p:nvPr/>
          </p:nvSpPr>
          <p:spPr>
            <a:xfrm>
              <a:off x="3169920" y="5088636"/>
              <a:ext cx="5852160" cy="1280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Permanent Marker" panose="02000000000000000000" pitchFamily="2" charset="0"/>
                </a:rPr>
                <a:t>Home Run Warning Track!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35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39629F-344A-B9B9-BDEC-0F654A76D09D}"/>
              </a:ext>
            </a:extLst>
          </p:cNvPr>
          <p:cNvCxnSpPr>
            <a:cxnSpLocks/>
          </p:cNvCxnSpPr>
          <p:nvPr/>
        </p:nvCxnSpPr>
        <p:spPr>
          <a:xfrm>
            <a:off x="1175657" y="5384800"/>
            <a:ext cx="731520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24BEC2-B212-5929-5172-A9AD9C54CC5D}"/>
              </a:ext>
            </a:extLst>
          </p:cNvPr>
          <p:cNvCxnSpPr>
            <a:cxnSpLocks/>
          </p:cNvCxnSpPr>
          <p:nvPr/>
        </p:nvCxnSpPr>
        <p:spPr>
          <a:xfrm>
            <a:off x="3008085" y="5116286"/>
            <a:ext cx="0" cy="566057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68B8A1-C74C-7B4D-D154-E76BC941A2E8}"/>
              </a:ext>
            </a:extLst>
          </p:cNvPr>
          <p:cNvCxnSpPr>
            <a:cxnSpLocks/>
          </p:cNvCxnSpPr>
          <p:nvPr/>
        </p:nvCxnSpPr>
        <p:spPr>
          <a:xfrm>
            <a:off x="4840514" y="5116286"/>
            <a:ext cx="0" cy="566057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655D7A-B8D3-13C1-BF07-54ABE9F44FA2}"/>
              </a:ext>
            </a:extLst>
          </p:cNvPr>
          <p:cNvCxnSpPr>
            <a:cxnSpLocks/>
          </p:cNvCxnSpPr>
          <p:nvPr/>
        </p:nvCxnSpPr>
        <p:spPr>
          <a:xfrm>
            <a:off x="6672943" y="5116286"/>
            <a:ext cx="0" cy="566057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7A4F2FB-60AC-5E52-236E-128903E4E7AA}"/>
              </a:ext>
            </a:extLst>
          </p:cNvPr>
          <p:cNvSpPr/>
          <p:nvPr/>
        </p:nvSpPr>
        <p:spPr>
          <a:xfrm>
            <a:off x="1161143" y="4455864"/>
            <a:ext cx="2641600" cy="856364"/>
          </a:xfrm>
          <a:custGeom>
            <a:avLst/>
            <a:gdLst>
              <a:gd name="connsiteX0" fmla="*/ 0 w 2641600"/>
              <a:gd name="connsiteY0" fmla="*/ 856364 h 856364"/>
              <a:gd name="connsiteX1" fmla="*/ 1669143 w 2641600"/>
              <a:gd name="connsiteY1" fmla="*/ 21 h 856364"/>
              <a:gd name="connsiteX2" fmla="*/ 2641600 w 2641600"/>
              <a:gd name="connsiteY2" fmla="*/ 827336 h 856364"/>
              <a:gd name="connsiteX3" fmla="*/ 2641600 w 2641600"/>
              <a:gd name="connsiteY3" fmla="*/ 827336 h 85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1600" h="856364">
                <a:moveTo>
                  <a:pt x="0" y="856364"/>
                </a:moveTo>
                <a:cubicBezTo>
                  <a:pt x="614438" y="430611"/>
                  <a:pt x="1228876" y="4859"/>
                  <a:pt x="1669143" y="21"/>
                </a:cubicBezTo>
                <a:cubicBezTo>
                  <a:pt x="2109410" y="-4817"/>
                  <a:pt x="2641600" y="827336"/>
                  <a:pt x="2641600" y="827336"/>
                </a:cubicBezTo>
                <a:lnTo>
                  <a:pt x="2641600" y="827336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65386D-1C1D-DDB8-6DE2-52140B938F9F}"/>
              </a:ext>
            </a:extLst>
          </p:cNvPr>
          <p:cNvSpPr/>
          <p:nvPr/>
        </p:nvSpPr>
        <p:spPr>
          <a:xfrm>
            <a:off x="1161142" y="4760686"/>
            <a:ext cx="1698165" cy="566058"/>
          </a:xfrm>
          <a:custGeom>
            <a:avLst/>
            <a:gdLst>
              <a:gd name="connsiteX0" fmla="*/ 0 w 2641600"/>
              <a:gd name="connsiteY0" fmla="*/ 856364 h 856364"/>
              <a:gd name="connsiteX1" fmla="*/ 1669143 w 2641600"/>
              <a:gd name="connsiteY1" fmla="*/ 21 h 856364"/>
              <a:gd name="connsiteX2" fmla="*/ 2641600 w 2641600"/>
              <a:gd name="connsiteY2" fmla="*/ 827336 h 856364"/>
              <a:gd name="connsiteX3" fmla="*/ 2641600 w 2641600"/>
              <a:gd name="connsiteY3" fmla="*/ 827336 h 85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1600" h="856364">
                <a:moveTo>
                  <a:pt x="0" y="856364"/>
                </a:moveTo>
                <a:cubicBezTo>
                  <a:pt x="614438" y="430611"/>
                  <a:pt x="1228876" y="4859"/>
                  <a:pt x="1669143" y="21"/>
                </a:cubicBezTo>
                <a:cubicBezTo>
                  <a:pt x="2109410" y="-4817"/>
                  <a:pt x="2641600" y="827336"/>
                  <a:pt x="2641600" y="827336"/>
                </a:cubicBezTo>
                <a:lnTo>
                  <a:pt x="2641600" y="827336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9CFA1F7-3FBD-9D32-DD6D-2BCCB9C8F8A0}"/>
              </a:ext>
            </a:extLst>
          </p:cNvPr>
          <p:cNvSpPr/>
          <p:nvPr/>
        </p:nvSpPr>
        <p:spPr>
          <a:xfrm>
            <a:off x="1175658" y="4920344"/>
            <a:ext cx="1153892" cy="406400"/>
          </a:xfrm>
          <a:custGeom>
            <a:avLst/>
            <a:gdLst>
              <a:gd name="connsiteX0" fmla="*/ 0 w 2641600"/>
              <a:gd name="connsiteY0" fmla="*/ 856364 h 856364"/>
              <a:gd name="connsiteX1" fmla="*/ 1669143 w 2641600"/>
              <a:gd name="connsiteY1" fmla="*/ 21 h 856364"/>
              <a:gd name="connsiteX2" fmla="*/ 2641600 w 2641600"/>
              <a:gd name="connsiteY2" fmla="*/ 827336 h 856364"/>
              <a:gd name="connsiteX3" fmla="*/ 2641600 w 2641600"/>
              <a:gd name="connsiteY3" fmla="*/ 827336 h 85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1600" h="856364">
                <a:moveTo>
                  <a:pt x="0" y="856364"/>
                </a:moveTo>
                <a:cubicBezTo>
                  <a:pt x="614438" y="430611"/>
                  <a:pt x="1228876" y="4859"/>
                  <a:pt x="1669143" y="21"/>
                </a:cubicBezTo>
                <a:cubicBezTo>
                  <a:pt x="2109410" y="-4817"/>
                  <a:pt x="2641600" y="827336"/>
                  <a:pt x="2641600" y="827336"/>
                </a:cubicBezTo>
                <a:lnTo>
                  <a:pt x="2641600" y="827336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9951544-47DE-3C37-D81E-D2D10BBFCCA4}"/>
              </a:ext>
            </a:extLst>
          </p:cNvPr>
          <p:cNvSpPr/>
          <p:nvPr/>
        </p:nvSpPr>
        <p:spPr>
          <a:xfrm>
            <a:off x="1161142" y="4586516"/>
            <a:ext cx="2264229" cy="747482"/>
          </a:xfrm>
          <a:custGeom>
            <a:avLst/>
            <a:gdLst>
              <a:gd name="connsiteX0" fmla="*/ 0 w 2641600"/>
              <a:gd name="connsiteY0" fmla="*/ 856364 h 856364"/>
              <a:gd name="connsiteX1" fmla="*/ 1669143 w 2641600"/>
              <a:gd name="connsiteY1" fmla="*/ 21 h 856364"/>
              <a:gd name="connsiteX2" fmla="*/ 2641600 w 2641600"/>
              <a:gd name="connsiteY2" fmla="*/ 827336 h 856364"/>
              <a:gd name="connsiteX3" fmla="*/ 2641600 w 2641600"/>
              <a:gd name="connsiteY3" fmla="*/ 827336 h 85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1600" h="856364">
                <a:moveTo>
                  <a:pt x="0" y="856364"/>
                </a:moveTo>
                <a:cubicBezTo>
                  <a:pt x="614438" y="430611"/>
                  <a:pt x="1228876" y="4859"/>
                  <a:pt x="1669143" y="21"/>
                </a:cubicBezTo>
                <a:cubicBezTo>
                  <a:pt x="2109410" y="-4817"/>
                  <a:pt x="2641600" y="827336"/>
                  <a:pt x="2641600" y="827336"/>
                </a:cubicBezTo>
                <a:lnTo>
                  <a:pt x="2641600" y="827336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35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12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Permanent Marker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Family</dc:creator>
  <cp:lastModifiedBy>Family</cp:lastModifiedBy>
  <cp:revision>1</cp:revision>
  <dcterms:created xsi:type="dcterms:W3CDTF">2022-08-03T18:31:44Z</dcterms:created>
  <dcterms:modified xsi:type="dcterms:W3CDTF">2022-08-05T02:20:30Z</dcterms:modified>
</cp:coreProperties>
</file>