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Kristaps</a:t>
            </a:r>
            <a:endParaRPr/>
          </a:p>
        </p:txBody>
      </p:sp>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6d29e610c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6d29e610c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Ieva</a:t>
            </a:r>
            <a:endParaRPr/>
          </a:p>
          <a:p>
            <a:pPr indent="0" lvl="0" marL="0" rtl="0" algn="l">
              <a:spcBef>
                <a:spcPts val="0"/>
              </a:spcBef>
              <a:spcAft>
                <a:spcPts val="0"/>
              </a:spcAft>
              <a:buNone/>
            </a:pPr>
            <a:r>
              <a:t/>
            </a:r>
            <a:endParaRPr/>
          </a:p>
        </p:txBody>
      </p:sp>
      <p:sp>
        <p:nvSpPr>
          <p:cNvPr id="229" name="Google Shape;229;g2a6d29e610c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6d29e62fd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6d29e62fd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Pankaj (What O-oh) :D</a:t>
            </a:r>
            <a:endParaRPr/>
          </a:p>
        </p:txBody>
      </p:sp>
      <p:sp>
        <p:nvSpPr>
          <p:cNvPr id="240" name="Google Shape;240;g2a6d29e62fd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KRISTAPS</a:t>
            </a:r>
            <a:endParaRPr/>
          </a:p>
        </p:txBody>
      </p:sp>
      <p:sp>
        <p:nvSpPr>
          <p:cNvPr id="119" name="Google Shape;11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6d29e62fd_1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KRISTAPS</a:t>
            </a:r>
            <a:endParaRPr/>
          </a:p>
        </p:txBody>
      </p:sp>
      <p:sp>
        <p:nvSpPr>
          <p:cNvPr id="126" name="Google Shape;126;g2a6d29e62fd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6d29e610c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6d29e610c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Pankaj</a:t>
            </a:r>
            <a:endParaRPr/>
          </a:p>
        </p:txBody>
      </p:sp>
      <p:sp>
        <p:nvSpPr>
          <p:cNvPr id="134" name="Google Shape;134;g2a6d29e610c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6d29e610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6d29e610c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Ieva</a:t>
            </a:r>
            <a:endParaRPr/>
          </a:p>
          <a:p>
            <a:pPr indent="0" lvl="0" marL="0" rtl="0" algn="l">
              <a:spcBef>
                <a:spcPts val="0"/>
              </a:spcBef>
              <a:spcAft>
                <a:spcPts val="0"/>
              </a:spcAft>
              <a:buNone/>
            </a:pPr>
            <a:r>
              <a:t/>
            </a:r>
            <a:endParaRPr/>
          </a:p>
        </p:txBody>
      </p:sp>
      <p:sp>
        <p:nvSpPr>
          <p:cNvPr id="146" name="Google Shape;146;g2a6d29e610c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6d29e62fd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6d29e62fd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Pankaj</a:t>
            </a:r>
            <a:endParaRPr/>
          </a:p>
        </p:txBody>
      </p:sp>
      <p:sp>
        <p:nvSpPr>
          <p:cNvPr id="159" name="Google Shape;159;g2a6d29e62fd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d29e610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d29e610c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Danat</a:t>
            </a:r>
            <a:endParaRPr/>
          </a:p>
        </p:txBody>
      </p:sp>
      <p:sp>
        <p:nvSpPr>
          <p:cNvPr id="168" name="Google Shape;168;g2a6d29e610c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6d29e62fd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6d29e62fd_5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Danat</a:t>
            </a:r>
            <a:endParaRPr/>
          </a:p>
        </p:txBody>
      </p:sp>
      <p:sp>
        <p:nvSpPr>
          <p:cNvPr id="204" name="Google Shape;204;g2a6d29e62fd_5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6d29e62fd_5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6d29e62fd_5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a6d29e62fd_5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slaids">
  <p:cSld name="Titulslaids">
    <p:spTree>
      <p:nvGrpSpPr>
        <p:cNvPr id="17"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9" name="Google Shape;19;p2"/>
          <p:cNvSpPr txBox="1"/>
          <p:nvPr>
            <p:ph idx="1" type="body"/>
          </p:nvPr>
        </p:nvSpPr>
        <p:spPr>
          <a:xfrm>
            <a:off x="733777" y="4695825"/>
            <a:ext cx="10803467" cy="495300"/>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540"/>
              </a:spcBef>
              <a:spcAft>
                <a:spcPts val="0"/>
              </a:spcAft>
              <a:buClr>
                <a:srgbClr val="005551"/>
              </a:buClr>
              <a:buSzPts val="2700"/>
              <a:buFont typeface="Arial"/>
              <a:buNone/>
              <a:defRPr sz="2700">
                <a:solidFill>
                  <a:srgbClr val="005551"/>
                </a:solidFill>
              </a:defRPr>
            </a:lvl1pPr>
            <a:lvl2pPr indent="-342900" lvl="1" marL="914400" algn="l">
              <a:spcBef>
                <a:spcPts val="360"/>
              </a:spcBef>
              <a:spcAft>
                <a:spcPts val="0"/>
              </a:spcAft>
              <a:buClr>
                <a:srgbClr val="323232"/>
              </a:buClr>
              <a:buSzPts val="1800"/>
              <a:buChar char="–"/>
              <a:defRPr/>
            </a:lvl2pPr>
            <a:lvl3pPr indent="-342900" lvl="2" marL="1371600" algn="l">
              <a:spcBef>
                <a:spcPts val="360"/>
              </a:spcBef>
              <a:spcAft>
                <a:spcPts val="0"/>
              </a:spcAft>
              <a:buClr>
                <a:srgbClr val="323232"/>
              </a:buClr>
              <a:buSzPts val="1800"/>
              <a:buChar char="•"/>
              <a:defRPr/>
            </a:lvl3pPr>
            <a:lvl4pPr indent="-342900" lvl="3" marL="1828800" algn="l">
              <a:spcBef>
                <a:spcPts val="360"/>
              </a:spcBef>
              <a:spcAft>
                <a:spcPts val="0"/>
              </a:spcAft>
              <a:buClr>
                <a:srgbClr val="323232"/>
              </a:buClr>
              <a:buSzPts val="1800"/>
              <a:buChar char="–"/>
              <a:defRPr/>
            </a:lvl4pPr>
            <a:lvl5pPr indent="-342900" lvl="4" marL="2286000" algn="l">
              <a:spcBef>
                <a:spcPts val="360"/>
              </a:spcBef>
              <a:spcAft>
                <a:spcPts val="0"/>
              </a:spcAft>
              <a:buClr>
                <a:schemeClr val="accent1"/>
              </a:buClr>
              <a:buSzPts val="1800"/>
              <a:buChar char="»"/>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
        <p:nvSpPr>
          <p:cNvPr id="20" name="Google Shape;20;p2"/>
          <p:cNvSpPr txBox="1"/>
          <p:nvPr>
            <p:ph idx="2" type="body"/>
          </p:nvPr>
        </p:nvSpPr>
        <p:spPr>
          <a:xfrm>
            <a:off x="734484" y="6124576"/>
            <a:ext cx="10803467" cy="295275"/>
          </a:xfrm>
          <a:prstGeom prst="rect">
            <a:avLst/>
          </a:prstGeom>
          <a:noFill/>
          <a:ln>
            <a:noFill/>
          </a:ln>
        </p:spPr>
        <p:txBody>
          <a:bodyPr anchorCtr="0" anchor="t" bIns="45700" lIns="91425" spcFirstLastPara="1" rIns="91425" wrap="square" tIns="45700">
            <a:normAutofit/>
          </a:bodyPr>
          <a:lstStyle>
            <a:lvl1pPr indent="-228600" lvl="0" marL="457200" marR="0" algn="ctr">
              <a:lnSpc>
                <a:spcPct val="100000"/>
              </a:lnSpc>
              <a:spcBef>
                <a:spcPts val="280"/>
              </a:spcBef>
              <a:spcAft>
                <a:spcPts val="0"/>
              </a:spcAft>
              <a:buClr>
                <a:srgbClr val="005551"/>
              </a:buClr>
              <a:buSzPts val="1400"/>
              <a:buFont typeface="Arial"/>
              <a:buNone/>
              <a:defRPr sz="1400">
                <a:solidFill>
                  <a:srgbClr val="005551"/>
                </a:solidFill>
              </a:defRPr>
            </a:lvl1pPr>
            <a:lvl2pPr indent="-342900" lvl="1" marL="914400" algn="l">
              <a:spcBef>
                <a:spcPts val="360"/>
              </a:spcBef>
              <a:spcAft>
                <a:spcPts val="0"/>
              </a:spcAft>
              <a:buClr>
                <a:srgbClr val="323232"/>
              </a:buClr>
              <a:buSzPts val="1800"/>
              <a:buChar char="–"/>
              <a:defRPr/>
            </a:lvl2pPr>
            <a:lvl3pPr indent="-342900" lvl="2" marL="1371600" algn="l">
              <a:spcBef>
                <a:spcPts val="360"/>
              </a:spcBef>
              <a:spcAft>
                <a:spcPts val="0"/>
              </a:spcAft>
              <a:buClr>
                <a:srgbClr val="323232"/>
              </a:buClr>
              <a:buSzPts val="1800"/>
              <a:buChar char="•"/>
              <a:defRPr/>
            </a:lvl3pPr>
            <a:lvl4pPr indent="-342900" lvl="3" marL="1828800" algn="l">
              <a:spcBef>
                <a:spcPts val="360"/>
              </a:spcBef>
              <a:spcAft>
                <a:spcPts val="0"/>
              </a:spcAft>
              <a:buClr>
                <a:srgbClr val="323232"/>
              </a:buClr>
              <a:buSzPts val="1800"/>
              <a:buChar char="–"/>
              <a:defRPr/>
            </a:lvl4pPr>
            <a:lvl5pPr indent="-342900" lvl="4" marL="2286000" algn="l">
              <a:spcBef>
                <a:spcPts val="360"/>
              </a:spcBef>
              <a:spcAft>
                <a:spcPts val="0"/>
              </a:spcAft>
              <a:buClr>
                <a:schemeClr val="accent1"/>
              </a:buClr>
              <a:buSzPts val="1800"/>
              <a:buChar char="»"/>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
        <p:nvSpPr>
          <p:cNvPr id="21" name="Google Shape;21;p2"/>
          <p:cNvSpPr txBox="1"/>
          <p:nvPr>
            <p:ph idx="3" type="body"/>
          </p:nvPr>
        </p:nvSpPr>
        <p:spPr>
          <a:xfrm>
            <a:off x="734484" y="5372101"/>
            <a:ext cx="10803467" cy="276225"/>
          </a:xfrm>
          <a:prstGeom prst="rect">
            <a:avLst/>
          </a:prstGeom>
          <a:noFill/>
          <a:ln>
            <a:noFill/>
          </a:ln>
        </p:spPr>
        <p:txBody>
          <a:bodyPr anchorCtr="0" anchor="t" bIns="45700" lIns="91425" spcFirstLastPara="1" rIns="91425" wrap="square" tIns="45700">
            <a:noAutofit/>
          </a:bodyPr>
          <a:lstStyle>
            <a:lvl1pPr indent="-228600" lvl="0" marL="457200" algn="ctr">
              <a:spcBef>
                <a:spcPts val="280"/>
              </a:spcBef>
              <a:spcAft>
                <a:spcPts val="0"/>
              </a:spcAft>
              <a:buClr>
                <a:srgbClr val="005551"/>
              </a:buClr>
              <a:buSzPts val="1400"/>
              <a:buNone/>
              <a:defRPr sz="1400">
                <a:solidFill>
                  <a:srgbClr val="005551"/>
                </a:solidFill>
              </a:defRPr>
            </a:lvl1pPr>
            <a:lvl2pPr indent="-342900" lvl="1" marL="914400" algn="l">
              <a:spcBef>
                <a:spcPts val="360"/>
              </a:spcBef>
              <a:spcAft>
                <a:spcPts val="0"/>
              </a:spcAft>
              <a:buClr>
                <a:srgbClr val="323232"/>
              </a:buClr>
              <a:buSzPts val="1800"/>
              <a:buChar char="–"/>
              <a:defRPr/>
            </a:lvl2pPr>
            <a:lvl3pPr indent="-342900" lvl="2" marL="1371600" algn="l">
              <a:spcBef>
                <a:spcPts val="360"/>
              </a:spcBef>
              <a:spcAft>
                <a:spcPts val="0"/>
              </a:spcAft>
              <a:buClr>
                <a:srgbClr val="323232"/>
              </a:buClr>
              <a:buSzPts val="1800"/>
              <a:buChar char="•"/>
              <a:defRPr/>
            </a:lvl3pPr>
            <a:lvl4pPr indent="-342900" lvl="3" marL="1828800" algn="l">
              <a:spcBef>
                <a:spcPts val="360"/>
              </a:spcBef>
              <a:spcAft>
                <a:spcPts val="0"/>
              </a:spcAft>
              <a:buClr>
                <a:srgbClr val="323232"/>
              </a:buClr>
              <a:buSzPts val="1800"/>
              <a:buChar char="–"/>
              <a:defRPr/>
            </a:lvl4pPr>
            <a:lvl5pPr indent="-342900" lvl="4" marL="2286000" algn="l">
              <a:spcBef>
                <a:spcPts val="360"/>
              </a:spcBef>
              <a:spcAft>
                <a:spcPts val="0"/>
              </a:spcAft>
              <a:buClr>
                <a:schemeClr val="accent1"/>
              </a:buClr>
              <a:buSzPts val="1800"/>
              <a:buChar char="»"/>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
        <p:nvSpPr>
          <p:cNvPr id="22" name="Google Shape;22;p2"/>
          <p:cNvSpPr txBox="1"/>
          <p:nvPr>
            <p:ph idx="4" type="body"/>
          </p:nvPr>
        </p:nvSpPr>
        <p:spPr>
          <a:xfrm>
            <a:off x="734484" y="5648325"/>
            <a:ext cx="10803467" cy="285750"/>
          </a:xfrm>
          <a:prstGeom prst="rect">
            <a:avLst/>
          </a:prstGeom>
          <a:noFill/>
          <a:ln>
            <a:noFill/>
          </a:ln>
        </p:spPr>
        <p:txBody>
          <a:bodyPr anchorCtr="0" anchor="t" bIns="45700" lIns="91425" spcFirstLastPara="1" rIns="91425" wrap="square" tIns="45700">
            <a:noAutofit/>
          </a:bodyPr>
          <a:lstStyle>
            <a:lvl1pPr indent="-228600" lvl="0" marL="457200" algn="ctr">
              <a:spcBef>
                <a:spcPts val="280"/>
              </a:spcBef>
              <a:spcAft>
                <a:spcPts val="0"/>
              </a:spcAft>
              <a:buClr>
                <a:srgbClr val="005551"/>
              </a:buClr>
              <a:buSzPts val="1400"/>
              <a:buNone/>
              <a:defRPr sz="1400">
                <a:solidFill>
                  <a:srgbClr val="005551"/>
                </a:solidFill>
              </a:defRPr>
            </a:lvl1pPr>
            <a:lvl2pPr indent="-342900" lvl="1" marL="914400" algn="l">
              <a:spcBef>
                <a:spcPts val="360"/>
              </a:spcBef>
              <a:spcAft>
                <a:spcPts val="0"/>
              </a:spcAft>
              <a:buClr>
                <a:srgbClr val="323232"/>
              </a:buClr>
              <a:buSzPts val="1800"/>
              <a:buChar char="–"/>
              <a:defRPr/>
            </a:lvl2pPr>
            <a:lvl3pPr indent="-342900" lvl="2" marL="1371600" algn="l">
              <a:spcBef>
                <a:spcPts val="360"/>
              </a:spcBef>
              <a:spcAft>
                <a:spcPts val="0"/>
              </a:spcAft>
              <a:buClr>
                <a:srgbClr val="323232"/>
              </a:buClr>
              <a:buSzPts val="1800"/>
              <a:buChar char="•"/>
              <a:defRPr/>
            </a:lvl3pPr>
            <a:lvl4pPr indent="-342900" lvl="3" marL="1828800" algn="l">
              <a:spcBef>
                <a:spcPts val="360"/>
              </a:spcBef>
              <a:spcAft>
                <a:spcPts val="0"/>
              </a:spcAft>
              <a:buClr>
                <a:srgbClr val="323232"/>
              </a:buClr>
              <a:buSzPts val="1800"/>
              <a:buChar char="–"/>
              <a:defRPr/>
            </a:lvl4pPr>
            <a:lvl5pPr indent="-342900" lvl="4" marL="2286000" algn="l">
              <a:spcBef>
                <a:spcPts val="360"/>
              </a:spcBef>
              <a:spcAft>
                <a:spcPts val="0"/>
              </a:spcAft>
              <a:buClr>
                <a:schemeClr val="accent1"/>
              </a:buClr>
              <a:buSzPts val="1800"/>
              <a:buChar char="»"/>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
        <p:nvSpPr>
          <p:cNvPr id="23" name="Google Shape;23;p2"/>
          <p:cNvSpPr txBox="1"/>
          <p:nvPr>
            <p:ph idx="5" type="body"/>
          </p:nvPr>
        </p:nvSpPr>
        <p:spPr>
          <a:xfrm>
            <a:off x="734484" y="2381667"/>
            <a:ext cx="10803467" cy="1809750"/>
          </a:xfrm>
          <a:prstGeom prst="rect">
            <a:avLst/>
          </a:prstGeom>
          <a:noFill/>
          <a:ln>
            <a:noFill/>
          </a:ln>
        </p:spPr>
        <p:txBody>
          <a:bodyPr anchorCtr="0" anchor="t" bIns="45700" lIns="91425" spcFirstLastPara="1" rIns="91425" wrap="square" tIns="45700">
            <a:normAutofit/>
          </a:bodyPr>
          <a:lstStyle>
            <a:lvl1pPr indent="-228600" lvl="0" marL="457200" algn="ctr">
              <a:spcBef>
                <a:spcPts val="1100"/>
              </a:spcBef>
              <a:spcAft>
                <a:spcPts val="0"/>
              </a:spcAft>
              <a:buClr>
                <a:srgbClr val="005551"/>
              </a:buClr>
              <a:buSzPts val="5500"/>
              <a:buNone/>
              <a:defRPr b="1" sz="5500">
                <a:solidFill>
                  <a:srgbClr val="005551"/>
                </a:solidFill>
              </a:defRPr>
            </a:lvl1pPr>
            <a:lvl2pPr indent="-342900" lvl="1" marL="914400" algn="l">
              <a:spcBef>
                <a:spcPts val="360"/>
              </a:spcBef>
              <a:spcAft>
                <a:spcPts val="0"/>
              </a:spcAft>
              <a:buClr>
                <a:srgbClr val="323232"/>
              </a:buClr>
              <a:buSzPts val="1800"/>
              <a:buChar char="–"/>
              <a:defRPr/>
            </a:lvl2pPr>
            <a:lvl3pPr indent="-342900" lvl="2" marL="1371600" algn="l">
              <a:spcBef>
                <a:spcPts val="360"/>
              </a:spcBef>
              <a:spcAft>
                <a:spcPts val="0"/>
              </a:spcAft>
              <a:buClr>
                <a:srgbClr val="323232"/>
              </a:buClr>
              <a:buSzPts val="1800"/>
              <a:buChar char="•"/>
              <a:defRPr/>
            </a:lvl3pPr>
            <a:lvl4pPr indent="-342900" lvl="3" marL="1828800" algn="l">
              <a:spcBef>
                <a:spcPts val="360"/>
              </a:spcBef>
              <a:spcAft>
                <a:spcPts val="0"/>
              </a:spcAft>
              <a:buClr>
                <a:srgbClr val="323232"/>
              </a:buClr>
              <a:buSzPts val="1800"/>
              <a:buChar char="–"/>
              <a:defRPr/>
            </a:lvl4pPr>
            <a:lvl5pPr indent="-342900" lvl="4" marL="2286000" algn="l">
              <a:spcBef>
                <a:spcPts val="360"/>
              </a:spcBef>
              <a:spcAft>
                <a:spcPts val="0"/>
              </a:spcAft>
              <a:buClr>
                <a:schemeClr val="accent1"/>
              </a:buClr>
              <a:buSzPts val="1800"/>
              <a:buChar char="»"/>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ākums 1">
  <p:cSld name="1_Sākums 1">
    <p:spTree>
      <p:nvGrpSpPr>
        <p:cNvPr id="72"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3" name="Shape 73"/>
        <p:cNvGrpSpPr/>
        <p:nvPr/>
      </p:nvGrpSpPr>
      <p:grpSpPr>
        <a:xfrm>
          <a:off x="0" y="0"/>
          <a:ext cx="0" cy="0"/>
          <a:chOff x="0" y="0"/>
          <a:chExt cx="0" cy="0"/>
        </a:xfrm>
      </p:grpSpPr>
      <p:sp>
        <p:nvSpPr>
          <p:cNvPr id="74" name="Google Shape;74;p12"/>
          <p:cNvSpPr txBox="1"/>
          <p:nvPr>
            <p:ph idx="1" type="body"/>
          </p:nvPr>
        </p:nvSpPr>
        <p:spPr>
          <a:xfrm>
            <a:off x="4766733" y="1130328"/>
            <a:ext cx="6815667" cy="499583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005551"/>
              </a:buClr>
              <a:buSzPts val="1800"/>
              <a:buChar char="•"/>
              <a:defRPr sz="1800">
                <a:solidFill>
                  <a:srgbClr val="005551"/>
                </a:solidFill>
              </a:defRPr>
            </a:lvl1pPr>
            <a:lvl2pPr indent="-342900" lvl="1" marL="914400" algn="l">
              <a:spcBef>
                <a:spcPts val="360"/>
              </a:spcBef>
              <a:spcAft>
                <a:spcPts val="0"/>
              </a:spcAft>
              <a:buClr>
                <a:srgbClr val="005551"/>
              </a:buClr>
              <a:buSzPts val="1800"/>
              <a:buChar char="–"/>
              <a:defRPr sz="1800">
                <a:solidFill>
                  <a:srgbClr val="005551"/>
                </a:solidFill>
              </a:defRPr>
            </a:lvl2pPr>
            <a:lvl3pPr indent="-317500" lvl="2" marL="1371600" algn="l">
              <a:spcBef>
                <a:spcPts val="280"/>
              </a:spcBef>
              <a:spcAft>
                <a:spcPts val="0"/>
              </a:spcAft>
              <a:buClr>
                <a:srgbClr val="005551"/>
              </a:buClr>
              <a:buSzPts val="1400"/>
              <a:buChar char="•"/>
              <a:defRPr sz="1400">
                <a:solidFill>
                  <a:srgbClr val="005551"/>
                </a:solidFill>
              </a:defRPr>
            </a:lvl3pPr>
            <a:lvl4pPr indent="-317500" lvl="3" marL="1828800" algn="l">
              <a:spcBef>
                <a:spcPts val="280"/>
              </a:spcBef>
              <a:spcAft>
                <a:spcPts val="0"/>
              </a:spcAft>
              <a:buClr>
                <a:srgbClr val="005551"/>
              </a:buClr>
              <a:buSzPts val="1400"/>
              <a:buChar char="–"/>
              <a:defRPr sz="1400">
                <a:solidFill>
                  <a:srgbClr val="005551"/>
                </a:solidFill>
              </a:defRPr>
            </a:lvl4pPr>
            <a:lvl5pPr indent="-317500" lvl="4" marL="2286000" algn="l">
              <a:spcBef>
                <a:spcPts val="280"/>
              </a:spcBef>
              <a:spcAft>
                <a:spcPts val="0"/>
              </a:spcAft>
              <a:buClr>
                <a:srgbClr val="005551"/>
              </a:buClr>
              <a:buSzPts val="1400"/>
              <a:buChar char="»"/>
              <a:defRPr sz="1400">
                <a:solidFill>
                  <a:srgbClr val="005551"/>
                </a:solidFill>
              </a:defRPr>
            </a:lvl5pPr>
            <a:lvl6pPr indent="-355600" lvl="5" marL="2743200" algn="l">
              <a:spcBef>
                <a:spcPts val="400"/>
              </a:spcBef>
              <a:spcAft>
                <a:spcPts val="0"/>
              </a:spcAft>
              <a:buClr>
                <a:schemeClr val="accent1"/>
              </a:buClr>
              <a:buSzPts val="2000"/>
              <a:buChar char="•"/>
              <a:defRPr sz="2000"/>
            </a:lvl6pPr>
            <a:lvl7pPr indent="-355600" lvl="6" marL="3200400" algn="l">
              <a:spcBef>
                <a:spcPts val="400"/>
              </a:spcBef>
              <a:spcAft>
                <a:spcPts val="0"/>
              </a:spcAft>
              <a:buClr>
                <a:schemeClr val="accent1"/>
              </a:buClr>
              <a:buSzPts val="2000"/>
              <a:buChar char="•"/>
              <a:defRPr sz="2000"/>
            </a:lvl7pPr>
            <a:lvl8pPr indent="-355600" lvl="7" marL="3657600" algn="l">
              <a:spcBef>
                <a:spcPts val="400"/>
              </a:spcBef>
              <a:spcAft>
                <a:spcPts val="0"/>
              </a:spcAft>
              <a:buClr>
                <a:schemeClr val="accent1"/>
              </a:buClr>
              <a:buSzPts val="2000"/>
              <a:buChar char="•"/>
              <a:defRPr sz="2000"/>
            </a:lvl8pPr>
            <a:lvl9pPr indent="-355600" lvl="8" marL="4114800" algn="l">
              <a:spcBef>
                <a:spcPts val="400"/>
              </a:spcBef>
              <a:spcAft>
                <a:spcPts val="0"/>
              </a:spcAft>
              <a:buClr>
                <a:schemeClr val="accent1"/>
              </a:buClr>
              <a:buSzPts val="2000"/>
              <a:buChar char="•"/>
              <a:defRPr sz="2000"/>
            </a:lvl9pPr>
          </a:lstStyle>
          <a:p/>
        </p:txBody>
      </p:sp>
      <p:sp>
        <p:nvSpPr>
          <p:cNvPr id="75" name="Google Shape;75;p12"/>
          <p:cNvSpPr txBox="1"/>
          <p:nvPr>
            <p:ph idx="2" type="body"/>
          </p:nvPr>
        </p:nvSpPr>
        <p:spPr>
          <a:xfrm>
            <a:off x="609601" y="2657231"/>
            <a:ext cx="4011084" cy="346893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rgbClr val="005551"/>
              </a:buClr>
              <a:buSzPts val="1400"/>
              <a:buNone/>
              <a:defRPr sz="1400">
                <a:solidFill>
                  <a:srgbClr val="005551"/>
                </a:solidFill>
              </a:defRPr>
            </a:lvl1pPr>
            <a:lvl2pPr indent="-228600" lvl="1" marL="914400" algn="l">
              <a:spcBef>
                <a:spcPts val="240"/>
              </a:spcBef>
              <a:spcAft>
                <a:spcPts val="0"/>
              </a:spcAft>
              <a:buClr>
                <a:srgbClr val="323232"/>
              </a:buClr>
              <a:buSzPts val="1200"/>
              <a:buNone/>
              <a:defRPr sz="1200"/>
            </a:lvl2pPr>
            <a:lvl3pPr indent="-228600" lvl="2" marL="1371600" algn="l">
              <a:spcBef>
                <a:spcPts val="200"/>
              </a:spcBef>
              <a:spcAft>
                <a:spcPts val="0"/>
              </a:spcAft>
              <a:buClr>
                <a:srgbClr val="323232"/>
              </a:buClr>
              <a:buSzPts val="1000"/>
              <a:buNone/>
              <a:defRPr sz="1000"/>
            </a:lvl3pPr>
            <a:lvl4pPr indent="-228600" lvl="3" marL="1828800" algn="l">
              <a:spcBef>
                <a:spcPts val="180"/>
              </a:spcBef>
              <a:spcAft>
                <a:spcPts val="0"/>
              </a:spcAft>
              <a:buClr>
                <a:srgbClr val="323232"/>
              </a:buClr>
              <a:buSzPts val="900"/>
              <a:buNone/>
              <a:defRPr sz="900"/>
            </a:lvl4pPr>
            <a:lvl5pPr indent="-228600" lvl="4" marL="2286000" algn="l">
              <a:spcBef>
                <a:spcPts val="180"/>
              </a:spcBef>
              <a:spcAft>
                <a:spcPts val="0"/>
              </a:spcAft>
              <a:buClr>
                <a:schemeClr val="accent1"/>
              </a:buClr>
              <a:buSzPts val="900"/>
              <a:buNone/>
              <a:defRPr sz="900"/>
            </a:lvl5pPr>
            <a:lvl6pPr indent="-228600" lvl="5" marL="2743200" algn="l">
              <a:spcBef>
                <a:spcPts val="180"/>
              </a:spcBef>
              <a:spcAft>
                <a:spcPts val="0"/>
              </a:spcAft>
              <a:buClr>
                <a:schemeClr val="accent1"/>
              </a:buClr>
              <a:buSzPts val="900"/>
              <a:buNone/>
              <a:defRPr sz="900"/>
            </a:lvl6pPr>
            <a:lvl7pPr indent="-228600" lvl="6" marL="3200400" algn="l">
              <a:spcBef>
                <a:spcPts val="180"/>
              </a:spcBef>
              <a:spcAft>
                <a:spcPts val="0"/>
              </a:spcAft>
              <a:buClr>
                <a:schemeClr val="accent1"/>
              </a:buClr>
              <a:buSzPts val="900"/>
              <a:buNone/>
              <a:defRPr sz="900"/>
            </a:lvl7pPr>
            <a:lvl8pPr indent="-228600" lvl="7" marL="3657600" algn="l">
              <a:spcBef>
                <a:spcPts val="180"/>
              </a:spcBef>
              <a:spcAft>
                <a:spcPts val="0"/>
              </a:spcAft>
              <a:buClr>
                <a:schemeClr val="accent1"/>
              </a:buClr>
              <a:buSzPts val="900"/>
              <a:buNone/>
              <a:defRPr sz="900"/>
            </a:lvl8pPr>
            <a:lvl9pPr indent="-228600" lvl="8" marL="4114800" algn="l">
              <a:spcBef>
                <a:spcPts val="180"/>
              </a:spcBef>
              <a:spcAft>
                <a:spcPts val="0"/>
              </a:spcAft>
              <a:buClr>
                <a:schemeClr val="accent1"/>
              </a:buClr>
              <a:buSzPts val="900"/>
              <a:buNone/>
              <a:defRPr sz="900"/>
            </a:lvl9pPr>
          </a:lstStyle>
          <a:p/>
        </p:txBody>
      </p:sp>
      <p:sp>
        <p:nvSpPr>
          <p:cNvPr id="76" name="Google Shape;76;p12"/>
          <p:cNvSpPr txBox="1"/>
          <p:nvPr>
            <p:ph idx="3" type="body"/>
          </p:nvPr>
        </p:nvSpPr>
        <p:spPr>
          <a:xfrm>
            <a:off x="609601" y="1130328"/>
            <a:ext cx="4011084" cy="1431924"/>
          </a:xfrm>
          <a:prstGeom prst="rect">
            <a:avLst/>
          </a:prstGeom>
          <a:noFill/>
          <a:ln>
            <a:noFill/>
          </a:ln>
        </p:spPr>
        <p:txBody>
          <a:bodyPr anchorCtr="0" anchor="t" bIns="45700" lIns="91425" spcFirstLastPara="1" rIns="91425" wrap="square" tIns="45700">
            <a:noAutofit/>
          </a:bodyPr>
          <a:lstStyle>
            <a:lvl1pPr indent="-228600" lvl="0" marL="457200" algn="l">
              <a:spcBef>
                <a:spcPts val="720"/>
              </a:spcBef>
              <a:spcAft>
                <a:spcPts val="0"/>
              </a:spcAft>
              <a:buClr>
                <a:srgbClr val="005551"/>
              </a:buClr>
              <a:buSzPts val="3600"/>
              <a:buNone/>
              <a:defRPr sz="3600">
                <a:solidFill>
                  <a:srgbClr val="005551"/>
                </a:solidFill>
              </a:defRPr>
            </a:lvl1pPr>
            <a:lvl2pPr indent="-228600" lvl="1" marL="914400" algn="l">
              <a:spcBef>
                <a:spcPts val="240"/>
              </a:spcBef>
              <a:spcAft>
                <a:spcPts val="0"/>
              </a:spcAft>
              <a:buClr>
                <a:srgbClr val="323232"/>
              </a:buClr>
              <a:buSzPts val="1200"/>
              <a:buNone/>
              <a:defRPr sz="1200"/>
            </a:lvl2pPr>
            <a:lvl3pPr indent="-228600" lvl="2" marL="1371600" algn="l">
              <a:spcBef>
                <a:spcPts val="200"/>
              </a:spcBef>
              <a:spcAft>
                <a:spcPts val="0"/>
              </a:spcAft>
              <a:buClr>
                <a:srgbClr val="323232"/>
              </a:buClr>
              <a:buSzPts val="1000"/>
              <a:buNone/>
              <a:defRPr sz="1000"/>
            </a:lvl3pPr>
            <a:lvl4pPr indent="-228600" lvl="3" marL="1828800" algn="l">
              <a:spcBef>
                <a:spcPts val="180"/>
              </a:spcBef>
              <a:spcAft>
                <a:spcPts val="0"/>
              </a:spcAft>
              <a:buClr>
                <a:srgbClr val="323232"/>
              </a:buClr>
              <a:buSzPts val="900"/>
              <a:buNone/>
              <a:defRPr sz="900"/>
            </a:lvl4pPr>
            <a:lvl5pPr indent="-228600" lvl="4" marL="2286000" algn="l">
              <a:spcBef>
                <a:spcPts val="180"/>
              </a:spcBef>
              <a:spcAft>
                <a:spcPts val="0"/>
              </a:spcAft>
              <a:buClr>
                <a:schemeClr val="accent1"/>
              </a:buClr>
              <a:buSzPts val="900"/>
              <a:buNone/>
              <a:defRPr sz="900"/>
            </a:lvl5pPr>
            <a:lvl6pPr indent="-228600" lvl="5" marL="2743200" algn="l">
              <a:spcBef>
                <a:spcPts val="180"/>
              </a:spcBef>
              <a:spcAft>
                <a:spcPts val="0"/>
              </a:spcAft>
              <a:buClr>
                <a:schemeClr val="accent1"/>
              </a:buClr>
              <a:buSzPts val="900"/>
              <a:buNone/>
              <a:defRPr sz="900"/>
            </a:lvl6pPr>
            <a:lvl7pPr indent="-228600" lvl="6" marL="3200400" algn="l">
              <a:spcBef>
                <a:spcPts val="180"/>
              </a:spcBef>
              <a:spcAft>
                <a:spcPts val="0"/>
              </a:spcAft>
              <a:buClr>
                <a:schemeClr val="accent1"/>
              </a:buClr>
              <a:buSzPts val="900"/>
              <a:buNone/>
              <a:defRPr sz="900"/>
            </a:lvl7pPr>
            <a:lvl8pPr indent="-228600" lvl="7" marL="3657600" algn="l">
              <a:spcBef>
                <a:spcPts val="180"/>
              </a:spcBef>
              <a:spcAft>
                <a:spcPts val="0"/>
              </a:spcAft>
              <a:buClr>
                <a:schemeClr val="accent1"/>
              </a:buClr>
              <a:buSzPts val="900"/>
              <a:buNone/>
              <a:defRPr sz="900"/>
            </a:lvl8pPr>
            <a:lvl9pPr indent="-228600" lvl="8" marL="4114800" algn="l">
              <a:spcBef>
                <a:spcPts val="180"/>
              </a:spcBef>
              <a:spcAft>
                <a:spcPts val="0"/>
              </a:spcAft>
              <a:buClr>
                <a:schemeClr val="accent1"/>
              </a:buClr>
              <a:buSzPts val="900"/>
              <a:buNone/>
              <a:defRPr sz="900"/>
            </a:lvl9pPr>
          </a:lstStyle>
          <a:p/>
        </p:txBody>
      </p:sp>
      <p:sp>
        <p:nvSpPr>
          <p:cNvPr id="77" name="Google Shape;77;p12"/>
          <p:cNvSpPr txBox="1"/>
          <p:nvPr>
            <p:ph type="title"/>
          </p:nvPr>
        </p:nvSpPr>
        <p:spPr>
          <a:xfrm>
            <a:off x="609600" y="156860"/>
            <a:ext cx="10972800" cy="86890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5551"/>
              </a:buClr>
              <a:buSzPts val="2800"/>
              <a:buFont typeface="Arial"/>
              <a:buNone/>
              <a:defRPr sz="2800">
                <a:solidFill>
                  <a:srgbClr val="00555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79" name="Google Shape;79;p12"/>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ēli 1">
  <p:cSld name="Attēli 1">
    <p:bg>
      <p:bgPr>
        <a:solidFill>
          <a:schemeClr val="lt2"/>
        </a:solidFill>
      </p:bgPr>
    </p:bg>
    <p:spTree>
      <p:nvGrpSpPr>
        <p:cNvPr id="80" name="Shape 80"/>
        <p:cNvGrpSpPr/>
        <p:nvPr/>
      </p:nvGrpSpPr>
      <p:grpSpPr>
        <a:xfrm>
          <a:off x="0" y="0"/>
          <a:ext cx="0" cy="0"/>
          <a:chOff x="0" y="0"/>
          <a:chExt cx="0" cy="0"/>
        </a:xfrm>
      </p:grpSpPr>
      <p:sp>
        <p:nvSpPr>
          <p:cNvPr id="81" name="Google Shape;81;p13"/>
          <p:cNvSpPr/>
          <p:nvPr>
            <p:ph idx="2" type="pic"/>
          </p:nvPr>
        </p:nvSpPr>
        <p:spPr>
          <a:xfrm>
            <a:off x="643468" y="1182076"/>
            <a:ext cx="10938933" cy="5015523"/>
          </a:xfrm>
          <a:prstGeom prst="rect">
            <a:avLst/>
          </a:prstGeom>
          <a:noFill/>
          <a:ln>
            <a:noFill/>
          </a:ln>
        </p:spPr>
      </p:sp>
      <p:sp>
        <p:nvSpPr>
          <p:cNvPr id="82" name="Google Shape;82;p13"/>
          <p:cNvSpPr txBox="1"/>
          <p:nvPr>
            <p:ph type="title"/>
          </p:nvPr>
        </p:nvSpPr>
        <p:spPr>
          <a:xfrm>
            <a:off x="609600" y="156860"/>
            <a:ext cx="10972800" cy="86890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5551"/>
              </a:buClr>
              <a:buSzPts val="3600"/>
              <a:buFont typeface="Arial"/>
              <a:buNone/>
              <a:defRPr sz="3600">
                <a:solidFill>
                  <a:srgbClr val="00555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84" name="Google Shape;84;p13"/>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ēli 2">
  <p:cSld name="Attēli 2">
    <p:bg>
      <p:bgPr>
        <a:solidFill>
          <a:schemeClr val="lt2"/>
        </a:solidFill>
      </p:bgPr>
    </p:bg>
    <p:spTree>
      <p:nvGrpSpPr>
        <p:cNvPr id="85" name="Shape 85"/>
        <p:cNvGrpSpPr/>
        <p:nvPr/>
      </p:nvGrpSpPr>
      <p:grpSpPr>
        <a:xfrm>
          <a:off x="0" y="0"/>
          <a:ext cx="0" cy="0"/>
          <a:chOff x="0" y="0"/>
          <a:chExt cx="0" cy="0"/>
        </a:xfrm>
      </p:grpSpPr>
      <p:sp>
        <p:nvSpPr>
          <p:cNvPr id="86" name="Google Shape;86;p14"/>
          <p:cNvSpPr/>
          <p:nvPr>
            <p:ph idx="2" type="pic"/>
          </p:nvPr>
        </p:nvSpPr>
        <p:spPr>
          <a:xfrm>
            <a:off x="647004" y="1182078"/>
            <a:ext cx="5471573" cy="2370665"/>
          </a:xfrm>
          <a:prstGeom prst="rect">
            <a:avLst/>
          </a:prstGeom>
          <a:noFill/>
          <a:ln>
            <a:noFill/>
          </a:ln>
        </p:spPr>
      </p:sp>
      <p:sp>
        <p:nvSpPr>
          <p:cNvPr id="87" name="Google Shape;87;p14"/>
          <p:cNvSpPr/>
          <p:nvPr>
            <p:ph idx="3" type="pic"/>
          </p:nvPr>
        </p:nvSpPr>
        <p:spPr>
          <a:xfrm>
            <a:off x="6242755" y="1182077"/>
            <a:ext cx="5339644" cy="4821320"/>
          </a:xfrm>
          <a:prstGeom prst="rect">
            <a:avLst/>
          </a:prstGeom>
          <a:noFill/>
          <a:ln>
            <a:noFill/>
          </a:ln>
        </p:spPr>
      </p:sp>
      <p:sp>
        <p:nvSpPr>
          <p:cNvPr id="88" name="Google Shape;88;p14"/>
          <p:cNvSpPr/>
          <p:nvPr>
            <p:ph idx="4" type="pic"/>
          </p:nvPr>
        </p:nvSpPr>
        <p:spPr>
          <a:xfrm>
            <a:off x="647004" y="3632731"/>
            <a:ext cx="5471573" cy="2370665"/>
          </a:xfrm>
          <a:prstGeom prst="rect">
            <a:avLst/>
          </a:prstGeom>
          <a:noFill/>
          <a:ln>
            <a:noFill/>
          </a:ln>
        </p:spPr>
      </p:sp>
      <p:sp>
        <p:nvSpPr>
          <p:cNvPr id="89" name="Google Shape;89;p14"/>
          <p:cNvSpPr txBox="1"/>
          <p:nvPr>
            <p:ph type="title"/>
          </p:nvPr>
        </p:nvSpPr>
        <p:spPr>
          <a:xfrm>
            <a:off x="609600" y="156860"/>
            <a:ext cx="10972800" cy="86890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5551"/>
              </a:buClr>
              <a:buSzPts val="3600"/>
              <a:buFont typeface="Arial"/>
              <a:buNone/>
              <a:defRPr sz="3600">
                <a:solidFill>
                  <a:srgbClr val="00555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91" name="Google Shape;91;p14"/>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ēli 5">
  <p:cSld name="Attēli 5">
    <p:bg>
      <p:bgPr>
        <a:solidFill>
          <a:schemeClr val="lt1"/>
        </a:solidFill>
      </p:bgPr>
    </p:bg>
    <p:spTree>
      <p:nvGrpSpPr>
        <p:cNvPr id="92" name="Shape 92"/>
        <p:cNvGrpSpPr/>
        <p:nvPr/>
      </p:nvGrpSpPr>
      <p:grpSpPr>
        <a:xfrm>
          <a:off x="0" y="0"/>
          <a:ext cx="0" cy="0"/>
          <a:chOff x="0" y="0"/>
          <a:chExt cx="0" cy="0"/>
        </a:xfrm>
      </p:grpSpPr>
      <p:sp>
        <p:nvSpPr>
          <p:cNvPr id="93" name="Google Shape;93;p15"/>
          <p:cNvSpPr/>
          <p:nvPr>
            <p:ph idx="2" type="pic"/>
          </p:nvPr>
        </p:nvSpPr>
        <p:spPr>
          <a:xfrm>
            <a:off x="6810541" y="3669503"/>
            <a:ext cx="4145439" cy="2001761"/>
          </a:xfrm>
          <a:prstGeom prst="rect">
            <a:avLst/>
          </a:prstGeom>
          <a:noFill/>
          <a:ln>
            <a:noFill/>
          </a:ln>
        </p:spPr>
      </p:sp>
      <p:sp>
        <p:nvSpPr>
          <p:cNvPr id="94" name="Google Shape;94;p15"/>
          <p:cNvSpPr/>
          <p:nvPr>
            <p:ph idx="3" type="pic"/>
          </p:nvPr>
        </p:nvSpPr>
        <p:spPr>
          <a:xfrm>
            <a:off x="8970314" y="1523278"/>
            <a:ext cx="1977913" cy="1995032"/>
          </a:xfrm>
          <a:prstGeom prst="rect">
            <a:avLst/>
          </a:prstGeom>
          <a:noFill/>
          <a:ln>
            <a:noFill/>
          </a:ln>
        </p:spPr>
      </p:sp>
      <p:sp>
        <p:nvSpPr>
          <p:cNvPr id="95" name="Google Shape;95;p15"/>
          <p:cNvSpPr/>
          <p:nvPr>
            <p:ph idx="4" type="pic"/>
          </p:nvPr>
        </p:nvSpPr>
        <p:spPr>
          <a:xfrm>
            <a:off x="6811364" y="1523278"/>
            <a:ext cx="1977913" cy="1995032"/>
          </a:xfrm>
          <a:prstGeom prst="rect">
            <a:avLst/>
          </a:prstGeom>
          <a:noFill/>
          <a:ln>
            <a:noFill/>
          </a:ln>
        </p:spPr>
      </p:sp>
      <p:sp>
        <p:nvSpPr>
          <p:cNvPr id="96" name="Google Shape;96;p15"/>
          <p:cNvSpPr txBox="1"/>
          <p:nvPr>
            <p:ph idx="1" type="body"/>
          </p:nvPr>
        </p:nvSpPr>
        <p:spPr>
          <a:xfrm>
            <a:off x="609601" y="1182079"/>
            <a:ext cx="4712305" cy="480748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Font typeface="Noto Sans Symbols"/>
              <a:buChar char="▪"/>
              <a:defRPr sz="1800">
                <a:solidFill>
                  <a:schemeClr val="dk1"/>
                </a:solidFill>
              </a:defRPr>
            </a:lvl1pPr>
            <a:lvl2pPr indent="-342900" lvl="1" marL="914400" algn="l">
              <a:spcBef>
                <a:spcPts val="360"/>
              </a:spcBef>
              <a:spcAft>
                <a:spcPts val="0"/>
              </a:spcAft>
              <a:buClr>
                <a:schemeClr val="dk1"/>
              </a:buClr>
              <a:buSzPts val="1800"/>
              <a:buChar char="–"/>
              <a:defRPr sz="1800">
                <a:solidFill>
                  <a:schemeClr val="dk1"/>
                </a:solidFill>
              </a:defRPr>
            </a:lvl2pPr>
            <a:lvl3pPr indent="-295275" lvl="2" marL="1371600" algn="l">
              <a:spcBef>
                <a:spcPts val="280"/>
              </a:spcBef>
              <a:spcAft>
                <a:spcPts val="0"/>
              </a:spcAft>
              <a:buClr>
                <a:schemeClr val="dk1"/>
              </a:buClr>
              <a:buSzPts val="1050"/>
              <a:buFont typeface="Noto Sans Symbols"/>
              <a:buChar char="▪"/>
              <a:defRPr sz="1400">
                <a:solidFill>
                  <a:schemeClr val="dk1"/>
                </a:solidFill>
              </a:defRPr>
            </a:lvl3pPr>
            <a:lvl4pPr indent="-295275" lvl="3" marL="1828800" algn="l">
              <a:spcBef>
                <a:spcPts val="280"/>
              </a:spcBef>
              <a:spcAft>
                <a:spcPts val="0"/>
              </a:spcAft>
              <a:buClr>
                <a:schemeClr val="dk1"/>
              </a:buClr>
              <a:buSzPts val="1050"/>
              <a:buChar char="–"/>
              <a:defRPr sz="1400">
                <a:solidFill>
                  <a:schemeClr val="dk1"/>
                </a:solidFill>
              </a:defRPr>
            </a:lvl4pPr>
            <a:lvl5pPr indent="-273050" lvl="4" marL="2286000" algn="l">
              <a:spcBef>
                <a:spcPts val="280"/>
              </a:spcBef>
              <a:spcAft>
                <a:spcPts val="0"/>
              </a:spcAft>
              <a:buClr>
                <a:schemeClr val="dk1"/>
              </a:buClr>
              <a:buSzPts val="700"/>
              <a:buFont typeface="Noto Sans Symbols"/>
              <a:buChar char="▪"/>
              <a:defRPr sz="1400">
                <a:solidFill>
                  <a:schemeClr val="dk1"/>
                </a:solidFill>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
        <p:nvSpPr>
          <p:cNvPr id="97" name="Google Shape;97;p15"/>
          <p:cNvSpPr txBox="1"/>
          <p:nvPr>
            <p:ph type="title"/>
          </p:nvPr>
        </p:nvSpPr>
        <p:spPr>
          <a:xfrm>
            <a:off x="609600" y="156860"/>
            <a:ext cx="10972800" cy="86890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5551"/>
              </a:buClr>
              <a:buSzPts val="3600"/>
              <a:buFont typeface="Arial"/>
              <a:buNone/>
              <a:defRPr sz="3600">
                <a:solidFill>
                  <a:srgbClr val="00555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99" name="Google Shape;99;p15"/>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igas 2">
  <p:cSld name="Beigas 2">
    <p:spTree>
      <p:nvGrpSpPr>
        <p:cNvPr id="100" name="Shape 100"/>
        <p:cNvGrpSpPr/>
        <p:nvPr/>
      </p:nvGrpSpPr>
      <p:grpSpPr>
        <a:xfrm>
          <a:off x="0" y="0"/>
          <a:ext cx="0" cy="0"/>
          <a:chOff x="0" y="0"/>
          <a:chExt cx="0" cy="0"/>
        </a:xfrm>
      </p:grpSpPr>
      <p:sp>
        <p:nvSpPr>
          <p:cNvPr id="101" name="Google Shape;101;p16"/>
          <p:cNvSpPr txBox="1"/>
          <p:nvPr>
            <p:ph type="ctrTitle"/>
          </p:nvPr>
        </p:nvSpPr>
        <p:spPr>
          <a:xfrm>
            <a:off x="926327" y="1271077"/>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3600"/>
              <a:buFont typeface="Arial"/>
              <a:buNone/>
              <a:defRPr b="1" i="0" sz="36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6"/>
          <p:cNvSpPr txBox="1"/>
          <p:nvPr>
            <p:ph idx="1" type="subTitle"/>
          </p:nvPr>
        </p:nvSpPr>
        <p:spPr>
          <a:xfrm>
            <a:off x="1840727" y="2883357"/>
            <a:ext cx="8534400" cy="1345396"/>
          </a:xfrm>
          <a:prstGeom prst="rect">
            <a:avLst/>
          </a:prstGeom>
          <a:noFill/>
          <a:ln>
            <a:noFill/>
          </a:ln>
        </p:spPr>
        <p:txBody>
          <a:bodyPr anchorCtr="0" anchor="ctr" bIns="45700" lIns="91425" spcFirstLastPara="1" rIns="91425" wrap="square" tIns="45700">
            <a:normAutofit/>
          </a:bodyPr>
          <a:lstStyle>
            <a:lvl1pPr lvl="0" algn="ctr">
              <a:spcBef>
                <a:spcPts val="280"/>
              </a:spcBef>
              <a:spcAft>
                <a:spcPts val="0"/>
              </a:spcAft>
              <a:buClr>
                <a:srgbClr val="005551"/>
              </a:buClr>
              <a:buSzPts val="1400"/>
              <a:buNone/>
              <a:defRPr sz="1400">
                <a:solidFill>
                  <a:srgbClr val="005551"/>
                </a:solidFill>
              </a:defRPr>
            </a:lvl1pPr>
            <a:lvl2pPr lvl="1" algn="ctr">
              <a:spcBef>
                <a:spcPts val="560"/>
              </a:spcBef>
              <a:spcAft>
                <a:spcPts val="0"/>
              </a:spcAft>
              <a:buClr>
                <a:srgbClr val="889796"/>
              </a:buClr>
              <a:buSzPts val="2800"/>
              <a:buNone/>
              <a:defRPr>
                <a:solidFill>
                  <a:srgbClr val="889796"/>
                </a:solidFill>
              </a:defRPr>
            </a:lvl2pPr>
            <a:lvl3pPr lvl="2" algn="ctr">
              <a:spcBef>
                <a:spcPts val="480"/>
              </a:spcBef>
              <a:spcAft>
                <a:spcPts val="0"/>
              </a:spcAft>
              <a:buClr>
                <a:srgbClr val="889796"/>
              </a:buClr>
              <a:buSzPts val="2400"/>
              <a:buNone/>
              <a:defRPr>
                <a:solidFill>
                  <a:srgbClr val="889796"/>
                </a:solidFill>
              </a:defRPr>
            </a:lvl3pPr>
            <a:lvl4pPr lvl="3" algn="ctr">
              <a:spcBef>
                <a:spcPts val="400"/>
              </a:spcBef>
              <a:spcAft>
                <a:spcPts val="0"/>
              </a:spcAft>
              <a:buClr>
                <a:srgbClr val="889796"/>
              </a:buClr>
              <a:buSzPts val="2000"/>
              <a:buNone/>
              <a:defRPr>
                <a:solidFill>
                  <a:srgbClr val="889796"/>
                </a:solidFill>
              </a:defRPr>
            </a:lvl4pPr>
            <a:lvl5pPr lvl="4" algn="ctr">
              <a:spcBef>
                <a:spcPts val="400"/>
              </a:spcBef>
              <a:spcAft>
                <a:spcPts val="0"/>
              </a:spcAft>
              <a:buClr>
                <a:srgbClr val="889796"/>
              </a:buClr>
              <a:buSzPts val="2000"/>
              <a:buNone/>
              <a:defRPr>
                <a:solidFill>
                  <a:srgbClr val="889796"/>
                </a:solidFill>
              </a:defRPr>
            </a:lvl5pPr>
            <a:lvl6pPr lvl="5" algn="ctr">
              <a:spcBef>
                <a:spcPts val="400"/>
              </a:spcBef>
              <a:spcAft>
                <a:spcPts val="0"/>
              </a:spcAft>
              <a:buClr>
                <a:srgbClr val="889796"/>
              </a:buClr>
              <a:buSzPts val="2000"/>
              <a:buNone/>
              <a:defRPr>
                <a:solidFill>
                  <a:srgbClr val="889796"/>
                </a:solidFill>
              </a:defRPr>
            </a:lvl6pPr>
            <a:lvl7pPr lvl="6" algn="ctr">
              <a:spcBef>
                <a:spcPts val="400"/>
              </a:spcBef>
              <a:spcAft>
                <a:spcPts val="0"/>
              </a:spcAft>
              <a:buClr>
                <a:srgbClr val="889796"/>
              </a:buClr>
              <a:buSzPts val="2000"/>
              <a:buNone/>
              <a:defRPr>
                <a:solidFill>
                  <a:srgbClr val="889796"/>
                </a:solidFill>
              </a:defRPr>
            </a:lvl7pPr>
            <a:lvl8pPr lvl="7" algn="ctr">
              <a:spcBef>
                <a:spcPts val="400"/>
              </a:spcBef>
              <a:spcAft>
                <a:spcPts val="0"/>
              </a:spcAft>
              <a:buClr>
                <a:srgbClr val="889796"/>
              </a:buClr>
              <a:buSzPts val="2000"/>
              <a:buNone/>
              <a:defRPr>
                <a:solidFill>
                  <a:srgbClr val="889796"/>
                </a:solidFill>
              </a:defRPr>
            </a:lvl8pPr>
            <a:lvl9pPr lvl="8" algn="ctr">
              <a:spcBef>
                <a:spcPts val="400"/>
              </a:spcBef>
              <a:spcAft>
                <a:spcPts val="0"/>
              </a:spcAft>
              <a:buClr>
                <a:srgbClr val="889796"/>
              </a:buClr>
              <a:buSzPts val="2000"/>
              <a:buNone/>
              <a:defRPr>
                <a:solidFill>
                  <a:srgbClr val="889796"/>
                </a:solidFill>
              </a:defRPr>
            </a:lvl9pPr>
          </a:lstStyle>
          <a:p/>
        </p:txBody>
      </p:sp>
      <p:sp>
        <p:nvSpPr>
          <p:cNvPr id="103" name="Google Shape;103;p16"/>
          <p:cNvSpPr/>
          <p:nvPr/>
        </p:nvSpPr>
        <p:spPr>
          <a:xfrm>
            <a:off x="3241526" y="2741102"/>
            <a:ext cx="5773460" cy="709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6"/>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105" name="Google Shape;105;p16"/>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odalu_slaids_1">
  <p:cSld name="1_Nodalu_slaids_1">
    <p:spTree>
      <p:nvGrpSpPr>
        <p:cNvPr id="106" name="Shape 106"/>
        <p:cNvGrpSpPr/>
        <p:nvPr/>
      </p:nvGrpSpPr>
      <p:grpSpPr>
        <a:xfrm>
          <a:off x="0" y="0"/>
          <a:ext cx="0" cy="0"/>
          <a:chOff x="0" y="0"/>
          <a:chExt cx="0" cy="0"/>
        </a:xfrm>
      </p:grpSpPr>
      <p:pic>
        <p:nvPicPr>
          <p:cNvPr id="107" name="Google Shape;107;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8" name="Google Shape;108;p17"/>
          <p:cNvSpPr txBox="1"/>
          <p:nvPr>
            <p:ph type="ctrTitle"/>
          </p:nvPr>
        </p:nvSpPr>
        <p:spPr>
          <a:xfrm>
            <a:off x="914400" y="2617788"/>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5551"/>
              </a:buClr>
              <a:buSzPts val="5500"/>
              <a:buFont typeface="Arial"/>
              <a:buNone/>
              <a:defRPr b="1" i="0" sz="5500">
                <a:solidFill>
                  <a:srgbClr val="0055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4" name="Shape 24"/>
        <p:cNvGrpSpPr/>
        <p:nvPr/>
      </p:nvGrpSpPr>
      <p:grpSpPr>
        <a:xfrm>
          <a:off x="0" y="0"/>
          <a:ext cx="0" cy="0"/>
          <a:chOff x="0" y="0"/>
          <a:chExt cx="0" cy="0"/>
        </a:xfrm>
      </p:grpSpPr>
      <p:pic>
        <p:nvPicPr>
          <p:cNvPr id="25" name="Google Shape;25;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6" name="Google Shape;26;p3"/>
          <p:cNvSpPr txBox="1"/>
          <p:nvPr>
            <p:ph idx="1" type="body"/>
          </p:nvPr>
        </p:nvSpPr>
        <p:spPr>
          <a:xfrm>
            <a:off x="609600" y="1453932"/>
            <a:ext cx="10972800" cy="2789129"/>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accent1"/>
              </a:buClr>
              <a:buSzPts val="2000"/>
              <a:buFont typeface="Noto Sans Symbols"/>
              <a:buChar char="▪"/>
              <a:defRPr sz="2000">
                <a:solidFill>
                  <a:schemeClr val="accent1"/>
                </a:solidFill>
              </a:defRPr>
            </a:lvl1pPr>
            <a:lvl2pPr indent="-342900" lvl="1" marL="914400" algn="l">
              <a:spcBef>
                <a:spcPts val="360"/>
              </a:spcBef>
              <a:spcAft>
                <a:spcPts val="0"/>
              </a:spcAft>
              <a:buClr>
                <a:schemeClr val="accent1"/>
              </a:buClr>
              <a:buSzPts val="1800"/>
              <a:buChar char="–"/>
              <a:defRPr sz="1800">
                <a:solidFill>
                  <a:schemeClr val="accent1"/>
                </a:solidFill>
              </a:defRPr>
            </a:lvl2pPr>
            <a:lvl3pPr indent="-295275" lvl="2" marL="1371600" algn="l">
              <a:spcBef>
                <a:spcPts val="280"/>
              </a:spcBef>
              <a:spcAft>
                <a:spcPts val="0"/>
              </a:spcAft>
              <a:buClr>
                <a:schemeClr val="accent1"/>
              </a:buClr>
              <a:buSzPts val="1050"/>
              <a:buFont typeface="Noto Sans Symbols"/>
              <a:buChar char="▪"/>
              <a:defRPr sz="1400">
                <a:solidFill>
                  <a:schemeClr val="accent1"/>
                </a:solidFill>
              </a:defRPr>
            </a:lvl3pPr>
            <a:lvl4pPr indent="-295275" lvl="3" marL="1828800" algn="l">
              <a:spcBef>
                <a:spcPts val="280"/>
              </a:spcBef>
              <a:spcAft>
                <a:spcPts val="0"/>
              </a:spcAft>
              <a:buClr>
                <a:schemeClr val="accent1"/>
              </a:buClr>
              <a:buSzPts val="1050"/>
              <a:buChar char="–"/>
              <a:defRPr sz="1400">
                <a:solidFill>
                  <a:schemeClr val="accent1"/>
                </a:solidFill>
              </a:defRPr>
            </a:lvl4pPr>
            <a:lvl5pPr indent="-273050" lvl="4" marL="2286000" algn="l">
              <a:spcBef>
                <a:spcPts val="280"/>
              </a:spcBef>
              <a:spcAft>
                <a:spcPts val="0"/>
              </a:spcAft>
              <a:buClr>
                <a:schemeClr val="accent1"/>
              </a:buClr>
              <a:buSzPts val="700"/>
              <a:buFont typeface="Noto Sans Symbols"/>
              <a:buChar char="▪"/>
              <a:defRPr sz="1400">
                <a:solidFill>
                  <a:schemeClr val="accent1"/>
                </a:solidFill>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
        <p:nvSpPr>
          <p:cNvPr id="27" name="Google Shape;27;p3"/>
          <p:cNvSpPr txBox="1"/>
          <p:nvPr/>
        </p:nvSpPr>
        <p:spPr>
          <a:xfrm>
            <a:off x="13289747" y="161158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3"/>
          <p:cNvSpPr txBox="1"/>
          <p:nvPr/>
        </p:nvSpPr>
        <p:spPr>
          <a:xfrm>
            <a:off x="13289747" y="161158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3"/>
          <p:cNvSpPr txBox="1"/>
          <p:nvPr/>
        </p:nvSpPr>
        <p:spPr>
          <a:xfrm>
            <a:off x="13289747" y="161158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3"/>
          <p:cNvSpPr txBox="1"/>
          <p:nvPr>
            <p:ph type="title"/>
          </p:nvPr>
        </p:nvSpPr>
        <p:spPr>
          <a:xfrm>
            <a:off x="609600" y="363965"/>
            <a:ext cx="10972800" cy="77068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4400"/>
              <a:buFont typeface="Arial"/>
              <a:buNone/>
              <a:defRPr b="1" i="0"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32" name="Google Shape;32;p3"/>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nvSpPr>
        <p:spPr>
          <a:xfrm>
            <a:off x="10938933" y="6272743"/>
            <a:ext cx="643467"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200">
                <a:solidFill>
                  <a:srgbClr val="A6A6A6"/>
                </a:solidFill>
                <a:latin typeface="Arial"/>
                <a:ea typeface="Arial"/>
                <a:cs typeface="Arial"/>
                <a:sym typeface="Arial"/>
              </a:rPr>
              <a:t>‹#›</a:t>
            </a:fld>
            <a:endParaRPr sz="1200">
              <a:solidFill>
                <a:srgbClr val="A6A6A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dalu_slaids_3">
  <p:cSld name="Nodalu_slaids_3">
    <p:spTree>
      <p:nvGrpSpPr>
        <p:cNvPr id="34" name="Shape 34"/>
        <p:cNvGrpSpPr/>
        <p:nvPr/>
      </p:nvGrpSpPr>
      <p:grpSpPr>
        <a:xfrm>
          <a:off x="0" y="0"/>
          <a:ext cx="0" cy="0"/>
          <a:chOff x="0" y="0"/>
          <a:chExt cx="0" cy="0"/>
        </a:xfrm>
      </p:grpSpPr>
      <p:pic>
        <p:nvPicPr>
          <p:cNvPr id="35" name="Google Shape;35;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6" name="Google Shape;36;p4"/>
          <p:cNvSpPr txBox="1"/>
          <p:nvPr>
            <p:ph type="ctrTitle"/>
          </p:nvPr>
        </p:nvSpPr>
        <p:spPr>
          <a:xfrm>
            <a:off x="914400" y="2371744"/>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5500"/>
              <a:buFont typeface="Arial"/>
              <a:buNone/>
              <a:defRPr b="1" i="0" sz="5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005551"/>
              </a:buClr>
              <a:buSzPts val="1800"/>
              <a:buFont typeface="Noto Sans Symbols"/>
              <a:buChar char="▪"/>
              <a:defRPr sz="1800">
                <a:solidFill>
                  <a:srgbClr val="005551"/>
                </a:solidFill>
              </a:defRPr>
            </a:lvl1pPr>
            <a:lvl2pPr indent="-342900" lvl="1" marL="914400" algn="l">
              <a:spcBef>
                <a:spcPts val="360"/>
              </a:spcBef>
              <a:spcAft>
                <a:spcPts val="0"/>
              </a:spcAft>
              <a:buClr>
                <a:srgbClr val="005551"/>
              </a:buClr>
              <a:buSzPts val="1800"/>
              <a:buChar char="–"/>
              <a:defRPr sz="1800">
                <a:solidFill>
                  <a:srgbClr val="005551"/>
                </a:solidFill>
              </a:defRPr>
            </a:lvl2pPr>
            <a:lvl3pPr indent="-295275" lvl="2" marL="1371600" algn="l">
              <a:spcBef>
                <a:spcPts val="280"/>
              </a:spcBef>
              <a:spcAft>
                <a:spcPts val="0"/>
              </a:spcAft>
              <a:buClr>
                <a:srgbClr val="005551"/>
              </a:buClr>
              <a:buSzPts val="1050"/>
              <a:buFont typeface="Noto Sans Symbols"/>
              <a:buChar char="▪"/>
              <a:defRPr sz="1400">
                <a:solidFill>
                  <a:srgbClr val="005551"/>
                </a:solidFill>
              </a:defRPr>
            </a:lvl3pPr>
            <a:lvl4pPr indent="-295275" lvl="3" marL="1828800" algn="l">
              <a:spcBef>
                <a:spcPts val="280"/>
              </a:spcBef>
              <a:spcAft>
                <a:spcPts val="0"/>
              </a:spcAft>
              <a:buClr>
                <a:srgbClr val="005551"/>
              </a:buClr>
              <a:buSzPts val="1050"/>
              <a:buChar char="–"/>
              <a:defRPr sz="1400">
                <a:solidFill>
                  <a:srgbClr val="005551"/>
                </a:solidFill>
              </a:defRPr>
            </a:lvl4pPr>
            <a:lvl5pPr indent="-273050" lvl="4" marL="2286000" algn="l">
              <a:spcBef>
                <a:spcPts val="280"/>
              </a:spcBef>
              <a:spcAft>
                <a:spcPts val="0"/>
              </a:spcAft>
              <a:buClr>
                <a:srgbClr val="005551"/>
              </a:buClr>
              <a:buSzPts val="700"/>
              <a:buFont typeface="Noto Sans Symbols"/>
              <a:buChar char="▪"/>
              <a:defRPr sz="1400">
                <a:solidFill>
                  <a:srgbClr val="005551"/>
                </a:solidFill>
              </a:defRPr>
            </a:lvl5pPr>
            <a:lvl6pPr indent="-342900" lvl="5" marL="2743200" algn="l">
              <a:spcBef>
                <a:spcPts val="360"/>
              </a:spcBef>
              <a:spcAft>
                <a:spcPts val="0"/>
              </a:spcAft>
              <a:buClr>
                <a:schemeClr val="accent1"/>
              </a:buClr>
              <a:buSzPts val="1800"/>
              <a:buChar char="•"/>
              <a:defRPr sz="1800"/>
            </a:lvl6pPr>
            <a:lvl7pPr indent="-342900" lvl="6" marL="3200400" algn="l">
              <a:spcBef>
                <a:spcPts val="360"/>
              </a:spcBef>
              <a:spcAft>
                <a:spcPts val="0"/>
              </a:spcAft>
              <a:buClr>
                <a:schemeClr val="accent1"/>
              </a:buClr>
              <a:buSzPts val="1800"/>
              <a:buChar char="•"/>
              <a:defRPr sz="1800"/>
            </a:lvl7pPr>
            <a:lvl8pPr indent="-342900" lvl="7" marL="3657600" algn="l">
              <a:spcBef>
                <a:spcPts val="360"/>
              </a:spcBef>
              <a:spcAft>
                <a:spcPts val="0"/>
              </a:spcAft>
              <a:buClr>
                <a:schemeClr val="accent1"/>
              </a:buClr>
              <a:buSzPts val="1800"/>
              <a:buChar char="•"/>
              <a:defRPr sz="1800"/>
            </a:lvl8pPr>
            <a:lvl9pPr indent="-342900" lvl="8" marL="4114800" algn="l">
              <a:spcBef>
                <a:spcPts val="360"/>
              </a:spcBef>
              <a:spcAft>
                <a:spcPts val="0"/>
              </a:spcAft>
              <a:buClr>
                <a:schemeClr val="accent1"/>
              </a:buClr>
              <a:buSzPts val="1800"/>
              <a:buChar char="•"/>
              <a:defRPr sz="1800"/>
            </a:lvl9pPr>
          </a:lstStyle>
          <a:p/>
        </p:txBody>
      </p:sp>
      <p:sp>
        <p:nvSpPr>
          <p:cNvPr id="39" name="Google Shape;39;p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005551"/>
              </a:buClr>
              <a:buSzPts val="1800"/>
              <a:buFont typeface="Noto Sans Symbols"/>
              <a:buChar char="▪"/>
              <a:defRPr sz="1800">
                <a:solidFill>
                  <a:srgbClr val="005551"/>
                </a:solidFill>
              </a:defRPr>
            </a:lvl1pPr>
            <a:lvl2pPr indent="-342900" lvl="1" marL="914400" algn="l">
              <a:spcBef>
                <a:spcPts val="360"/>
              </a:spcBef>
              <a:spcAft>
                <a:spcPts val="0"/>
              </a:spcAft>
              <a:buClr>
                <a:srgbClr val="005551"/>
              </a:buClr>
              <a:buSzPts val="1800"/>
              <a:buChar char="–"/>
              <a:defRPr sz="1800">
                <a:solidFill>
                  <a:srgbClr val="005551"/>
                </a:solidFill>
              </a:defRPr>
            </a:lvl2pPr>
            <a:lvl3pPr indent="-295275" lvl="2" marL="1371600" algn="l">
              <a:spcBef>
                <a:spcPts val="280"/>
              </a:spcBef>
              <a:spcAft>
                <a:spcPts val="0"/>
              </a:spcAft>
              <a:buClr>
                <a:srgbClr val="005551"/>
              </a:buClr>
              <a:buSzPts val="1050"/>
              <a:buFont typeface="Noto Sans Symbols"/>
              <a:buChar char="▪"/>
              <a:defRPr sz="1400">
                <a:solidFill>
                  <a:srgbClr val="005551"/>
                </a:solidFill>
              </a:defRPr>
            </a:lvl3pPr>
            <a:lvl4pPr indent="-295275" lvl="3" marL="1828800" algn="l">
              <a:spcBef>
                <a:spcPts val="280"/>
              </a:spcBef>
              <a:spcAft>
                <a:spcPts val="0"/>
              </a:spcAft>
              <a:buClr>
                <a:srgbClr val="005551"/>
              </a:buClr>
              <a:buSzPts val="1050"/>
              <a:buChar char="–"/>
              <a:defRPr sz="1400">
                <a:solidFill>
                  <a:srgbClr val="005551"/>
                </a:solidFill>
              </a:defRPr>
            </a:lvl4pPr>
            <a:lvl5pPr indent="-273050" lvl="4" marL="2286000" algn="l">
              <a:spcBef>
                <a:spcPts val="280"/>
              </a:spcBef>
              <a:spcAft>
                <a:spcPts val="0"/>
              </a:spcAft>
              <a:buClr>
                <a:srgbClr val="005551"/>
              </a:buClr>
              <a:buSzPts val="700"/>
              <a:buFont typeface="Noto Sans Symbols"/>
              <a:buChar char="▪"/>
              <a:defRPr sz="1400">
                <a:solidFill>
                  <a:srgbClr val="005551"/>
                </a:solidFill>
              </a:defRPr>
            </a:lvl5pPr>
            <a:lvl6pPr indent="-342900" lvl="5" marL="2743200" algn="l">
              <a:spcBef>
                <a:spcPts val="360"/>
              </a:spcBef>
              <a:spcAft>
                <a:spcPts val="0"/>
              </a:spcAft>
              <a:buClr>
                <a:schemeClr val="accent1"/>
              </a:buClr>
              <a:buSzPts val="1800"/>
              <a:buChar char="•"/>
              <a:defRPr sz="1800"/>
            </a:lvl6pPr>
            <a:lvl7pPr indent="-342900" lvl="6" marL="3200400" algn="l">
              <a:spcBef>
                <a:spcPts val="360"/>
              </a:spcBef>
              <a:spcAft>
                <a:spcPts val="0"/>
              </a:spcAft>
              <a:buClr>
                <a:schemeClr val="accent1"/>
              </a:buClr>
              <a:buSzPts val="1800"/>
              <a:buChar char="•"/>
              <a:defRPr sz="1800"/>
            </a:lvl7pPr>
            <a:lvl8pPr indent="-342900" lvl="7" marL="3657600" algn="l">
              <a:spcBef>
                <a:spcPts val="360"/>
              </a:spcBef>
              <a:spcAft>
                <a:spcPts val="0"/>
              </a:spcAft>
              <a:buClr>
                <a:schemeClr val="accent1"/>
              </a:buClr>
              <a:buSzPts val="1800"/>
              <a:buChar char="•"/>
              <a:defRPr sz="1800"/>
            </a:lvl8pPr>
            <a:lvl9pPr indent="-342900" lvl="8" marL="4114800" algn="l">
              <a:spcBef>
                <a:spcPts val="360"/>
              </a:spcBef>
              <a:spcAft>
                <a:spcPts val="0"/>
              </a:spcAft>
              <a:buClr>
                <a:schemeClr val="accent1"/>
              </a:buClr>
              <a:buSzPts val="1800"/>
              <a:buChar char="•"/>
              <a:defRPr sz="1800"/>
            </a:lvl9pPr>
          </a:lstStyle>
          <a:p/>
        </p:txBody>
      </p:sp>
      <p:sp>
        <p:nvSpPr>
          <p:cNvPr id="40" name="Google Shape;40;p5"/>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41" name="Google Shape;41;p5"/>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3" type="body"/>
          </p:nvPr>
        </p:nvSpPr>
        <p:spPr>
          <a:xfrm>
            <a:off x="609600" y="419100"/>
            <a:ext cx="109728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880"/>
              </a:spcBef>
              <a:spcAft>
                <a:spcPts val="0"/>
              </a:spcAft>
              <a:buClr>
                <a:srgbClr val="005551"/>
              </a:buClr>
              <a:buSzPts val="4400"/>
              <a:buNone/>
              <a:defRPr b="1" sz="4400">
                <a:solidFill>
                  <a:srgbClr val="005551"/>
                </a:solidFill>
              </a:defRPr>
            </a:lvl1pPr>
            <a:lvl2pPr indent="-342900" lvl="1" marL="914400" algn="l">
              <a:spcBef>
                <a:spcPts val="360"/>
              </a:spcBef>
              <a:spcAft>
                <a:spcPts val="0"/>
              </a:spcAft>
              <a:buClr>
                <a:srgbClr val="323232"/>
              </a:buClr>
              <a:buSzPts val="1800"/>
              <a:buChar char="–"/>
              <a:defRPr/>
            </a:lvl2pPr>
            <a:lvl3pPr indent="-342900" lvl="2" marL="1371600" algn="l">
              <a:spcBef>
                <a:spcPts val="360"/>
              </a:spcBef>
              <a:spcAft>
                <a:spcPts val="0"/>
              </a:spcAft>
              <a:buClr>
                <a:srgbClr val="323232"/>
              </a:buClr>
              <a:buSzPts val="1800"/>
              <a:buChar char="•"/>
              <a:defRPr/>
            </a:lvl3pPr>
            <a:lvl4pPr indent="-342900" lvl="3" marL="1828800" algn="l">
              <a:spcBef>
                <a:spcPts val="360"/>
              </a:spcBef>
              <a:spcAft>
                <a:spcPts val="0"/>
              </a:spcAft>
              <a:buClr>
                <a:srgbClr val="323232"/>
              </a:buClr>
              <a:buSzPts val="1800"/>
              <a:buChar char="–"/>
              <a:defRPr/>
            </a:lvl4pPr>
            <a:lvl5pPr indent="-342900" lvl="4" marL="2286000" algn="l">
              <a:spcBef>
                <a:spcPts val="360"/>
              </a:spcBef>
              <a:spcAft>
                <a:spcPts val="0"/>
              </a:spcAft>
              <a:buClr>
                <a:schemeClr val="accent1"/>
              </a:buClr>
              <a:buSzPts val="1800"/>
              <a:buChar char="»"/>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dalu_slaids_2">
  <p:cSld name="Nodalu_slaids_2">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5" name="Google Shape;45;p6"/>
          <p:cNvSpPr txBox="1"/>
          <p:nvPr>
            <p:ph type="ctrTitle"/>
          </p:nvPr>
        </p:nvSpPr>
        <p:spPr>
          <a:xfrm>
            <a:off x="914400" y="1271077"/>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5500"/>
              <a:buFont typeface="Arial"/>
              <a:buNone/>
              <a:defRPr b="1" i="0" sz="5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subTitle"/>
          </p:nvPr>
        </p:nvSpPr>
        <p:spPr>
          <a:xfrm>
            <a:off x="1828800" y="3179691"/>
            <a:ext cx="8534400" cy="714976"/>
          </a:xfrm>
          <a:prstGeom prst="rect">
            <a:avLst/>
          </a:prstGeom>
          <a:noFill/>
          <a:ln>
            <a:noFill/>
          </a:ln>
        </p:spPr>
        <p:txBody>
          <a:bodyPr anchorCtr="0" anchor="ctr" bIns="45700" lIns="91425" spcFirstLastPara="1" rIns="91425" wrap="square" tIns="45700">
            <a:normAutofit/>
          </a:bodyPr>
          <a:lstStyle>
            <a:lvl1pPr lvl="0" algn="ctr">
              <a:spcBef>
                <a:spcPts val="400"/>
              </a:spcBef>
              <a:spcAft>
                <a:spcPts val="0"/>
              </a:spcAft>
              <a:buClr>
                <a:schemeClr val="lt1"/>
              </a:buClr>
              <a:buSzPts val="2000"/>
              <a:buNone/>
              <a:defRPr sz="2000">
                <a:solidFill>
                  <a:schemeClr val="lt1"/>
                </a:solidFill>
              </a:defRPr>
            </a:lvl1pPr>
            <a:lvl2pPr lvl="1" algn="ctr">
              <a:spcBef>
                <a:spcPts val="560"/>
              </a:spcBef>
              <a:spcAft>
                <a:spcPts val="0"/>
              </a:spcAft>
              <a:buClr>
                <a:srgbClr val="889796"/>
              </a:buClr>
              <a:buSzPts val="2800"/>
              <a:buNone/>
              <a:defRPr>
                <a:solidFill>
                  <a:srgbClr val="889796"/>
                </a:solidFill>
              </a:defRPr>
            </a:lvl2pPr>
            <a:lvl3pPr lvl="2" algn="ctr">
              <a:spcBef>
                <a:spcPts val="480"/>
              </a:spcBef>
              <a:spcAft>
                <a:spcPts val="0"/>
              </a:spcAft>
              <a:buClr>
                <a:srgbClr val="889796"/>
              </a:buClr>
              <a:buSzPts val="2400"/>
              <a:buNone/>
              <a:defRPr>
                <a:solidFill>
                  <a:srgbClr val="889796"/>
                </a:solidFill>
              </a:defRPr>
            </a:lvl3pPr>
            <a:lvl4pPr lvl="3" algn="ctr">
              <a:spcBef>
                <a:spcPts val="400"/>
              </a:spcBef>
              <a:spcAft>
                <a:spcPts val="0"/>
              </a:spcAft>
              <a:buClr>
                <a:srgbClr val="889796"/>
              </a:buClr>
              <a:buSzPts val="2000"/>
              <a:buNone/>
              <a:defRPr>
                <a:solidFill>
                  <a:srgbClr val="889796"/>
                </a:solidFill>
              </a:defRPr>
            </a:lvl4pPr>
            <a:lvl5pPr lvl="4" algn="ctr">
              <a:spcBef>
                <a:spcPts val="400"/>
              </a:spcBef>
              <a:spcAft>
                <a:spcPts val="0"/>
              </a:spcAft>
              <a:buClr>
                <a:srgbClr val="889796"/>
              </a:buClr>
              <a:buSzPts val="2000"/>
              <a:buNone/>
              <a:defRPr>
                <a:solidFill>
                  <a:srgbClr val="889796"/>
                </a:solidFill>
              </a:defRPr>
            </a:lvl5pPr>
            <a:lvl6pPr lvl="5" algn="ctr">
              <a:spcBef>
                <a:spcPts val="400"/>
              </a:spcBef>
              <a:spcAft>
                <a:spcPts val="0"/>
              </a:spcAft>
              <a:buClr>
                <a:srgbClr val="889796"/>
              </a:buClr>
              <a:buSzPts val="2000"/>
              <a:buNone/>
              <a:defRPr>
                <a:solidFill>
                  <a:srgbClr val="889796"/>
                </a:solidFill>
              </a:defRPr>
            </a:lvl6pPr>
            <a:lvl7pPr lvl="6" algn="ctr">
              <a:spcBef>
                <a:spcPts val="400"/>
              </a:spcBef>
              <a:spcAft>
                <a:spcPts val="0"/>
              </a:spcAft>
              <a:buClr>
                <a:srgbClr val="889796"/>
              </a:buClr>
              <a:buSzPts val="2000"/>
              <a:buNone/>
              <a:defRPr>
                <a:solidFill>
                  <a:srgbClr val="889796"/>
                </a:solidFill>
              </a:defRPr>
            </a:lvl7pPr>
            <a:lvl8pPr lvl="7" algn="ctr">
              <a:spcBef>
                <a:spcPts val="400"/>
              </a:spcBef>
              <a:spcAft>
                <a:spcPts val="0"/>
              </a:spcAft>
              <a:buClr>
                <a:srgbClr val="889796"/>
              </a:buClr>
              <a:buSzPts val="2000"/>
              <a:buNone/>
              <a:defRPr>
                <a:solidFill>
                  <a:srgbClr val="889796"/>
                </a:solidFill>
              </a:defRPr>
            </a:lvl8pPr>
            <a:lvl9pPr lvl="8" algn="ctr">
              <a:spcBef>
                <a:spcPts val="400"/>
              </a:spcBef>
              <a:spcAft>
                <a:spcPts val="0"/>
              </a:spcAft>
              <a:buClr>
                <a:srgbClr val="889796"/>
              </a:buClr>
              <a:buSzPts val="2000"/>
              <a:buNone/>
              <a:defRPr>
                <a:solidFill>
                  <a:srgbClr val="889796"/>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saukums">
  <p:cSld name="Nosaukums">
    <p:spTree>
      <p:nvGrpSpPr>
        <p:cNvPr id="47" name="Shape 47"/>
        <p:cNvGrpSpPr/>
        <p:nvPr/>
      </p:nvGrpSpPr>
      <p:grpSpPr>
        <a:xfrm>
          <a:off x="0" y="0"/>
          <a:ext cx="0" cy="0"/>
          <a:chOff x="0" y="0"/>
          <a:chExt cx="0" cy="0"/>
        </a:xfrm>
      </p:grpSpPr>
      <p:sp>
        <p:nvSpPr>
          <p:cNvPr id="48" name="Google Shape;48;p7"/>
          <p:cNvSpPr txBox="1"/>
          <p:nvPr>
            <p:ph idx="1" type="subTitle"/>
          </p:nvPr>
        </p:nvSpPr>
        <p:spPr>
          <a:xfrm>
            <a:off x="1840727" y="2883357"/>
            <a:ext cx="8534400" cy="1197576"/>
          </a:xfrm>
          <a:prstGeom prst="rect">
            <a:avLst/>
          </a:prstGeom>
          <a:noFill/>
          <a:ln>
            <a:noFill/>
          </a:ln>
        </p:spPr>
        <p:txBody>
          <a:bodyPr anchorCtr="0" anchor="ctr" bIns="45700" lIns="91425" spcFirstLastPara="1" rIns="91425" wrap="square" tIns="45700">
            <a:normAutofit/>
          </a:bodyPr>
          <a:lstStyle>
            <a:lvl1pPr lvl="0" algn="ctr">
              <a:spcBef>
                <a:spcPts val="400"/>
              </a:spcBef>
              <a:spcAft>
                <a:spcPts val="0"/>
              </a:spcAft>
              <a:buClr>
                <a:schemeClr val="accent1"/>
              </a:buClr>
              <a:buSzPts val="2000"/>
              <a:buNone/>
              <a:defRPr sz="2000">
                <a:solidFill>
                  <a:schemeClr val="accent1"/>
                </a:solidFill>
              </a:defRPr>
            </a:lvl1pPr>
            <a:lvl2pPr lvl="1" algn="ctr">
              <a:spcBef>
                <a:spcPts val="560"/>
              </a:spcBef>
              <a:spcAft>
                <a:spcPts val="0"/>
              </a:spcAft>
              <a:buClr>
                <a:srgbClr val="889796"/>
              </a:buClr>
              <a:buSzPts val="2800"/>
              <a:buNone/>
              <a:defRPr>
                <a:solidFill>
                  <a:srgbClr val="889796"/>
                </a:solidFill>
              </a:defRPr>
            </a:lvl2pPr>
            <a:lvl3pPr lvl="2" algn="ctr">
              <a:spcBef>
                <a:spcPts val="480"/>
              </a:spcBef>
              <a:spcAft>
                <a:spcPts val="0"/>
              </a:spcAft>
              <a:buClr>
                <a:srgbClr val="889796"/>
              </a:buClr>
              <a:buSzPts val="2400"/>
              <a:buNone/>
              <a:defRPr>
                <a:solidFill>
                  <a:srgbClr val="889796"/>
                </a:solidFill>
              </a:defRPr>
            </a:lvl3pPr>
            <a:lvl4pPr lvl="3" algn="ctr">
              <a:spcBef>
                <a:spcPts val="400"/>
              </a:spcBef>
              <a:spcAft>
                <a:spcPts val="0"/>
              </a:spcAft>
              <a:buClr>
                <a:srgbClr val="889796"/>
              </a:buClr>
              <a:buSzPts val="2000"/>
              <a:buNone/>
              <a:defRPr>
                <a:solidFill>
                  <a:srgbClr val="889796"/>
                </a:solidFill>
              </a:defRPr>
            </a:lvl4pPr>
            <a:lvl5pPr lvl="4" algn="ctr">
              <a:spcBef>
                <a:spcPts val="400"/>
              </a:spcBef>
              <a:spcAft>
                <a:spcPts val="0"/>
              </a:spcAft>
              <a:buClr>
                <a:srgbClr val="889796"/>
              </a:buClr>
              <a:buSzPts val="2000"/>
              <a:buNone/>
              <a:defRPr>
                <a:solidFill>
                  <a:srgbClr val="889796"/>
                </a:solidFill>
              </a:defRPr>
            </a:lvl5pPr>
            <a:lvl6pPr lvl="5" algn="ctr">
              <a:spcBef>
                <a:spcPts val="400"/>
              </a:spcBef>
              <a:spcAft>
                <a:spcPts val="0"/>
              </a:spcAft>
              <a:buClr>
                <a:srgbClr val="889796"/>
              </a:buClr>
              <a:buSzPts val="2000"/>
              <a:buNone/>
              <a:defRPr>
                <a:solidFill>
                  <a:srgbClr val="889796"/>
                </a:solidFill>
              </a:defRPr>
            </a:lvl6pPr>
            <a:lvl7pPr lvl="6" algn="ctr">
              <a:spcBef>
                <a:spcPts val="400"/>
              </a:spcBef>
              <a:spcAft>
                <a:spcPts val="0"/>
              </a:spcAft>
              <a:buClr>
                <a:srgbClr val="889796"/>
              </a:buClr>
              <a:buSzPts val="2000"/>
              <a:buNone/>
              <a:defRPr>
                <a:solidFill>
                  <a:srgbClr val="889796"/>
                </a:solidFill>
              </a:defRPr>
            </a:lvl7pPr>
            <a:lvl8pPr lvl="7" algn="ctr">
              <a:spcBef>
                <a:spcPts val="400"/>
              </a:spcBef>
              <a:spcAft>
                <a:spcPts val="0"/>
              </a:spcAft>
              <a:buClr>
                <a:srgbClr val="889796"/>
              </a:buClr>
              <a:buSzPts val="2000"/>
              <a:buNone/>
              <a:defRPr>
                <a:solidFill>
                  <a:srgbClr val="889796"/>
                </a:solidFill>
              </a:defRPr>
            </a:lvl8pPr>
            <a:lvl9pPr lvl="8" algn="ctr">
              <a:spcBef>
                <a:spcPts val="400"/>
              </a:spcBef>
              <a:spcAft>
                <a:spcPts val="0"/>
              </a:spcAft>
              <a:buClr>
                <a:srgbClr val="889796"/>
              </a:buClr>
              <a:buSzPts val="2000"/>
              <a:buNone/>
              <a:defRPr>
                <a:solidFill>
                  <a:srgbClr val="889796"/>
                </a:solidFill>
              </a:defRPr>
            </a:lvl9pPr>
          </a:lstStyle>
          <a:p/>
        </p:txBody>
      </p:sp>
      <p:sp>
        <p:nvSpPr>
          <p:cNvPr id="49" name="Google Shape;49;p7"/>
          <p:cNvSpPr txBox="1"/>
          <p:nvPr>
            <p:ph idx="2" type="body"/>
          </p:nvPr>
        </p:nvSpPr>
        <p:spPr>
          <a:xfrm>
            <a:off x="1840727" y="4354824"/>
            <a:ext cx="8534400" cy="1341437"/>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Clr>
                <a:schemeClr val="accent4"/>
              </a:buClr>
              <a:buSzPts val="1400"/>
              <a:buNone/>
              <a:defRPr sz="1400">
                <a:solidFill>
                  <a:schemeClr val="accent4"/>
                </a:solidFill>
              </a:defRPr>
            </a:lvl1pPr>
            <a:lvl2pPr indent="-228600" lvl="1" marL="914400" algn="l">
              <a:spcBef>
                <a:spcPts val="560"/>
              </a:spcBef>
              <a:spcAft>
                <a:spcPts val="0"/>
              </a:spcAft>
              <a:buClr>
                <a:srgbClr val="323232"/>
              </a:buClr>
              <a:buSzPts val="2800"/>
              <a:buNone/>
              <a:defRPr/>
            </a:lvl2pPr>
            <a:lvl3pPr indent="-228600" lvl="2" marL="1371600" algn="l">
              <a:spcBef>
                <a:spcPts val="480"/>
              </a:spcBef>
              <a:spcAft>
                <a:spcPts val="0"/>
              </a:spcAft>
              <a:buClr>
                <a:srgbClr val="323232"/>
              </a:buClr>
              <a:buSzPts val="2400"/>
              <a:buNone/>
              <a:defRPr/>
            </a:lvl3pPr>
            <a:lvl4pPr indent="-228600" lvl="3" marL="1828800" algn="l">
              <a:spcBef>
                <a:spcPts val="400"/>
              </a:spcBef>
              <a:spcAft>
                <a:spcPts val="0"/>
              </a:spcAft>
              <a:buClr>
                <a:srgbClr val="323232"/>
              </a:buClr>
              <a:buSzPts val="2000"/>
              <a:buNone/>
              <a:defRPr/>
            </a:lvl4pPr>
            <a:lvl5pPr indent="-228600" lvl="4" marL="2286000" algn="l">
              <a:spcBef>
                <a:spcPts val="400"/>
              </a:spcBef>
              <a:spcAft>
                <a:spcPts val="0"/>
              </a:spcAft>
              <a:buClr>
                <a:schemeClr val="accent1"/>
              </a:buClr>
              <a:buSzPts val="2000"/>
              <a:buNone/>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
        <p:nvSpPr>
          <p:cNvPr id="50" name="Google Shape;50;p7"/>
          <p:cNvSpPr/>
          <p:nvPr/>
        </p:nvSpPr>
        <p:spPr>
          <a:xfrm>
            <a:off x="3221198" y="2741101"/>
            <a:ext cx="5773460" cy="3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1" name="Google Shape;51;p7"/>
          <p:cNvCxnSpPr/>
          <p:nvPr/>
        </p:nvCxnSpPr>
        <p:spPr>
          <a:xfrm>
            <a:off x="3747523" y="4238143"/>
            <a:ext cx="4720808" cy="0"/>
          </a:xfrm>
          <a:prstGeom prst="straightConnector1">
            <a:avLst/>
          </a:prstGeom>
          <a:noFill/>
          <a:ln cap="flat" cmpd="sng" w="9525">
            <a:solidFill>
              <a:schemeClr val="accent1"/>
            </a:solidFill>
            <a:prstDash val="solid"/>
            <a:round/>
            <a:headEnd len="sm" w="sm" type="none"/>
            <a:tailEnd len="sm" w="sm" type="none"/>
          </a:ln>
        </p:spPr>
      </p:cxnSp>
      <p:sp>
        <p:nvSpPr>
          <p:cNvPr id="52" name="Google Shape;52;p7"/>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53" name="Google Shape;53;p7"/>
          <p:cNvSpPr txBox="1"/>
          <p:nvPr>
            <p:ph type="title"/>
          </p:nvPr>
        </p:nvSpPr>
        <p:spPr>
          <a:xfrm>
            <a:off x="598315" y="1420280"/>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dalu_slaids_1">
  <p:cSld name="Nodalu_slaids_1">
    <p:spTree>
      <p:nvGrpSpPr>
        <p:cNvPr id="54" name="Shape 54"/>
        <p:cNvGrpSpPr/>
        <p:nvPr/>
      </p:nvGrpSpPr>
      <p:grpSpPr>
        <a:xfrm>
          <a:off x="0" y="0"/>
          <a:ext cx="0" cy="0"/>
          <a:chOff x="0" y="0"/>
          <a:chExt cx="0" cy="0"/>
        </a:xfrm>
      </p:grpSpPr>
      <p:pic>
        <p:nvPicPr>
          <p:cNvPr id="55" name="Google Shape;55;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6" name="Google Shape;56;p8"/>
          <p:cNvSpPr txBox="1"/>
          <p:nvPr>
            <p:ph type="ctrTitle"/>
          </p:nvPr>
        </p:nvSpPr>
        <p:spPr>
          <a:xfrm>
            <a:off x="914400" y="1271077"/>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5551"/>
              </a:buClr>
              <a:buSzPts val="5500"/>
              <a:buFont typeface="Arial"/>
              <a:buNone/>
              <a:defRPr b="1" i="0" sz="5500">
                <a:solidFill>
                  <a:srgbClr val="0055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subTitle"/>
          </p:nvPr>
        </p:nvSpPr>
        <p:spPr>
          <a:xfrm>
            <a:off x="1828800" y="3206979"/>
            <a:ext cx="8534400" cy="647243"/>
          </a:xfrm>
          <a:prstGeom prst="rect">
            <a:avLst/>
          </a:prstGeom>
          <a:noFill/>
          <a:ln>
            <a:noFill/>
          </a:ln>
        </p:spPr>
        <p:txBody>
          <a:bodyPr anchorCtr="0" anchor="ctr" bIns="45700" lIns="91425" spcFirstLastPara="1" rIns="91425" wrap="square" tIns="45700">
            <a:normAutofit/>
          </a:bodyPr>
          <a:lstStyle>
            <a:lvl1pPr lvl="0" algn="ctr">
              <a:spcBef>
                <a:spcPts val="400"/>
              </a:spcBef>
              <a:spcAft>
                <a:spcPts val="0"/>
              </a:spcAft>
              <a:buClr>
                <a:srgbClr val="005551"/>
              </a:buClr>
              <a:buSzPts val="2000"/>
              <a:buNone/>
              <a:defRPr sz="2000">
                <a:solidFill>
                  <a:srgbClr val="005551"/>
                </a:solidFill>
              </a:defRPr>
            </a:lvl1pPr>
            <a:lvl2pPr lvl="1" algn="ctr">
              <a:spcBef>
                <a:spcPts val="560"/>
              </a:spcBef>
              <a:spcAft>
                <a:spcPts val="0"/>
              </a:spcAft>
              <a:buClr>
                <a:srgbClr val="889796"/>
              </a:buClr>
              <a:buSzPts val="2800"/>
              <a:buNone/>
              <a:defRPr>
                <a:solidFill>
                  <a:srgbClr val="889796"/>
                </a:solidFill>
              </a:defRPr>
            </a:lvl2pPr>
            <a:lvl3pPr lvl="2" algn="ctr">
              <a:spcBef>
                <a:spcPts val="480"/>
              </a:spcBef>
              <a:spcAft>
                <a:spcPts val="0"/>
              </a:spcAft>
              <a:buClr>
                <a:srgbClr val="889796"/>
              </a:buClr>
              <a:buSzPts val="2400"/>
              <a:buNone/>
              <a:defRPr>
                <a:solidFill>
                  <a:srgbClr val="889796"/>
                </a:solidFill>
              </a:defRPr>
            </a:lvl3pPr>
            <a:lvl4pPr lvl="3" algn="ctr">
              <a:spcBef>
                <a:spcPts val="400"/>
              </a:spcBef>
              <a:spcAft>
                <a:spcPts val="0"/>
              </a:spcAft>
              <a:buClr>
                <a:srgbClr val="889796"/>
              </a:buClr>
              <a:buSzPts val="2000"/>
              <a:buNone/>
              <a:defRPr>
                <a:solidFill>
                  <a:srgbClr val="889796"/>
                </a:solidFill>
              </a:defRPr>
            </a:lvl4pPr>
            <a:lvl5pPr lvl="4" algn="ctr">
              <a:spcBef>
                <a:spcPts val="400"/>
              </a:spcBef>
              <a:spcAft>
                <a:spcPts val="0"/>
              </a:spcAft>
              <a:buClr>
                <a:srgbClr val="889796"/>
              </a:buClr>
              <a:buSzPts val="2000"/>
              <a:buNone/>
              <a:defRPr>
                <a:solidFill>
                  <a:srgbClr val="889796"/>
                </a:solidFill>
              </a:defRPr>
            </a:lvl5pPr>
            <a:lvl6pPr lvl="5" algn="ctr">
              <a:spcBef>
                <a:spcPts val="400"/>
              </a:spcBef>
              <a:spcAft>
                <a:spcPts val="0"/>
              </a:spcAft>
              <a:buClr>
                <a:srgbClr val="889796"/>
              </a:buClr>
              <a:buSzPts val="2000"/>
              <a:buNone/>
              <a:defRPr>
                <a:solidFill>
                  <a:srgbClr val="889796"/>
                </a:solidFill>
              </a:defRPr>
            </a:lvl6pPr>
            <a:lvl7pPr lvl="6" algn="ctr">
              <a:spcBef>
                <a:spcPts val="400"/>
              </a:spcBef>
              <a:spcAft>
                <a:spcPts val="0"/>
              </a:spcAft>
              <a:buClr>
                <a:srgbClr val="889796"/>
              </a:buClr>
              <a:buSzPts val="2000"/>
              <a:buNone/>
              <a:defRPr>
                <a:solidFill>
                  <a:srgbClr val="889796"/>
                </a:solidFill>
              </a:defRPr>
            </a:lvl7pPr>
            <a:lvl8pPr lvl="7" algn="ctr">
              <a:spcBef>
                <a:spcPts val="400"/>
              </a:spcBef>
              <a:spcAft>
                <a:spcPts val="0"/>
              </a:spcAft>
              <a:buClr>
                <a:srgbClr val="889796"/>
              </a:buClr>
              <a:buSzPts val="2000"/>
              <a:buNone/>
              <a:defRPr>
                <a:solidFill>
                  <a:srgbClr val="889796"/>
                </a:solidFill>
              </a:defRPr>
            </a:lvl8pPr>
            <a:lvl9pPr lvl="8" algn="ctr">
              <a:spcBef>
                <a:spcPts val="400"/>
              </a:spcBef>
              <a:spcAft>
                <a:spcPts val="0"/>
              </a:spcAft>
              <a:buClr>
                <a:srgbClr val="889796"/>
              </a:buClr>
              <a:buSzPts val="2000"/>
              <a:buNone/>
              <a:defRPr>
                <a:solidFill>
                  <a:srgbClr val="889796"/>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8" name="Shape 58"/>
        <p:cNvGrpSpPr/>
        <p:nvPr/>
      </p:nvGrpSpPr>
      <p:grpSpPr>
        <a:xfrm>
          <a:off x="0" y="0"/>
          <a:ext cx="0" cy="0"/>
          <a:chOff x="0" y="0"/>
          <a:chExt cx="0" cy="0"/>
        </a:xfrm>
      </p:grpSpPr>
      <p:sp>
        <p:nvSpPr>
          <p:cNvPr id="59" name="Google Shape;59;p9"/>
          <p:cNvSpPr txBox="1"/>
          <p:nvPr>
            <p:ph type="title"/>
          </p:nvPr>
        </p:nvSpPr>
        <p:spPr>
          <a:xfrm>
            <a:off x="609600" y="361949"/>
            <a:ext cx="10972800" cy="77258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GB"/>
              <a:t>Riga Technical University</a:t>
            </a:r>
            <a:endParaRPr/>
          </a:p>
        </p:txBody>
      </p:sp>
      <p:sp>
        <p:nvSpPr>
          <p:cNvPr id="61" name="Google Shape;61;p9"/>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609600" y="1453932"/>
            <a:ext cx="10972800" cy="2789129"/>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accent1"/>
              </a:buClr>
              <a:buSzPts val="2000"/>
              <a:buFont typeface="Noto Sans Symbols"/>
              <a:buChar char="▪"/>
              <a:defRPr sz="2000">
                <a:solidFill>
                  <a:schemeClr val="accent1"/>
                </a:solidFill>
              </a:defRPr>
            </a:lvl1pPr>
            <a:lvl2pPr indent="-342900" lvl="1" marL="914400" algn="l">
              <a:spcBef>
                <a:spcPts val="360"/>
              </a:spcBef>
              <a:spcAft>
                <a:spcPts val="0"/>
              </a:spcAft>
              <a:buClr>
                <a:schemeClr val="accent1"/>
              </a:buClr>
              <a:buSzPts val="1800"/>
              <a:buChar char="–"/>
              <a:defRPr sz="1800">
                <a:solidFill>
                  <a:schemeClr val="accent1"/>
                </a:solidFill>
              </a:defRPr>
            </a:lvl2pPr>
            <a:lvl3pPr indent="-295275" lvl="2" marL="1371600" algn="l">
              <a:spcBef>
                <a:spcPts val="280"/>
              </a:spcBef>
              <a:spcAft>
                <a:spcPts val="0"/>
              </a:spcAft>
              <a:buClr>
                <a:schemeClr val="accent1"/>
              </a:buClr>
              <a:buSzPts val="1050"/>
              <a:buFont typeface="Noto Sans Symbols"/>
              <a:buChar char="▪"/>
              <a:defRPr sz="1400">
                <a:solidFill>
                  <a:schemeClr val="accent1"/>
                </a:solidFill>
              </a:defRPr>
            </a:lvl3pPr>
            <a:lvl4pPr indent="-295275" lvl="3" marL="1828800" algn="l">
              <a:spcBef>
                <a:spcPts val="280"/>
              </a:spcBef>
              <a:spcAft>
                <a:spcPts val="0"/>
              </a:spcAft>
              <a:buClr>
                <a:schemeClr val="accent1"/>
              </a:buClr>
              <a:buSzPts val="1050"/>
              <a:buChar char="–"/>
              <a:defRPr sz="1400">
                <a:solidFill>
                  <a:schemeClr val="accent1"/>
                </a:solidFill>
              </a:defRPr>
            </a:lvl4pPr>
            <a:lvl5pPr indent="-273050" lvl="4" marL="2286000" algn="l">
              <a:spcBef>
                <a:spcPts val="280"/>
              </a:spcBef>
              <a:spcAft>
                <a:spcPts val="0"/>
              </a:spcAft>
              <a:buClr>
                <a:schemeClr val="accent1"/>
              </a:buClr>
              <a:buSzPts val="700"/>
              <a:buFont typeface="Noto Sans Symbols"/>
              <a:buChar char="▪"/>
              <a:defRPr sz="1400">
                <a:solidFill>
                  <a:schemeClr val="accent1"/>
                </a:solidFill>
              </a:defRPr>
            </a:lvl5pPr>
            <a:lvl6pPr indent="-342900" lvl="5" marL="2743200" algn="l">
              <a:spcBef>
                <a:spcPts val="360"/>
              </a:spcBef>
              <a:spcAft>
                <a:spcPts val="0"/>
              </a:spcAft>
              <a:buClr>
                <a:schemeClr val="accent1"/>
              </a:buClr>
              <a:buSzPts val="1800"/>
              <a:buChar char="•"/>
              <a:defRPr/>
            </a:lvl6pPr>
            <a:lvl7pPr indent="-342900" lvl="6" marL="3200400" algn="l">
              <a:spcBef>
                <a:spcPts val="360"/>
              </a:spcBef>
              <a:spcAft>
                <a:spcPts val="0"/>
              </a:spcAft>
              <a:buClr>
                <a:schemeClr val="accent1"/>
              </a:buClr>
              <a:buSzPts val="1800"/>
              <a:buChar char="•"/>
              <a:defRPr/>
            </a:lvl7pPr>
            <a:lvl8pPr indent="-342900" lvl="7" marL="3657600" algn="l">
              <a:spcBef>
                <a:spcPts val="360"/>
              </a:spcBef>
              <a:spcAft>
                <a:spcPts val="0"/>
              </a:spcAft>
              <a:buClr>
                <a:schemeClr val="accent1"/>
              </a:buClr>
              <a:buSzPts val="1800"/>
              <a:buChar char="•"/>
              <a:defRPr/>
            </a:lvl8pPr>
            <a:lvl9pPr indent="-342900" lvl="8" marL="4114800" algn="l">
              <a:spcBef>
                <a:spcPts val="360"/>
              </a:spcBef>
              <a:spcAft>
                <a:spcPts val="0"/>
              </a:spcAft>
              <a:buClr>
                <a:schemeClr val="accent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3" name="Shape 63"/>
        <p:cNvGrpSpPr/>
        <p:nvPr/>
      </p:nvGrpSpPr>
      <p:grpSpPr>
        <a:xfrm>
          <a:off x="0" y="0"/>
          <a:ext cx="0" cy="0"/>
          <a:chOff x="0" y="0"/>
          <a:chExt cx="0" cy="0"/>
        </a:xfrm>
      </p:grpSpPr>
      <p:sp>
        <p:nvSpPr>
          <p:cNvPr id="64" name="Google Shape;64;p10"/>
          <p:cNvSpPr txBox="1"/>
          <p:nvPr>
            <p:ph idx="1" type="body"/>
          </p:nvPr>
        </p:nvSpPr>
        <p:spPr>
          <a:xfrm>
            <a:off x="609600" y="2540000"/>
            <a:ext cx="5386917" cy="35861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005551"/>
              </a:buClr>
              <a:buSzPts val="1800"/>
              <a:buFont typeface="Noto Sans Symbols"/>
              <a:buChar char="▪"/>
              <a:defRPr sz="1800">
                <a:solidFill>
                  <a:srgbClr val="005551"/>
                </a:solidFill>
              </a:defRPr>
            </a:lvl1pPr>
            <a:lvl2pPr indent="-342900" lvl="1" marL="914400" algn="l">
              <a:spcBef>
                <a:spcPts val="360"/>
              </a:spcBef>
              <a:spcAft>
                <a:spcPts val="0"/>
              </a:spcAft>
              <a:buClr>
                <a:srgbClr val="005551"/>
              </a:buClr>
              <a:buSzPts val="1800"/>
              <a:buChar char="–"/>
              <a:defRPr sz="1800">
                <a:solidFill>
                  <a:srgbClr val="005551"/>
                </a:solidFill>
              </a:defRPr>
            </a:lvl2pPr>
            <a:lvl3pPr indent="-295275" lvl="2" marL="1371600" algn="l">
              <a:spcBef>
                <a:spcPts val="280"/>
              </a:spcBef>
              <a:spcAft>
                <a:spcPts val="0"/>
              </a:spcAft>
              <a:buClr>
                <a:srgbClr val="005551"/>
              </a:buClr>
              <a:buSzPts val="1050"/>
              <a:buFont typeface="Noto Sans Symbols"/>
              <a:buChar char="▪"/>
              <a:defRPr sz="1400">
                <a:solidFill>
                  <a:srgbClr val="005551"/>
                </a:solidFill>
              </a:defRPr>
            </a:lvl3pPr>
            <a:lvl4pPr indent="-295275" lvl="3" marL="1828800" algn="l">
              <a:spcBef>
                <a:spcPts val="280"/>
              </a:spcBef>
              <a:spcAft>
                <a:spcPts val="0"/>
              </a:spcAft>
              <a:buClr>
                <a:srgbClr val="005551"/>
              </a:buClr>
              <a:buSzPts val="1050"/>
              <a:buChar char="–"/>
              <a:defRPr sz="1400">
                <a:solidFill>
                  <a:srgbClr val="005551"/>
                </a:solidFill>
              </a:defRPr>
            </a:lvl4pPr>
            <a:lvl5pPr indent="-273050" lvl="4" marL="2286000" algn="l">
              <a:spcBef>
                <a:spcPts val="280"/>
              </a:spcBef>
              <a:spcAft>
                <a:spcPts val="0"/>
              </a:spcAft>
              <a:buClr>
                <a:srgbClr val="005551"/>
              </a:buClr>
              <a:buSzPts val="700"/>
              <a:buFont typeface="Noto Sans Symbols"/>
              <a:buChar char="▪"/>
              <a:defRPr sz="1400">
                <a:solidFill>
                  <a:srgbClr val="005551"/>
                </a:solidFill>
              </a:defRPr>
            </a:lvl5pPr>
            <a:lvl6pPr indent="-330200" lvl="5" marL="2743200" algn="l">
              <a:spcBef>
                <a:spcPts val="320"/>
              </a:spcBef>
              <a:spcAft>
                <a:spcPts val="0"/>
              </a:spcAft>
              <a:buClr>
                <a:schemeClr val="accent1"/>
              </a:buClr>
              <a:buSzPts val="1600"/>
              <a:buChar char="•"/>
              <a:defRPr sz="1600"/>
            </a:lvl6pPr>
            <a:lvl7pPr indent="-330200" lvl="6" marL="3200400" algn="l">
              <a:spcBef>
                <a:spcPts val="320"/>
              </a:spcBef>
              <a:spcAft>
                <a:spcPts val="0"/>
              </a:spcAft>
              <a:buClr>
                <a:schemeClr val="accent1"/>
              </a:buClr>
              <a:buSzPts val="1600"/>
              <a:buChar char="•"/>
              <a:defRPr sz="1600"/>
            </a:lvl7pPr>
            <a:lvl8pPr indent="-330200" lvl="7" marL="3657600" algn="l">
              <a:spcBef>
                <a:spcPts val="320"/>
              </a:spcBef>
              <a:spcAft>
                <a:spcPts val="0"/>
              </a:spcAft>
              <a:buClr>
                <a:schemeClr val="accent1"/>
              </a:buClr>
              <a:buSzPts val="1600"/>
              <a:buChar char="•"/>
              <a:defRPr sz="1600"/>
            </a:lvl8pPr>
            <a:lvl9pPr indent="-330200" lvl="8" marL="4114800" algn="l">
              <a:spcBef>
                <a:spcPts val="320"/>
              </a:spcBef>
              <a:spcAft>
                <a:spcPts val="0"/>
              </a:spcAft>
              <a:buClr>
                <a:schemeClr val="accent1"/>
              </a:buClr>
              <a:buSzPts val="1600"/>
              <a:buChar char="•"/>
              <a:defRPr sz="1600"/>
            </a:lvl9pPr>
          </a:lstStyle>
          <a:p/>
        </p:txBody>
      </p:sp>
      <p:sp>
        <p:nvSpPr>
          <p:cNvPr id="65" name="Google Shape;65;p10"/>
          <p:cNvSpPr txBox="1"/>
          <p:nvPr>
            <p:ph idx="2" type="body"/>
          </p:nvPr>
        </p:nvSpPr>
        <p:spPr>
          <a:xfrm>
            <a:off x="6193368" y="2539999"/>
            <a:ext cx="5389033" cy="358616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005551"/>
              </a:buClr>
              <a:buSzPts val="1800"/>
              <a:buFont typeface="Noto Sans Symbols"/>
              <a:buChar char="▪"/>
              <a:defRPr sz="1800">
                <a:solidFill>
                  <a:srgbClr val="005551"/>
                </a:solidFill>
              </a:defRPr>
            </a:lvl1pPr>
            <a:lvl2pPr indent="-342900" lvl="1" marL="914400" algn="l">
              <a:spcBef>
                <a:spcPts val="360"/>
              </a:spcBef>
              <a:spcAft>
                <a:spcPts val="0"/>
              </a:spcAft>
              <a:buClr>
                <a:srgbClr val="005551"/>
              </a:buClr>
              <a:buSzPts val="1800"/>
              <a:buChar char="–"/>
              <a:defRPr sz="1800">
                <a:solidFill>
                  <a:srgbClr val="005551"/>
                </a:solidFill>
              </a:defRPr>
            </a:lvl2pPr>
            <a:lvl3pPr indent="-295275" lvl="2" marL="1371600" algn="l">
              <a:spcBef>
                <a:spcPts val="280"/>
              </a:spcBef>
              <a:spcAft>
                <a:spcPts val="0"/>
              </a:spcAft>
              <a:buClr>
                <a:srgbClr val="005551"/>
              </a:buClr>
              <a:buSzPts val="1050"/>
              <a:buFont typeface="Noto Sans Symbols"/>
              <a:buChar char="▪"/>
              <a:defRPr sz="1400">
                <a:solidFill>
                  <a:srgbClr val="005551"/>
                </a:solidFill>
              </a:defRPr>
            </a:lvl3pPr>
            <a:lvl4pPr indent="-295275" lvl="3" marL="1828800" algn="l">
              <a:spcBef>
                <a:spcPts val="280"/>
              </a:spcBef>
              <a:spcAft>
                <a:spcPts val="0"/>
              </a:spcAft>
              <a:buClr>
                <a:srgbClr val="005551"/>
              </a:buClr>
              <a:buSzPts val="1050"/>
              <a:buChar char="–"/>
              <a:defRPr sz="1400">
                <a:solidFill>
                  <a:srgbClr val="005551"/>
                </a:solidFill>
              </a:defRPr>
            </a:lvl4pPr>
            <a:lvl5pPr indent="-273050" lvl="4" marL="2286000" algn="l">
              <a:spcBef>
                <a:spcPts val="280"/>
              </a:spcBef>
              <a:spcAft>
                <a:spcPts val="0"/>
              </a:spcAft>
              <a:buClr>
                <a:srgbClr val="005551"/>
              </a:buClr>
              <a:buSzPts val="700"/>
              <a:buFont typeface="Noto Sans Symbols"/>
              <a:buChar char="▪"/>
              <a:defRPr sz="1400">
                <a:solidFill>
                  <a:srgbClr val="005551"/>
                </a:solidFill>
              </a:defRPr>
            </a:lvl5pPr>
            <a:lvl6pPr indent="-330200" lvl="5" marL="2743200" algn="l">
              <a:spcBef>
                <a:spcPts val="320"/>
              </a:spcBef>
              <a:spcAft>
                <a:spcPts val="0"/>
              </a:spcAft>
              <a:buClr>
                <a:schemeClr val="accent1"/>
              </a:buClr>
              <a:buSzPts val="1600"/>
              <a:buChar char="•"/>
              <a:defRPr sz="1600"/>
            </a:lvl6pPr>
            <a:lvl7pPr indent="-330200" lvl="6" marL="3200400" algn="l">
              <a:spcBef>
                <a:spcPts val="320"/>
              </a:spcBef>
              <a:spcAft>
                <a:spcPts val="0"/>
              </a:spcAft>
              <a:buClr>
                <a:schemeClr val="accent1"/>
              </a:buClr>
              <a:buSzPts val="1600"/>
              <a:buChar char="•"/>
              <a:defRPr sz="1600"/>
            </a:lvl7pPr>
            <a:lvl8pPr indent="-330200" lvl="7" marL="3657600" algn="l">
              <a:spcBef>
                <a:spcPts val="320"/>
              </a:spcBef>
              <a:spcAft>
                <a:spcPts val="0"/>
              </a:spcAft>
              <a:buClr>
                <a:schemeClr val="accent1"/>
              </a:buClr>
              <a:buSzPts val="1600"/>
              <a:buChar char="•"/>
              <a:defRPr sz="1600"/>
            </a:lvl8pPr>
            <a:lvl9pPr indent="-330200" lvl="8" marL="4114800" algn="l">
              <a:spcBef>
                <a:spcPts val="320"/>
              </a:spcBef>
              <a:spcAft>
                <a:spcPts val="0"/>
              </a:spcAft>
              <a:buClr>
                <a:schemeClr val="accent1"/>
              </a:buClr>
              <a:buSzPts val="1600"/>
              <a:buChar char="•"/>
              <a:defRPr sz="1600"/>
            </a:lvl9pPr>
          </a:lstStyle>
          <a:p/>
        </p:txBody>
      </p:sp>
      <p:sp>
        <p:nvSpPr>
          <p:cNvPr id="66" name="Google Shape;66;p10"/>
          <p:cNvSpPr txBox="1"/>
          <p:nvPr>
            <p:ph idx="3" type="body"/>
          </p:nvPr>
        </p:nvSpPr>
        <p:spPr>
          <a:xfrm>
            <a:off x="620655" y="1146908"/>
            <a:ext cx="5375863" cy="1184275"/>
          </a:xfrm>
          <a:prstGeom prst="rect">
            <a:avLst/>
          </a:prstGeom>
          <a:noFill/>
          <a:ln>
            <a:noFill/>
          </a:ln>
        </p:spPr>
        <p:txBody>
          <a:bodyPr anchorCtr="0" anchor="t" bIns="45700" lIns="91425" spcFirstLastPara="1" rIns="91425" wrap="square" tIns="45700">
            <a:noAutofit/>
          </a:bodyPr>
          <a:lstStyle>
            <a:lvl1pPr indent="-228600" lvl="0" marL="457200" algn="l">
              <a:spcBef>
                <a:spcPts val="720"/>
              </a:spcBef>
              <a:spcAft>
                <a:spcPts val="0"/>
              </a:spcAft>
              <a:buClr>
                <a:schemeClr val="accent1"/>
              </a:buClr>
              <a:buSzPts val="3600"/>
              <a:buNone/>
              <a:defRPr b="1" i="0" sz="3600">
                <a:solidFill>
                  <a:schemeClr val="accent1"/>
                </a:solidFill>
                <a:latin typeface="Arial"/>
                <a:ea typeface="Arial"/>
                <a:cs typeface="Arial"/>
                <a:sym typeface="Arial"/>
              </a:defRPr>
            </a:lvl1pPr>
            <a:lvl2pPr indent="-228600" lvl="1" marL="914400" algn="l">
              <a:spcBef>
                <a:spcPts val="240"/>
              </a:spcBef>
              <a:spcAft>
                <a:spcPts val="0"/>
              </a:spcAft>
              <a:buClr>
                <a:srgbClr val="323232"/>
              </a:buClr>
              <a:buSzPts val="1200"/>
              <a:buNone/>
              <a:defRPr sz="1200"/>
            </a:lvl2pPr>
            <a:lvl3pPr indent="-228600" lvl="2" marL="1371600" algn="l">
              <a:spcBef>
                <a:spcPts val="200"/>
              </a:spcBef>
              <a:spcAft>
                <a:spcPts val="0"/>
              </a:spcAft>
              <a:buClr>
                <a:srgbClr val="323232"/>
              </a:buClr>
              <a:buSzPts val="1000"/>
              <a:buNone/>
              <a:defRPr sz="1000"/>
            </a:lvl3pPr>
            <a:lvl4pPr indent="-228600" lvl="3" marL="1828800" algn="l">
              <a:spcBef>
                <a:spcPts val="180"/>
              </a:spcBef>
              <a:spcAft>
                <a:spcPts val="0"/>
              </a:spcAft>
              <a:buClr>
                <a:srgbClr val="323232"/>
              </a:buClr>
              <a:buSzPts val="900"/>
              <a:buNone/>
              <a:defRPr sz="900"/>
            </a:lvl4pPr>
            <a:lvl5pPr indent="-228600" lvl="4" marL="2286000" algn="l">
              <a:spcBef>
                <a:spcPts val="180"/>
              </a:spcBef>
              <a:spcAft>
                <a:spcPts val="0"/>
              </a:spcAft>
              <a:buClr>
                <a:schemeClr val="accent1"/>
              </a:buClr>
              <a:buSzPts val="900"/>
              <a:buNone/>
              <a:defRPr sz="900"/>
            </a:lvl5pPr>
            <a:lvl6pPr indent="-228600" lvl="5" marL="2743200" algn="l">
              <a:spcBef>
                <a:spcPts val="180"/>
              </a:spcBef>
              <a:spcAft>
                <a:spcPts val="0"/>
              </a:spcAft>
              <a:buClr>
                <a:schemeClr val="accent1"/>
              </a:buClr>
              <a:buSzPts val="900"/>
              <a:buNone/>
              <a:defRPr sz="900"/>
            </a:lvl6pPr>
            <a:lvl7pPr indent="-228600" lvl="6" marL="3200400" algn="l">
              <a:spcBef>
                <a:spcPts val="180"/>
              </a:spcBef>
              <a:spcAft>
                <a:spcPts val="0"/>
              </a:spcAft>
              <a:buClr>
                <a:schemeClr val="accent1"/>
              </a:buClr>
              <a:buSzPts val="900"/>
              <a:buNone/>
              <a:defRPr sz="900"/>
            </a:lvl7pPr>
            <a:lvl8pPr indent="-228600" lvl="7" marL="3657600" algn="l">
              <a:spcBef>
                <a:spcPts val="180"/>
              </a:spcBef>
              <a:spcAft>
                <a:spcPts val="0"/>
              </a:spcAft>
              <a:buClr>
                <a:schemeClr val="accent1"/>
              </a:buClr>
              <a:buSzPts val="900"/>
              <a:buNone/>
              <a:defRPr sz="900"/>
            </a:lvl8pPr>
            <a:lvl9pPr indent="-228600" lvl="8" marL="4114800" algn="l">
              <a:spcBef>
                <a:spcPts val="180"/>
              </a:spcBef>
              <a:spcAft>
                <a:spcPts val="0"/>
              </a:spcAft>
              <a:buClr>
                <a:schemeClr val="accent1"/>
              </a:buClr>
              <a:buSzPts val="900"/>
              <a:buNone/>
              <a:defRPr sz="900"/>
            </a:lvl9pPr>
          </a:lstStyle>
          <a:p/>
        </p:txBody>
      </p:sp>
      <p:sp>
        <p:nvSpPr>
          <p:cNvPr id="67" name="Google Shape;67;p10"/>
          <p:cNvSpPr txBox="1"/>
          <p:nvPr>
            <p:ph idx="4" type="body"/>
          </p:nvPr>
        </p:nvSpPr>
        <p:spPr>
          <a:xfrm>
            <a:off x="6193367" y="1146908"/>
            <a:ext cx="5375863" cy="1184275"/>
          </a:xfrm>
          <a:prstGeom prst="rect">
            <a:avLst/>
          </a:prstGeom>
          <a:noFill/>
          <a:ln>
            <a:noFill/>
          </a:ln>
        </p:spPr>
        <p:txBody>
          <a:bodyPr anchorCtr="0" anchor="t" bIns="45700" lIns="91425" spcFirstLastPara="1" rIns="91425" wrap="square" tIns="45700">
            <a:noAutofit/>
          </a:bodyPr>
          <a:lstStyle>
            <a:lvl1pPr indent="-228600" lvl="0" marL="457200" algn="l">
              <a:spcBef>
                <a:spcPts val="720"/>
              </a:spcBef>
              <a:spcAft>
                <a:spcPts val="0"/>
              </a:spcAft>
              <a:buClr>
                <a:schemeClr val="accent1"/>
              </a:buClr>
              <a:buSzPts val="3600"/>
              <a:buNone/>
              <a:defRPr b="1" i="0" sz="3600">
                <a:solidFill>
                  <a:schemeClr val="accent1"/>
                </a:solidFill>
                <a:latin typeface="Arial"/>
                <a:ea typeface="Arial"/>
                <a:cs typeface="Arial"/>
                <a:sym typeface="Arial"/>
              </a:defRPr>
            </a:lvl1pPr>
            <a:lvl2pPr indent="-228600" lvl="1" marL="914400" algn="l">
              <a:spcBef>
                <a:spcPts val="240"/>
              </a:spcBef>
              <a:spcAft>
                <a:spcPts val="0"/>
              </a:spcAft>
              <a:buClr>
                <a:srgbClr val="323232"/>
              </a:buClr>
              <a:buSzPts val="1200"/>
              <a:buNone/>
              <a:defRPr sz="1200"/>
            </a:lvl2pPr>
            <a:lvl3pPr indent="-228600" lvl="2" marL="1371600" algn="l">
              <a:spcBef>
                <a:spcPts val="200"/>
              </a:spcBef>
              <a:spcAft>
                <a:spcPts val="0"/>
              </a:spcAft>
              <a:buClr>
                <a:srgbClr val="323232"/>
              </a:buClr>
              <a:buSzPts val="1000"/>
              <a:buNone/>
              <a:defRPr sz="1000"/>
            </a:lvl3pPr>
            <a:lvl4pPr indent="-228600" lvl="3" marL="1828800" algn="l">
              <a:spcBef>
                <a:spcPts val="180"/>
              </a:spcBef>
              <a:spcAft>
                <a:spcPts val="0"/>
              </a:spcAft>
              <a:buClr>
                <a:srgbClr val="323232"/>
              </a:buClr>
              <a:buSzPts val="900"/>
              <a:buNone/>
              <a:defRPr sz="900"/>
            </a:lvl4pPr>
            <a:lvl5pPr indent="-228600" lvl="4" marL="2286000" algn="l">
              <a:spcBef>
                <a:spcPts val="180"/>
              </a:spcBef>
              <a:spcAft>
                <a:spcPts val="0"/>
              </a:spcAft>
              <a:buClr>
                <a:schemeClr val="accent1"/>
              </a:buClr>
              <a:buSzPts val="900"/>
              <a:buNone/>
              <a:defRPr sz="900"/>
            </a:lvl5pPr>
            <a:lvl6pPr indent="-228600" lvl="5" marL="2743200" algn="l">
              <a:spcBef>
                <a:spcPts val="180"/>
              </a:spcBef>
              <a:spcAft>
                <a:spcPts val="0"/>
              </a:spcAft>
              <a:buClr>
                <a:schemeClr val="accent1"/>
              </a:buClr>
              <a:buSzPts val="900"/>
              <a:buNone/>
              <a:defRPr sz="900"/>
            </a:lvl6pPr>
            <a:lvl7pPr indent="-228600" lvl="6" marL="3200400" algn="l">
              <a:spcBef>
                <a:spcPts val="180"/>
              </a:spcBef>
              <a:spcAft>
                <a:spcPts val="0"/>
              </a:spcAft>
              <a:buClr>
                <a:schemeClr val="accent1"/>
              </a:buClr>
              <a:buSzPts val="900"/>
              <a:buNone/>
              <a:defRPr sz="900"/>
            </a:lvl7pPr>
            <a:lvl8pPr indent="-228600" lvl="7" marL="3657600" algn="l">
              <a:spcBef>
                <a:spcPts val="180"/>
              </a:spcBef>
              <a:spcAft>
                <a:spcPts val="0"/>
              </a:spcAft>
              <a:buClr>
                <a:schemeClr val="accent1"/>
              </a:buClr>
              <a:buSzPts val="900"/>
              <a:buNone/>
              <a:defRPr sz="900"/>
            </a:lvl8pPr>
            <a:lvl9pPr indent="-228600" lvl="8" marL="4114800" algn="l">
              <a:spcBef>
                <a:spcPts val="180"/>
              </a:spcBef>
              <a:spcAft>
                <a:spcPts val="0"/>
              </a:spcAft>
              <a:buClr>
                <a:schemeClr val="accent1"/>
              </a:buClr>
              <a:buSzPts val="900"/>
              <a:buNone/>
              <a:defRPr sz="900"/>
            </a:lvl9pPr>
          </a:lstStyle>
          <a:p/>
        </p:txBody>
      </p:sp>
      <p:sp>
        <p:nvSpPr>
          <p:cNvPr id="68" name="Google Shape;68;p10"/>
          <p:cNvSpPr txBox="1"/>
          <p:nvPr>
            <p:ph type="title"/>
          </p:nvPr>
        </p:nvSpPr>
        <p:spPr>
          <a:xfrm>
            <a:off x="609600" y="363965"/>
            <a:ext cx="10972800" cy="77068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2600"/>
              <a:buFont typeface="Arial"/>
              <a:buNone/>
              <a:defRPr sz="2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nvSpPr>
        <p:spPr>
          <a:xfrm>
            <a:off x="266095" y="656771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10"/>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rgbClr val="A6A6A6"/>
                </a:solidFill>
                <a:latin typeface="Arial"/>
                <a:ea typeface="Arial"/>
                <a:cs typeface="Arial"/>
                <a:sym typeface="Arial"/>
              </a:defRPr>
            </a:lvl1pPr>
            <a:lvl2pPr indent="0" lvl="1" marL="0" algn="l">
              <a:spcBef>
                <a:spcPts val="0"/>
              </a:spcBef>
              <a:buNone/>
              <a:defRPr sz="1200">
                <a:solidFill>
                  <a:srgbClr val="A6A6A6"/>
                </a:solidFill>
                <a:latin typeface="Arial"/>
                <a:ea typeface="Arial"/>
                <a:cs typeface="Arial"/>
                <a:sym typeface="Arial"/>
              </a:defRPr>
            </a:lvl2pPr>
            <a:lvl3pPr indent="0" lvl="2" marL="0" algn="l">
              <a:spcBef>
                <a:spcPts val="0"/>
              </a:spcBef>
              <a:buNone/>
              <a:defRPr sz="1200">
                <a:solidFill>
                  <a:srgbClr val="A6A6A6"/>
                </a:solidFill>
                <a:latin typeface="Arial"/>
                <a:ea typeface="Arial"/>
                <a:cs typeface="Arial"/>
                <a:sym typeface="Arial"/>
              </a:defRPr>
            </a:lvl3pPr>
            <a:lvl4pPr indent="0" lvl="3" marL="0" algn="l">
              <a:spcBef>
                <a:spcPts val="0"/>
              </a:spcBef>
              <a:buNone/>
              <a:defRPr sz="1200">
                <a:solidFill>
                  <a:srgbClr val="A6A6A6"/>
                </a:solidFill>
                <a:latin typeface="Arial"/>
                <a:ea typeface="Arial"/>
                <a:cs typeface="Arial"/>
                <a:sym typeface="Arial"/>
              </a:defRPr>
            </a:lvl4pPr>
            <a:lvl5pPr indent="0" lvl="4" marL="0" algn="l">
              <a:spcBef>
                <a:spcPts val="0"/>
              </a:spcBef>
              <a:buNone/>
              <a:defRPr sz="1200">
                <a:solidFill>
                  <a:srgbClr val="A6A6A6"/>
                </a:solidFill>
                <a:latin typeface="Arial"/>
                <a:ea typeface="Arial"/>
                <a:cs typeface="Arial"/>
                <a:sym typeface="Arial"/>
              </a:defRPr>
            </a:lvl5pPr>
            <a:lvl6pPr indent="0" lvl="5" marL="0" algn="l">
              <a:spcBef>
                <a:spcPts val="0"/>
              </a:spcBef>
              <a:buNone/>
              <a:defRPr sz="1200">
                <a:solidFill>
                  <a:srgbClr val="A6A6A6"/>
                </a:solidFill>
                <a:latin typeface="Arial"/>
                <a:ea typeface="Arial"/>
                <a:cs typeface="Arial"/>
                <a:sym typeface="Arial"/>
              </a:defRPr>
            </a:lvl6pPr>
            <a:lvl7pPr indent="0" lvl="6" marL="0" algn="l">
              <a:spcBef>
                <a:spcPts val="0"/>
              </a:spcBef>
              <a:buNone/>
              <a:defRPr sz="1200">
                <a:solidFill>
                  <a:srgbClr val="A6A6A6"/>
                </a:solidFill>
                <a:latin typeface="Arial"/>
                <a:ea typeface="Arial"/>
                <a:cs typeface="Arial"/>
                <a:sym typeface="Arial"/>
              </a:defRPr>
            </a:lvl7pPr>
            <a:lvl8pPr indent="0" lvl="7" marL="0" algn="l">
              <a:spcBef>
                <a:spcPts val="0"/>
              </a:spcBef>
              <a:buNone/>
              <a:defRPr sz="1200">
                <a:solidFill>
                  <a:srgbClr val="A6A6A6"/>
                </a:solidFill>
                <a:latin typeface="Arial"/>
                <a:ea typeface="Arial"/>
                <a:cs typeface="Arial"/>
                <a:sym typeface="Arial"/>
              </a:defRPr>
            </a:lvl8pPr>
            <a:lvl9pPr indent="0" lvl="8" marL="0" algn="l">
              <a:spcBef>
                <a:spcPts val="0"/>
              </a:spcBef>
              <a:buNone/>
              <a:defRPr sz="1200">
                <a:solidFill>
                  <a:srgbClr val="A6A6A6"/>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71" name="Google Shape;71;p10"/>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319613"/>
            <a:ext cx="109728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4400"/>
              <a:buFont typeface="Arial"/>
              <a:buNone/>
              <a:defRPr b="1" i="0" sz="44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45176"/>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rgbClr val="323232"/>
              </a:buClr>
              <a:buSzPts val="3200"/>
              <a:buFont typeface="Arial"/>
              <a:buChar char="•"/>
              <a:defRPr b="0" i="0" sz="3200" u="none" cap="none" strike="noStrike">
                <a:solidFill>
                  <a:srgbClr val="323232"/>
                </a:solidFill>
                <a:latin typeface="Arial"/>
                <a:ea typeface="Arial"/>
                <a:cs typeface="Arial"/>
                <a:sym typeface="Arial"/>
              </a:defRPr>
            </a:lvl1pPr>
            <a:lvl2pPr indent="-406400" lvl="1" marL="914400" marR="0" rtl="0" algn="l">
              <a:spcBef>
                <a:spcPts val="560"/>
              </a:spcBef>
              <a:spcAft>
                <a:spcPts val="0"/>
              </a:spcAft>
              <a:buClr>
                <a:srgbClr val="323232"/>
              </a:buClr>
              <a:buSzPts val="2800"/>
              <a:buFont typeface="Arial"/>
              <a:buChar char="–"/>
              <a:defRPr b="0" i="0" sz="2800" u="none" cap="none" strike="noStrike">
                <a:solidFill>
                  <a:srgbClr val="323232"/>
                </a:solidFill>
                <a:latin typeface="Arial"/>
                <a:ea typeface="Arial"/>
                <a:cs typeface="Arial"/>
                <a:sym typeface="Arial"/>
              </a:defRPr>
            </a:lvl2pPr>
            <a:lvl3pPr indent="-381000" lvl="2" marL="1371600" marR="0" rtl="0" algn="l">
              <a:spcBef>
                <a:spcPts val="480"/>
              </a:spcBef>
              <a:spcAft>
                <a:spcPts val="0"/>
              </a:spcAft>
              <a:buClr>
                <a:srgbClr val="323232"/>
              </a:buClr>
              <a:buSzPts val="2400"/>
              <a:buFont typeface="Arial"/>
              <a:buChar char="•"/>
              <a:defRPr b="0" i="0" sz="2400" u="none" cap="none" strike="noStrike">
                <a:solidFill>
                  <a:srgbClr val="323232"/>
                </a:solidFill>
                <a:latin typeface="Arial"/>
                <a:ea typeface="Arial"/>
                <a:cs typeface="Arial"/>
                <a:sym typeface="Arial"/>
              </a:defRPr>
            </a:lvl3pPr>
            <a:lvl4pPr indent="-355600" lvl="3" marL="1828800" marR="0" rtl="0" algn="l">
              <a:spcBef>
                <a:spcPts val="400"/>
              </a:spcBef>
              <a:spcAft>
                <a:spcPts val="0"/>
              </a:spcAft>
              <a:buClr>
                <a:srgbClr val="323232"/>
              </a:buClr>
              <a:buSzPts val="2000"/>
              <a:buFont typeface="Arial"/>
              <a:buChar char="–"/>
              <a:defRPr b="0" i="0" sz="2000" u="none" cap="none" strike="noStrike">
                <a:solidFill>
                  <a:srgbClr val="323232"/>
                </a:solidFill>
                <a:latin typeface="Arial"/>
                <a:ea typeface="Arial"/>
                <a:cs typeface="Arial"/>
                <a:sym typeface="Arial"/>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5pPr>
            <a:lvl6pPr indent="-355600" lvl="5" marL="27432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6pPr>
            <a:lvl7pPr indent="-355600" lvl="6" marL="32004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7pPr>
            <a:lvl8pPr indent="-355600" lvl="7" marL="36576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8pPr>
            <a:lvl9pPr indent="-355600" lvl="8" marL="41148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9pPr>
          </a:lstStyle>
          <a:p/>
        </p:txBody>
      </p:sp>
      <p:sp>
        <p:nvSpPr>
          <p:cNvPr id="12" name="Google Shape;12;p1"/>
          <p:cNvSpPr txBox="1"/>
          <p:nvPr>
            <p:ph idx="12" type="sldNum"/>
          </p:nvPr>
        </p:nvSpPr>
        <p:spPr>
          <a:xfrm>
            <a:off x="609599" y="6272743"/>
            <a:ext cx="3296356"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200" u="none" cap="none" strike="noStrike">
                <a:solidFill>
                  <a:srgbClr val="A5A5A5"/>
                </a:solidFill>
                <a:latin typeface="Arial"/>
                <a:ea typeface="Arial"/>
                <a:cs typeface="Arial"/>
                <a:sym typeface="Arial"/>
              </a:defRPr>
            </a:lvl1pPr>
            <a:lvl2pPr indent="0" lvl="1" marL="0" marR="0" rtl="0" algn="l">
              <a:spcBef>
                <a:spcPts val="0"/>
              </a:spcBef>
              <a:buNone/>
              <a:defRPr b="0" i="0" sz="1200" u="none" cap="none" strike="noStrike">
                <a:solidFill>
                  <a:srgbClr val="A5A5A5"/>
                </a:solidFill>
                <a:latin typeface="Arial"/>
                <a:ea typeface="Arial"/>
                <a:cs typeface="Arial"/>
                <a:sym typeface="Arial"/>
              </a:defRPr>
            </a:lvl2pPr>
            <a:lvl3pPr indent="0" lvl="2" marL="0" marR="0" rtl="0" algn="l">
              <a:spcBef>
                <a:spcPts val="0"/>
              </a:spcBef>
              <a:buNone/>
              <a:defRPr b="0" i="0" sz="1200" u="none" cap="none" strike="noStrike">
                <a:solidFill>
                  <a:srgbClr val="A5A5A5"/>
                </a:solidFill>
                <a:latin typeface="Arial"/>
                <a:ea typeface="Arial"/>
                <a:cs typeface="Arial"/>
                <a:sym typeface="Arial"/>
              </a:defRPr>
            </a:lvl3pPr>
            <a:lvl4pPr indent="0" lvl="3" marL="0" marR="0" rtl="0" algn="l">
              <a:spcBef>
                <a:spcPts val="0"/>
              </a:spcBef>
              <a:buNone/>
              <a:defRPr b="0" i="0" sz="1200" u="none" cap="none" strike="noStrike">
                <a:solidFill>
                  <a:srgbClr val="A5A5A5"/>
                </a:solidFill>
                <a:latin typeface="Arial"/>
                <a:ea typeface="Arial"/>
                <a:cs typeface="Arial"/>
                <a:sym typeface="Arial"/>
              </a:defRPr>
            </a:lvl4pPr>
            <a:lvl5pPr indent="0" lvl="4" marL="0" marR="0" rtl="0" algn="l">
              <a:spcBef>
                <a:spcPts val="0"/>
              </a:spcBef>
              <a:buNone/>
              <a:defRPr b="0" i="0" sz="1200" u="none" cap="none" strike="noStrike">
                <a:solidFill>
                  <a:srgbClr val="A5A5A5"/>
                </a:solidFill>
                <a:latin typeface="Arial"/>
                <a:ea typeface="Arial"/>
                <a:cs typeface="Arial"/>
                <a:sym typeface="Arial"/>
              </a:defRPr>
            </a:lvl5pPr>
            <a:lvl6pPr indent="0" lvl="5" marL="0" marR="0" rtl="0" algn="l">
              <a:spcBef>
                <a:spcPts val="0"/>
              </a:spcBef>
              <a:buNone/>
              <a:defRPr b="0" i="0" sz="1200" u="none" cap="none" strike="noStrike">
                <a:solidFill>
                  <a:srgbClr val="A5A5A5"/>
                </a:solidFill>
                <a:latin typeface="Arial"/>
                <a:ea typeface="Arial"/>
                <a:cs typeface="Arial"/>
                <a:sym typeface="Arial"/>
              </a:defRPr>
            </a:lvl6pPr>
            <a:lvl7pPr indent="0" lvl="6" marL="0" marR="0" rtl="0" algn="l">
              <a:spcBef>
                <a:spcPts val="0"/>
              </a:spcBef>
              <a:buNone/>
              <a:defRPr b="0" i="0" sz="1200" u="none" cap="none" strike="noStrike">
                <a:solidFill>
                  <a:srgbClr val="A5A5A5"/>
                </a:solidFill>
                <a:latin typeface="Arial"/>
                <a:ea typeface="Arial"/>
                <a:cs typeface="Arial"/>
                <a:sym typeface="Arial"/>
              </a:defRPr>
            </a:lvl7pPr>
            <a:lvl8pPr indent="0" lvl="7" marL="0" marR="0" rtl="0" algn="l">
              <a:spcBef>
                <a:spcPts val="0"/>
              </a:spcBef>
              <a:buNone/>
              <a:defRPr b="0" i="0" sz="1200" u="none" cap="none" strike="noStrike">
                <a:solidFill>
                  <a:srgbClr val="A5A5A5"/>
                </a:solidFill>
                <a:latin typeface="Arial"/>
                <a:ea typeface="Arial"/>
                <a:cs typeface="Arial"/>
                <a:sym typeface="Arial"/>
              </a:defRPr>
            </a:lvl8pPr>
            <a:lvl9pPr indent="0" lvl="8" marL="0" marR="0" rtl="0" algn="l">
              <a:spcBef>
                <a:spcPts val="0"/>
              </a:spcBef>
              <a:buNone/>
              <a:defRPr b="0" i="0" sz="1200" u="none" cap="none" strike="noStrike">
                <a:solidFill>
                  <a:srgbClr val="A5A5A5"/>
                </a:solidFill>
                <a:latin typeface="Arial"/>
                <a:ea typeface="Arial"/>
                <a:cs typeface="Arial"/>
                <a:sym typeface="Arial"/>
              </a:defRPr>
            </a:lvl9pPr>
          </a:lstStyle>
          <a:p>
            <a:pPr indent="0" lvl="0" marL="0" rtl="0" algn="l">
              <a:spcBef>
                <a:spcPts val="0"/>
              </a:spcBef>
              <a:spcAft>
                <a:spcPts val="0"/>
              </a:spcAft>
              <a:buNone/>
            </a:pPr>
            <a:r>
              <a:rPr lang="en-GB"/>
              <a:t>Riga Technical University</a:t>
            </a:r>
            <a:endParaRPr/>
          </a:p>
        </p:txBody>
      </p:sp>
      <p:sp>
        <p:nvSpPr>
          <p:cNvPr id="13" name="Google Shape;13;p1"/>
          <p:cNvSpPr txBox="1"/>
          <p:nvPr/>
        </p:nvSpPr>
        <p:spPr>
          <a:xfrm>
            <a:off x="-4553185" y="27940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1"/>
          <p:cNvSpPr txBox="1"/>
          <p:nvPr/>
        </p:nvSpPr>
        <p:spPr>
          <a:xfrm>
            <a:off x="15164742" y="688622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txBox="1"/>
          <p:nvPr/>
        </p:nvSpPr>
        <p:spPr>
          <a:xfrm>
            <a:off x="10938933" y="6272743"/>
            <a:ext cx="643467"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GB" sz="1200" u="none">
                <a:solidFill>
                  <a:srgbClr val="A6A6A6"/>
                </a:solidFill>
                <a:latin typeface="Arial"/>
                <a:ea typeface="Arial"/>
                <a:cs typeface="Arial"/>
                <a:sym typeface="Arial"/>
              </a:rPr>
              <a:t>‹#›</a:t>
            </a:fld>
            <a:endParaRPr b="0" sz="1200" u="none">
              <a:solidFill>
                <a:srgbClr val="A6A6A6"/>
              </a:solidFill>
              <a:latin typeface="Arial"/>
              <a:ea typeface="Arial"/>
              <a:cs typeface="Arial"/>
              <a:sym typeface="Arial"/>
            </a:endParaRPr>
          </a:p>
        </p:txBody>
      </p:sp>
      <p:sp>
        <p:nvSpPr>
          <p:cNvPr id="16" name="Google Shape;16;p1"/>
          <p:cNvSpPr txBox="1"/>
          <p:nvPr>
            <p:ph idx="10" type="dt"/>
          </p:nvPr>
        </p:nvSpPr>
        <p:spPr>
          <a:xfrm>
            <a:off x="7969956" y="627274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A6A6A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7.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14.jpg"/><Relationship Id="rId13" Type="http://schemas.openxmlformats.org/officeDocument/2006/relationships/image" Target="../media/image25.jpg"/><Relationship Id="rId12"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0.jpg"/><Relationship Id="rId9" Type="http://schemas.openxmlformats.org/officeDocument/2006/relationships/image" Target="../media/image27.jpg"/><Relationship Id="rId5" Type="http://schemas.openxmlformats.org/officeDocument/2006/relationships/image" Target="../media/image23.png"/><Relationship Id="rId6" Type="http://schemas.openxmlformats.org/officeDocument/2006/relationships/image" Target="../media/image17.jpg"/><Relationship Id="rId7" Type="http://schemas.openxmlformats.org/officeDocument/2006/relationships/image" Target="../media/image18.png"/><Relationship Id="rId8"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734477" y="3856150"/>
            <a:ext cx="10803600" cy="495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5551"/>
              </a:buClr>
              <a:buSzPts val="2700"/>
              <a:buFont typeface="Arial"/>
              <a:buNone/>
            </a:pPr>
            <a:r>
              <a:rPr lang="en-GB"/>
              <a:t>Student dropout analysis based on previously acquired educational achievements: A case of the University of </a:t>
            </a:r>
            <a:r>
              <a:rPr lang="en-GB"/>
              <a:t>Portalegre</a:t>
            </a:r>
            <a:endParaRPr/>
          </a:p>
        </p:txBody>
      </p:sp>
      <p:sp>
        <p:nvSpPr>
          <p:cNvPr id="114" name="Google Shape;114;p18"/>
          <p:cNvSpPr txBox="1"/>
          <p:nvPr>
            <p:ph idx="2" type="body"/>
          </p:nvPr>
        </p:nvSpPr>
        <p:spPr>
          <a:xfrm>
            <a:off x="734484" y="6356626"/>
            <a:ext cx="10803600" cy="2952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100000"/>
              </a:lnSpc>
              <a:spcBef>
                <a:spcPts val="0"/>
              </a:spcBef>
              <a:spcAft>
                <a:spcPts val="0"/>
              </a:spcAft>
              <a:buClr>
                <a:srgbClr val="005551"/>
              </a:buClr>
              <a:buSzPts val="1400"/>
              <a:buFont typeface="Arial"/>
              <a:buNone/>
            </a:pPr>
            <a:r>
              <a:rPr lang="en-GB"/>
              <a:t>14.12.2023.</a:t>
            </a:r>
            <a:endParaRPr/>
          </a:p>
        </p:txBody>
      </p:sp>
      <p:sp>
        <p:nvSpPr>
          <p:cNvPr id="115" name="Google Shape;115;p18"/>
          <p:cNvSpPr txBox="1"/>
          <p:nvPr>
            <p:ph idx="3" type="body"/>
          </p:nvPr>
        </p:nvSpPr>
        <p:spPr>
          <a:xfrm>
            <a:off x="734484" y="5019889"/>
            <a:ext cx="10803600" cy="276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5551"/>
              </a:buClr>
              <a:buSzPts val="1400"/>
              <a:buNone/>
            </a:pPr>
            <a:r>
              <a:rPr lang="en-GB"/>
              <a:t>Izzeldeen Nedal Younis Al Fraijat </a:t>
            </a:r>
            <a:endParaRPr/>
          </a:p>
          <a:p>
            <a:pPr indent="0" lvl="0" marL="0" rtl="0" algn="ctr">
              <a:spcBef>
                <a:spcPts val="0"/>
              </a:spcBef>
              <a:spcAft>
                <a:spcPts val="0"/>
              </a:spcAft>
              <a:buClr>
                <a:srgbClr val="005551"/>
              </a:buClr>
              <a:buSzPts val="1400"/>
              <a:buNone/>
            </a:pPr>
            <a:r>
              <a:rPr lang="en-GB"/>
              <a:t>Danat Semeneev </a:t>
            </a:r>
            <a:endParaRPr/>
          </a:p>
          <a:p>
            <a:pPr indent="0" lvl="0" marL="0" rtl="0" algn="ctr">
              <a:spcBef>
                <a:spcPts val="0"/>
              </a:spcBef>
              <a:spcAft>
                <a:spcPts val="0"/>
              </a:spcAft>
              <a:buClr>
                <a:srgbClr val="005551"/>
              </a:buClr>
              <a:buSzPts val="1400"/>
              <a:buNone/>
            </a:pPr>
            <a:r>
              <a:rPr lang="en-GB"/>
              <a:t>Ieva Žube </a:t>
            </a:r>
            <a:endParaRPr/>
          </a:p>
          <a:p>
            <a:pPr indent="0" lvl="0" marL="0" rtl="0" algn="ctr">
              <a:spcBef>
                <a:spcPts val="0"/>
              </a:spcBef>
              <a:spcAft>
                <a:spcPts val="0"/>
              </a:spcAft>
              <a:buClr>
                <a:srgbClr val="005551"/>
              </a:buClr>
              <a:buSzPts val="1400"/>
              <a:buNone/>
            </a:pPr>
            <a:r>
              <a:rPr lang="en-GB"/>
              <a:t>Pankaj Chettri</a:t>
            </a:r>
            <a:endParaRPr/>
          </a:p>
          <a:p>
            <a:pPr indent="0" lvl="0" marL="0" rtl="0" algn="ctr">
              <a:spcBef>
                <a:spcPts val="0"/>
              </a:spcBef>
              <a:spcAft>
                <a:spcPts val="0"/>
              </a:spcAft>
              <a:buClr>
                <a:srgbClr val="005551"/>
              </a:buClr>
              <a:buSzPts val="1400"/>
              <a:buNone/>
            </a:pPr>
            <a:r>
              <a:rPr lang="en-GB"/>
              <a:t>Kristaps Eglītis</a:t>
            </a:r>
            <a:endParaRPr/>
          </a:p>
        </p:txBody>
      </p:sp>
      <p:sp>
        <p:nvSpPr>
          <p:cNvPr id="116" name="Google Shape;116;p18"/>
          <p:cNvSpPr txBox="1"/>
          <p:nvPr>
            <p:ph idx="5" type="body"/>
          </p:nvPr>
        </p:nvSpPr>
        <p:spPr>
          <a:xfrm>
            <a:off x="734471" y="2381667"/>
            <a:ext cx="10803600" cy="1809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5500"/>
              <a:buNone/>
            </a:pPr>
            <a:r>
              <a:rPr lang="en-GB">
                <a:solidFill>
                  <a:schemeClr val="dk1"/>
                </a:solidFill>
              </a:rPr>
              <a:t>STUDY PROJECT</a:t>
            </a:r>
            <a:r>
              <a:rPr lang="en-GB">
                <a:solidFill>
                  <a:schemeClr val="dk1"/>
                </a:solidFill>
              </a:rPr>
              <a:t> </a:t>
            </a:r>
            <a:endParaRPr/>
          </a:p>
          <a:p>
            <a:pPr indent="0" lvl="0" marL="0" rtl="0" algn="ctr">
              <a:spcBef>
                <a:spcPts val="480"/>
              </a:spcBef>
              <a:spcAft>
                <a:spcPts val="0"/>
              </a:spcAft>
              <a:buClr>
                <a:schemeClr val="dk1"/>
              </a:buClr>
              <a:buSzPts val="2400"/>
              <a:buNone/>
            </a:pPr>
            <a:r>
              <a:rPr lang="en-GB" sz="2400">
                <a:solidFill>
                  <a:schemeClr val="dk1"/>
                </a:solidFill>
              </a:rPr>
              <a:t>Business Analytics </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idx="1" type="body"/>
          </p:nvPr>
        </p:nvSpPr>
        <p:spPr>
          <a:xfrm>
            <a:off x="609600" y="1453932"/>
            <a:ext cx="10972800" cy="2789100"/>
          </a:xfrm>
          <a:prstGeom prst="rect">
            <a:avLst/>
          </a:prstGeom>
        </p:spPr>
        <p:txBody>
          <a:bodyPr anchorCtr="0" anchor="t" bIns="45700" lIns="91425" spcFirstLastPara="1" rIns="91425" wrap="square" tIns="45700">
            <a:normAutofit/>
          </a:bodyPr>
          <a:lstStyle/>
          <a:p>
            <a:pPr indent="-355600" lvl="0" marL="457200" rtl="0" algn="l">
              <a:spcBef>
                <a:spcPts val="400"/>
              </a:spcBef>
              <a:spcAft>
                <a:spcPts val="0"/>
              </a:spcAft>
              <a:buSzPts val="2000"/>
              <a:buChar char="➢"/>
            </a:pPr>
            <a:r>
              <a:rPr lang="en-GB"/>
              <a:t>Provide academic support, </a:t>
            </a:r>
            <a:r>
              <a:rPr lang="en-GB">
                <a:solidFill>
                  <a:schemeClr val="dk1"/>
                </a:solidFill>
              </a:rPr>
              <a:t>c</a:t>
            </a:r>
            <a:r>
              <a:rPr lang="en-GB">
                <a:solidFill>
                  <a:schemeClr val="dk1"/>
                </a:solidFill>
              </a:rPr>
              <a:t>areer guidance</a:t>
            </a:r>
            <a:endParaRPr/>
          </a:p>
          <a:p>
            <a:pPr indent="-355600" lvl="0" marL="457200" rtl="0" algn="l">
              <a:spcBef>
                <a:spcPts val="0"/>
              </a:spcBef>
              <a:spcAft>
                <a:spcPts val="0"/>
              </a:spcAft>
              <a:buSzPts val="2000"/>
              <a:buChar char="➢"/>
            </a:pPr>
            <a:r>
              <a:rPr lang="en-GB"/>
              <a:t>Engage </a:t>
            </a:r>
            <a:r>
              <a:rPr lang="en-GB"/>
              <a:t>students</a:t>
            </a:r>
            <a:r>
              <a:rPr lang="en-GB"/>
              <a:t> in university activities</a:t>
            </a:r>
            <a:endParaRPr/>
          </a:p>
          <a:p>
            <a:pPr indent="-355600" lvl="0" marL="457200" rtl="0" algn="l">
              <a:spcBef>
                <a:spcPts val="0"/>
              </a:spcBef>
              <a:spcAft>
                <a:spcPts val="0"/>
              </a:spcAft>
              <a:buSzPts val="2000"/>
              <a:buChar char="➢"/>
            </a:pPr>
            <a:r>
              <a:rPr lang="en-GB"/>
              <a:t>Flexible lecture options</a:t>
            </a:r>
            <a:endParaRPr/>
          </a:p>
          <a:p>
            <a:pPr indent="-355600" lvl="0" marL="457200" rtl="0" algn="l">
              <a:spcBef>
                <a:spcPts val="0"/>
              </a:spcBef>
              <a:spcAft>
                <a:spcPts val="0"/>
              </a:spcAft>
              <a:buSzPts val="2000"/>
              <a:buChar char="➢"/>
            </a:pPr>
            <a:r>
              <a:rPr lang="en-GB"/>
              <a:t>Financial support and emergency ‘Scholarship’ to</a:t>
            </a:r>
            <a:endParaRPr/>
          </a:p>
          <a:p>
            <a:pPr indent="-355600" lvl="0" marL="457200" rtl="0" algn="l">
              <a:spcBef>
                <a:spcPts val="0"/>
              </a:spcBef>
              <a:spcAft>
                <a:spcPts val="0"/>
              </a:spcAft>
              <a:buSzPts val="2000"/>
              <a:buChar char="➢"/>
            </a:pPr>
            <a:r>
              <a:rPr lang="en-GB"/>
              <a:t>Time management education for academic and </a:t>
            </a:r>
            <a:r>
              <a:rPr lang="en-GB"/>
              <a:t>professional</a:t>
            </a:r>
            <a:r>
              <a:rPr lang="en-GB"/>
              <a:t> success</a:t>
            </a:r>
            <a:endParaRPr/>
          </a:p>
          <a:p>
            <a:pPr indent="-355600" lvl="0" marL="457200" rtl="0" algn="l">
              <a:spcBef>
                <a:spcPts val="0"/>
              </a:spcBef>
              <a:spcAft>
                <a:spcPts val="0"/>
              </a:spcAft>
              <a:buSzPts val="2000"/>
              <a:buChar char="➢"/>
            </a:pPr>
            <a:r>
              <a:rPr lang="en-GB"/>
              <a:t>Collect feedbacks and continue improving</a:t>
            </a:r>
            <a:endParaRPr/>
          </a:p>
          <a:p>
            <a:pPr indent="0" lvl="0" marL="0" rtl="0" algn="l">
              <a:spcBef>
                <a:spcPts val="400"/>
              </a:spcBef>
              <a:spcAft>
                <a:spcPts val="0"/>
              </a:spcAft>
              <a:buNone/>
            </a:pPr>
            <a:r>
              <a:t/>
            </a:r>
            <a:endParaRPr/>
          </a:p>
        </p:txBody>
      </p:sp>
      <p:sp>
        <p:nvSpPr>
          <p:cNvPr id="232" name="Google Shape;232;p27"/>
          <p:cNvSpPr txBox="1"/>
          <p:nvPr>
            <p:ph type="title"/>
          </p:nvPr>
        </p:nvSpPr>
        <p:spPr>
          <a:xfrm>
            <a:off x="609600" y="363965"/>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Recommendations</a:t>
            </a:r>
            <a:endParaRPr/>
          </a:p>
        </p:txBody>
      </p:sp>
      <p:sp>
        <p:nvSpPr>
          <p:cNvPr id="233" name="Google Shape;233;p27"/>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pic>
        <p:nvPicPr>
          <p:cNvPr id="234" name="Google Shape;234;p27"/>
          <p:cNvPicPr preferRelativeResize="0"/>
          <p:nvPr/>
        </p:nvPicPr>
        <p:blipFill>
          <a:blip r:embed="rId3">
            <a:alphaModFix/>
          </a:blip>
          <a:stretch>
            <a:fillRect/>
          </a:stretch>
        </p:blipFill>
        <p:spPr>
          <a:xfrm>
            <a:off x="5869074" y="245104"/>
            <a:ext cx="1008450" cy="1008450"/>
          </a:xfrm>
          <a:prstGeom prst="rect">
            <a:avLst/>
          </a:prstGeom>
          <a:noFill/>
          <a:ln>
            <a:noFill/>
          </a:ln>
        </p:spPr>
      </p:pic>
      <p:pic>
        <p:nvPicPr>
          <p:cNvPr id="235" name="Google Shape;235;p27"/>
          <p:cNvPicPr preferRelativeResize="0"/>
          <p:nvPr/>
        </p:nvPicPr>
        <p:blipFill>
          <a:blip r:embed="rId4">
            <a:alphaModFix/>
          </a:blip>
          <a:stretch>
            <a:fillRect/>
          </a:stretch>
        </p:blipFill>
        <p:spPr>
          <a:xfrm>
            <a:off x="2024825" y="3428998"/>
            <a:ext cx="4955228" cy="2789100"/>
          </a:xfrm>
          <a:prstGeom prst="rect">
            <a:avLst/>
          </a:prstGeom>
          <a:noFill/>
          <a:ln>
            <a:noFill/>
          </a:ln>
        </p:spPr>
      </p:pic>
      <p:pic>
        <p:nvPicPr>
          <p:cNvPr id="236" name="Google Shape;236;p27"/>
          <p:cNvPicPr preferRelativeResize="0"/>
          <p:nvPr/>
        </p:nvPicPr>
        <p:blipFill>
          <a:blip r:embed="rId5">
            <a:alphaModFix/>
          </a:blip>
          <a:stretch>
            <a:fillRect/>
          </a:stretch>
        </p:blipFill>
        <p:spPr>
          <a:xfrm>
            <a:off x="8713700" y="6404"/>
            <a:ext cx="3478300" cy="25650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 type="body"/>
          </p:nvPr>
        </p:nvSpPr>
        <p:spPr>
          <a:xfrm>
            <a:off x="609600" y="1453925"/>
            <a:ext cx="10972800" cy="4265700"/>
          </a:xfrm>
          <a:prstGeom prst="rect">
            <a:avLst/>
          </a:prstGeom>
        </p:spPr>
        <p:txBody>
          <a:bodyPr anchorCtr="0" anchor="t" bIns="45700" lIns="91425" spcFirstLastPara="1" rIns="91425" wrap="square" tIns="45700">
            <a:normAutofit lnSpcReduction="20000"/>
          </a:bodyPr>
          <a:lstStyle/>
          <a:p>
            <a:pPr indent="0" lvl="0" marL="0" rtl="0" algn="l">
              <a:lnSpc>
                <a:spcPct val="150000"/>
              </a:lnSpc>
              <a:spcBef>
                <a:spcPts val="400"/>
              </a:spcBef>
              <a:spcAft>
                <a:spcPts val="0"/>
              </a:spcAft>
              <a:buNone/>
            </a:pPr>
            <a:r>
              <a:rPr lang="en-GB" sz="1800"/>
              <a:t>Our data analysis highlights the key role of factors from academic support and socioeconomic conditions in keeping the students enrolled. The observed patterns reveal significant stress among students, emphasizing the need for provident measures.</a:t>
            </a:r>
            <a:endParaRPr sz="1800"/>
          </a:p>
          <a:p>
            <a:pPr indent="-342900" lvl="0" marL="457200" rtl="0" algn="l">
              <a:lnSpc>
                <a:spcPct val="150000"/>
              </a:lnSpc>
              <a:spcBef>
                <a:spcPts val="400"/>
              </a:spcBef>
              <a:spcAft>
                <a:spcPts val="0"/>
              </a:spcAft>
              <a:buSzPts val="1800"/>
              <a:buChar char="▪"/>
            </a:pPr>
            <a:r>
              <a:rPr lang="en-GB" sz="1800"/>
              <a:t>Parental Incentives: Encouraging career growth for parents enhances dedication to children's education.</a:t>
            </a:r>
            <a:endParaRPr sz="1800"/>
          </a:p>
          <a:p>
            <a:pPr indent="-342900" lvl="0" marL="457200" rtl="0" algn="l">
              <a:lnSpc>
                <a:spcPct val="150000"/>
              </a:lnSpc>
              <a:spcBef>
                <a:spcPts val="0"/>
              </a:spcBef>
              <a:spcAft>
                <a:spcPts val="0"/>
              </a:spcAft>
              <a:buSzPts val="1800"/>
              <a:buChar char="▪"/>
            </a:pPr>
            <a:r>
              <a:rPr lang="en-GB" sz="1800"/>
              <a:t>Financial Assistance: Targeted support during academic struggles is crucial for dropout prevention.</a:t>
            </a:r>
            <a:endParaRPr sz="1800"/>
          </a:p>
          <a:p>
            <a:pPr indent="-342900" lvl="0" marL="457200" rtl="0" algn="l">
              <a:lnSpc>
                <a:spcPct val="150000"/>
              </a:lnSpc>
              <a:spcBef>
                <a:spcPts val="0"/>
              </a:spcBef>
              <a:spcAft>
                <a:spcPts val="0"/>
              </a:spcAft>
              <a:buSzPts val="1800"/>
              <a:buChar char="▪"/>
            </a:pPr>
            <a:r>
              <a:rPr lang="en-GB" sz="1800"/>
              <a:t>Time Management Education: Emphasizing proper time management is essential, especially for students pursuing second studies.</a:t>
            </a:r>
            <a:endParaRPr sz="1800"/>
          </a:p>
          <a:p>
            <a:pPr indent="-342900" lvl="0" marL="457200" rtl="0" algn="l">
              <a:lnSpc>
                <a:spcPct val="150000"/>
              </a:lnSpc>
              <a:spcBef>
                <a:spcPts val="0"/>
              </a:spcBef>
              <a:spcAft>
                <a:spcPts val="0"/>
              </a:spcAft>
              <a:buSzPts val="1800"/>
              <a:buChar char="▪"/>
            </a:pPr>
            <a:r>
              <a:rPr lang="en-GB" sz="1800"/>
              <a:t>Communication: Students communicating academic priorities reduces the impact of changes.</a:t>
            </a:r>
            <a:endParaRPr sz="1800"/>
          </a:p>
          <a:p>
            <a:pPr indent="0" lvl="0" marL="0" rtl="0" algn="l">
              <a:lnSpc>
                <a:spcPct val="150000"/>
              </a:lnSpc>
              <a:spcBef>
                <a:spcPts val="400"/>
              </a:spcBef>
              <a:spcAft>
                <a:spcPts val="0"/>
              </a:spcAft>
              <a:buNone/>
            </a:pPr>
            <a:r>
              <a:rPr lang="en-GB" sz="1800"/>
              <a:t>Implementing these strategies, informed by data, will reduce dropout rates and improve overall student outcomes. Proactive measures and supportive environments enhance </a:t>
            </a:r>
            <a:r>
              <a:rPr lang="en-GB" sz="1800"/>
              <a:t>maintaining</a:t>
            </a:r>
            <a:r>
              <a:rPr lang="en-GB" sz="1800"/>
              <a:t> the education quality.</a:t>
            </a:r>
            <a:endParaRPr sz="1800"/>
          </a:p>
        </p:txBody>
      </p:sp>
      <p:sp>
        <p:nvSpPr>
          <p:cNvPr id="243" name="Google Shape;243;p28"/>
          <p:cNvSpPr txBox="1"/>
          <p:nvPr>
            <p:ph type="title"/>
          </p:nvPr>
        </p:nvSpPr>
        <p:spPr>
          <a:xfrm>
            <a:off x="609600" y="363965"/>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Conclusion</a:t>
            </a:r>
            <a:endParaRPr/>
          </a:p>
        </p:txBody>
      </p:sp>
      <p:sp>
        <p:nvSpPr>
          <p:cNvPr id="244" name="Google Shape;244;p28"/>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ctrTitle"/>
          </p:nvPr>
        </p:nvSpPr>
        <p:spPr>
          <a:xfrm>
            <a:off x="914400" y="2694002"/>
            <a:ext cx="103632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5500"/>
              <a:buFont typeface="Arial"/>
              <a:buNone/>
            </a:pPr>
            <a:r>
              <a:rPr lang="en-GB"/>
              <a:t>Thank you for the attention!</a:t>
            </a:r>
            <a:endParaRPr/>
          </a:p>
        </p:txBody>
      </p:sp>
      <p:sp>
        <p:nvSpPr>
          <p:cNvPr id="250" name="Google Shape;250;p29"/>
          <p:cNvSpPr txBox="1"/>
          <p:nvPr>
            <p:ph idx="1" type="subTitle"/>
          </p:nvPr>
        </p:nvSpPr>
        <p:spPr>
          <a:xfrm>
            <a:off x="1828800" y="4470616"/>
            <a:ext cx="8534400" cy="7149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lt1"/>
              </a:buClr>
              <a:buSzPts val="2800"/>
              <a:buNone/>
            </a:pPr>
            <a:r>
              <a:rPr lang="en-GB" sz="2800"/>
              <a:t>Questions?</a:t>
            </a:r>
            <a:endParaRPr sz="2800"/>
          </a:p>
        </p:txBody>
      </p:sp>
      <p:sp>
        <p:nvSpPr>
          <p:cNvPr id="251" name="Google Shape;251;p29"/>
          <p:cNvSpPr txBox="1"/>
          <p:nvPr>
            <p:ph idx="4294967295" type="dt"/>
          </p:nvPr>
        </p:nvSpPr>
        <p:spPr>
          <a:xfrm>
            <a:off x="0" y="6356350"/>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2023-06-01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09600" y="363965"/>
            <a:ext cx="10972800" cy="77068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Arial"/>
              <a:buNone/>
            </a:pPr>
            <a:r>
              <a:rPr lang="en-GB"/>
              <a:t>Importance of a higher degree</a:t>
            </a:r>
            <a:endParaRPr/>
          </a:p>
        </p:txBody>
      </p:sp>
      <p:sp>
        <p:nvSpPr>
          <p:cNvPr id="122" name="Google Shape;122;p19"/>
          <p:cNvSpPr txBox="1"/>
          <p:nvPr>
            <p:ph idx="1" type="body"/>
          </p:nvPr>
        </p:nvSpPr>
        <p:spPr>
          <a:xfrm>
            <a:off x="609600" y="1453925"/>
            <a:ext cx="10972800" cy="4347600"/>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rtl="0" algn="l">
              <a:lnSpc>
                <a:spcPct val="150000"/>
              </a:lnSpc>
              <a:spcBef>
                <a:spcPts val="640"/>
              </a:spcBef>
              <a:spcAft>
                <a:spcPts val="0"/>
              </a:spcAft>
              <a:buSzPct val="100000"/>
              <a:buChar char="▪"/>
            </a:pPr>
            <a:r>
              <a:rPr lang="en-GB" sz="3200"/>
              <a:t>People pursue the path for a higher degree because of:</a:t>
            </a:r>
            <a:endParaRPr sz="3200"/>
          </a:p>
          <a:p>
            <a:pPr indent="-297735" lvl="1" marL="742950" rtl="0" algn="l">
              <a:lnSpc>
                <a:spcPct val="150000"/>
              </a:lnSpc>
              <a:spcBef>
                <a:spcPts val="640"/>
              </a:spcBef>
              <a:spcAft>
                <a:spcPts val="0"/>
              </a:spcAft>
              <a:buSzPct val="100000"/>
              <a:buChar char="–"/>
            </a:pPr>
            <a:r>
              <a:rPr lang="en-GB" sz="2150"/>
              <a:t>Materialistic benefits</a:t>
            </a:r>
            <a:endParaRPr sz="2150"/>
          </a:p>
          <a:p>
            <a:pPr indent="-297735" lvl="1" marL="742950" rtl="0" algn="l">
              <a:lnSpc>
                <a:spcPct val="150000"/>
              </a:lnSpc>
              <a:spcBef>
                <a:spcPts val="640"/>
              </a:spcBef>
              <a:spcAft>
                <a:spcPts val="0"/>
              </a:spcAft>
              <a:buSzPct val="100000"/>
              <a:buChar char="–"/>
            </a:pPr>
            <a:r>
              <a:rPr lang="en-GB" sz="2150"/>
              <a:t>Socializing</a:t>
            </a:r>
            <a:endParaRPr sz="2150"/>
          </a:p>
          <a:p>
            <a:pPr indent="-297735" lvl="1" marL="742950" rtl="0" algn="l">
              <a:lnSpc>
                <a:spcPct val="150000"/>
              </a:lnSpc>
              <a:spcBef>
                <a:spcPts val="640"/>
              </a:spcBef>
              <a:spcAft>
                <a:spcPts val="0"/>
              </a:spcAft>
              <a:buSzPct val="100000"/>
              <a:buChar char="–"/>
            </a:pPr>
            <a:r>
              <a:rPr lang="en-GB" sz="2150"/>
              <a:t>Social pressure</a:t>
            </a:r>
            <a:endParaRPr sz="2150"/>
          </a:p>
          <a:p>
            <a:pPr indent="-327660" lvl="0" marL="342900" rtl="0" algn="l">
              <a:lnSpc>
                <a:spcPct val="150000"/>
              </a:lnSpc>
              <a:spcBef>
                <a:spcPts val="640"/>
              </a:spcBef>
              <a:spcAft>
                <a:spcPts val="0"/>
              </a:spcAft>
              <a:buSzPct val="100000"/>
              <a:buChar char="▪"/>
            </a:pPr>
            <a:r>
              <a:rPr lang="en-GB" sz="3200"/>
              <a:t>People with a higher degree </a:t>
            </a:r>
            <a:r>
              <a:rPr lang="en-GB" sz="3200"/>
              <a:t>earn</a:t>
            </a:r>
            <a:r>
              <a:rPr lang="en-GB" sz="3200"/>
              <a:t> more:</a:t>
            </a:r>
            <a:endParaRPr sz="3200"/>
          </a:p>
          <a:p>
            <a:pPr indent="-297735" lvl="1" marL="742950" rtl="0" algn="l">
              <a:lnSpc>
                <a:spcPct val="150000"/>
              </a:lnSpc>
              <a:spcBef>
                <a:spcPts val="640"/>
              </a:spcBef>
              <a:spcAft>
                <a:spcPts val="0"/>
              </a:spcAft>
              <a:buSzPct val="100000"/>
              <a:buChar char="–"/>
            </a:pPr>
            <a:r>
              <a:rPr lang="en-GB" sz="2150"/>
              <a:t>+44% with bachelor’s degree</a:t>
            </a:r>
            <a:endParaRPr sz="2150"/>
          </a:p>
          <a:p>
            <a:pPr indent="-297735" lvl="1" marL="742950" rtl="0" algn="l">
              <a:lnSpc>
                <a:spcPct val="150000"/>
              </a:lnSpc>
              <a:spcBef>
                <a:spcPts val="640"/>
              </a:spcBef>
              <a:spcAft>
                <a:spcPts val="0"/>
              </a:spcAft>
              <a:buSzPct val="100000"/>
              <a:buChar char="–"/>
            </a:pPr>
            <a:r>
              <a:rPr lang="en-GB" sz="2150"/>
              <a:t>+91% with master’s or doctoral degree</a:t>
            </a:r>
            <a:endParaRPr sz="2150"/>
          </a:p>
          <a:p>
            <a:pPr indent="-327660" lvl="0" marL="342900" rtl="0" algn="l">
              <a:lnSpc>
                <a:spcPct val="150000"/>
              </a:lnSpc>
              <a:spcBef>
                <a:spcPts val="640"/>
              </a:spcBef>
              <a:spcAft>
                <a:spcPts val="0"/>
              </a:spcAft>
              <a:buSzPct val="100000"/>
              <a:buChar char="▪"/>
            </a:pPr>
            <a:r>
              <a:rPr lang="en-GB" sz="3200"/>
              <a:t>Governments and educational institutions need to track KPI’s</a:t>
            </a:r>
            <a:endParaRPr sz="3200"/>
          </a:p>
        </p:txBody>
      </p:sp>
      <p:sp>
        <p:nvSpPr>
          <p:cNvPr id="123" name="Google Shape;123;p19"/>
          <p:cNvSpPr txBox="1"/>
          <p:nvPr>
            <p:ph idx="4294967295"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Riga Technical University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09600" y="363965"/>
            <a:ext cx="10972800" cy="77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Arial"/>
              <a:buNone/>
            </a:pPr>
            <a:r>
              <a:rPr lang="en-GB"/>
              <a:t>KPI’s</a:t>
            </a:r>
            <a:endParaRPr/>
          </a:p>
        </p:txBody>
      </p:sp>
      <p:sp>
        <p:nvSpPr>
          <p:cNvPr id="129" name="Google Shape;129;p20"/>
          <p:cNvSpPr txBox="1"/>
          <p:nvPr>
            <p:ph idx="1" type="body"/>
          </p:nvPr>
        </p:nvSpPr>
        <p:spPr>
          <a:xfrm>
            <a:off x="609600" y="1453925"/>
            <a:ext cx="10972800" cy="43476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640"/>
              </a:spcBef>
              <a:spcAft>
                <a:spcPts val="0"/>
              </a:spcAft>
              <a:buSzPts val="3000"/>
              <a:buChar char="▪"/>
            </a:pPr>
            <a:r>
              <a:rPr lang="en-GB" sz="3000"/>
              <a:t>Student grade improvement compared to financial support</a:t>
            </a:r>
            <a:endParaRPr sz="3000"/>
          </a:p>
          <a:p>
            <a:pPr indent="-298450" lvl="1" marL="742950" rtl="0" algn="l">
              <a:lnSpc>
                <a:spcPct val="150000"/>
              </a:lnSpc>
              <a:spcBef>
                <a:spcPts val="640"/>
              </a:spcBef>
              <a:spcAft>
                <a:spcPts val="0"/>
              </a:spcAft>
              <a:buSzPts val="2000"/>
              <a:buChar char="–"/>
            </a:pPr>
            <a:r>
              <a:rPr lang="en-GB" sz="2000">
                <a:solidFill>
                  <a:schemeClr val="dk1"/>
                </a:solidFill>
              </a:rPr>
              <a:t>3x lower dropout rates for students with support</a:t>
            </a:r>
            <a:endParaRPr sz="2000"/>
          </a:p>
          <a:p>
            <a:pPr indent="-330200" lvl="0" marL="342900" rtl="0" algn="l">
              <a:lnSpc>
                <a:spcPct val="150000"/>
              </a:lnSpc>
              <a:spcBef>
                <a:spcPts val="640"/>
              </a:spcBef>
              <a:spcAft>
                <a:spcPts val="0"/>
              </a:spcAft>
              <a:buSzPts val="3000"/>
              <a:buChar char="▪"/>
            </a:pPr>
            <a:r>
              <a:rPr lang="en-GB" sz="3000">
                <a:solidFill>
                  <a:schemeClr val="dk1"/>
                </a:solidFill>
              </a:rPr>
              <a:t>Institutional improvements</a:t>
            </a:r>
            <a:endParaRPr sz="3000"/>
          </a:p>
          <a:p>
            <a:pPr indent="-307975" lvl="1" marL="742950" rtl="0" algn="l">
              <a:lnSpc>
                <a:spcPct val="150000"/>
              </a:lnSpc>
              <a:spcBef>
                <a:spcPts val="640"/>
              </a:spcBef>
              <a:spcAft>
                <a:spcPts val="0"/>
              </a:spcAft>
              <a:buSzPts val="2150"/>
              <a:buChar char="–"/>
            </a:pPr>
            <a:r>
              <a:rPr lang="en-GB" sz="2000">
                <a:solidFill>
                  <a:schemeClr val="dk1"/>
                </a:solidFill>
              </a:rPr>
              <a:t>40% less dropouts in schools with improvements</a:t>
            </a:r>
            <a:endParaRPr sz="2000"/>
          </a:p>
          <a:p>
            <a:pPr indent="-330200" lvl="0" marL="342900" rtl="0" algn="l">
              <a:lnSpc>
                <a:spcPct val="150000"/>
              </a:lnSpc>
              <a:spcBef>
                <a:spcPts val="640"/>
              </a:spcBef>
              <a:spcAft>
                <a:spcPts val="0"/>
              </a:spcAft>
              <a:buSzPts val="3000"/>
              <a:buChar char="▪"/>
            </a:pPr>
            <a:r>
              <a:rPr lang="en-GB" sz="3000">
                <a:solidFill>
                  <a:schemeClr val="dk1"/>
                </a:solidFill>
              </a:rPr>
              <a:t>Relative changes in student’s grades</a:t>
            </a:r>
            <a:endParaRPr sz="3000"/>
          </a:p>
          <a:p>
            <a:pPr indent="-298450" lvl="1" marL="742950" rtl="0" algn="l">
              <a:spcBef>
                <a:spcPts val="0"/>
              </a:spcBef>
              <a:spcAft>
                <a:spcPts val="0"/>
              </a:spcAft>
              <a:buClr>
                <a:schemeClr val="dk1"/>
              </a:buClr>
              <a:buSzPts val="2000"/>
              <a:buChar char="–"/>
            </a:pPr>
            <a:r>
              <a:rPr lang="en-GB" sz="2000">
                <a:solidFill>
                  <a:schemeClr val="dk1"/>
                </a:solidFill>
              </a:rPr>
              <a:t>Higher the average grade, lower the dropout rate</a:t>
            </a:r>
            <a:endParaRPr sz="2000"/>
          </a:p>
        </p:txBody>
      </p:sp>
      <p:sp>
        <p:nvSpPr>
          <p:cNvPr id="130" name="Google Shape;130;p20"/>
          <p:cNvSpPr txBox="1"/>
          <p:nvPr>
            <p:ph idx="4294967295"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Riga Technical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214950" y="1011375"/>
            <a:ext cx="8916900" cy="46575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GB" sz="1400"/>
              <a:t>Findings : </a:t>
            </a:r>
            <a:endParaRPr sz="1400"/>
          </a:p>
          <a:p>
            <a:pPr indent="-317500" lvl="0" marL="457200" rtl="0" algn="l">
              <a:spcBef>
                <a:spcPts val="400"/>
              </a:spcBef>
              <a:spcAft>
                <a:spcPts val="0"/>
              </a:spcAft>
              <a:buSzPts val="1400"/>
              <a:buChar char="●"/>
            </a:pPr>
            <a:r>
              <a:rPr b="1" lang="en-GB" sz="1400"/>
              <a:t>Portuguese students subject to high diversification in educational background</a:t>
            </a:r>
            <a:r>
              <a:rPr lang="en-GB" sz="1400"/>
              <a:t> with 10th year of schooling not completed being one of the three prevalent category</a:t>
            </a:r>
            <a:endParaRPr sz="1400"/>
          </a:p>
          <a:p>
            <a:pPr indent="-317500" lvl="0" marL="457200" rtl="0" algn="l">
              <a:spcBef>
                <a:spcPts val="0"/>
              </a:spcBef>
              <a:spcAft>
                <a:spcPts val="0"/>
              </a:spcAft>
              <a:buSzPts val="1400"/>
              <a:buChar char="●"/>
            </a:pPr>
            <a:r>
              <a:rPr lang="en-GB" sz="1400"/>
              <a:t>Majority of the target group students fall within the </a:t>
            </a:r>
            <a:r>
              <a:rPr b="1" lang="en-GB" sz="1400"/>
              <a:t>age group of 18-19 years </a:t>
            </a:r>
            <a:endParaRPr b="1" sz="1400"/>
          </a:p>
          <a:p>
            <a:pPr indent="-317500" lvl="0" marL="457200" rtl="0" algn="l">
              <a:spcBef>
                <a:spcPts val="0"/>
              </a:spcBef>
              <a:spcAft>
                <a:spcPts val="0"/>
              </a:spcAft>
              <a:buSzPts val="1400"/>
              <a:buChar char="●"/>
            </a:pPr>
            <a:r>
              <a:rPr b="1" lang="en-GB" sz="1400"/>
              <a:t>Academic performance </a:t>
            </a:r>
            <a:r>
              <a:rPr lang="en-GB" sz="1400"/>
              <a:t>was most likely to continue for the students who done well in 1st semester</a:t>
            </a:r>
            <a:endParaRPr sz="1400"/>
          </a:p>
          <a:p>
            <a:pPr indent="0" lvl="0" marL="0" rtl="0" algn="l">
              <a:spcBef>
                <a:spcPts val="400"/>
              </a:spcBef>
              <a:spcAft>
                <a:spcPts val="0"/>
              </a:spcAft>
              <a:buNone/>
            </a:pPr>
            <a:r>
              <a:t/>
            </a:r>
            <a:endParaRPr sz="1400"/>
          </a:p>
          <a:p>
            <a:pPr indent="0" lvl="0" marL="0" rtl="0" algn="l">
              <a:spcBef>
                <a:spcPts val="400"/>
              </a:spcBef>
              <a:spcAft>
                <a:spcPts val="0"/>
              </a:spcAft>
              <a:buNone/>
            </a:pPr>
            <a:r>
              <a:rPr lang="en-GB" sz="1400"/>
              <a:t>Data Limitations :</a:t>
            </a:r>
            <a:endParaRPr sz="1400"/>
          </a:p>
          <a:p>
            <a:pPr indent="-317500" lvl="0" marL="457200" rtl="0" algn="l">
              <a:spcBef>
                <a:spcPts val="400"/>
              </a:spcBef>
              <a:spcAft>
                <a:spcPts val="0"/>
              </a:spcAft>
              <a:buSzPts val="1400"/>
              <a:buChar char="●"/>
            </a:pPr>
            <a:r>
              <a:rPr lang="en-GB" sz="1400"/>
              <a:t>Delving deep for certain factor analysis was not possible due to </a:t>
            </a:r>
            <a:r>
              <a:rPr b="1" lang="en-GB" sz="1400"/>
              <a:t>limited data availability</a:t>
            </a:r>
            <a:endParaRPr b="1" sz="1400"/>
          </a:p>
          <a:p>
            <a:pPr indent="-317500" lvl="0" marL="457200" rtl="0" algn="l">
              <a:spcBef>
                <a:spcPts val="0"/>
              </a:spcBef>
              <a:spcAft>
                <a:spcPts val="0"/>
              </a:spcAft>
              <a:buSzPts val="1400"/>
              <a:buChar char="●"/>
            </a:pPr>
            <a:r>
              <a:rPr b="1" lang="en-GB" sz="1400"/>
              <a:t>Missing Attributes hindered a reliable and comprehensive understanding</a:t>
            </a:r>
            <a:r>
              <a:rPr lang="en-GB" sz="1400"/>
              <a:t> of student dropout rates </a:t>
            </a:r>
            <a:endParaRPr sz="1400"/>
          </a:p>
        </p:txBody>
      </p:sp>
      <p:pic>
        <p:nvPicPr>
          <p:cNvPr id="137" name="Google Shape;137;p21"/>
          <p:cNvPicPr preferRelativeResize="0"/>
          <p:nvPr/>
        </p:nvPicPr>
        <p:blipFill rotWithShape="1">
          <a:blip r:embed="rId3">
            <a:alphaModFix/>
          </a:blip>
          <a:srcRect b="6838" l="6620" r="0" t="0"/>
          <a:stretch/>
        </p:blipFill>
        <p:spPr>
          <a:xfrm>
            <a:off x="9131925" y="826225"/>
            <a:ext cx="2918000" cy="3156250"/>
          </a:xfrm>
          <a:prstGeom prst="rect">
            <a:avLst/>
          </a:prstGeom>
          <a:noFill/>
          <a:ln>
            <a:noFill/>
          </a:ln>
        </p:spPr>
      </p:pic>
      <p:sp>
        <p:nvSpPr>
          <p:cNvPr id="138" name="Google Shape;138;p21"/>
          <p:cNvSpPr txBox="1"/>
          <p:nvPr>
            <p:ph type="title"/>
          </p:nvPr>
        </p:nvSpPr>
        <p:spPr>
          <a:xfrm>
            <a:off x="550350" y="141790"/>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Exploratory Data Analysis</a:t>
            </a:r>
            <a:endParaRPr/>
          </a:p>
        </p:txBody>
      </p:sp>
      <p:sp>
        <p:nvSpPr>
          <p:cNvPr id="139" name="Google Shape;139;p21"/>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pic>
        <p:nvPicPr>
          <p:cNvPr id="140" name="Google Shape;140;p21"/>
          <p:cNvPicPr preferRelativeResize="0"/>
          <p:nvPr/>
        </p:nvPicPr>
        <p:blipFill>
          <a:blip r:embed="rId4">
            <a:alphaModFix/>
          </a:blip>
          <a:stretch>
            <a:fillRect/>
          </a:stretch>
        </p:blipFill>
        <p:spPr>
          <a:xfrm>
            <a:off x="8385300" y="4227025"/>
            <a:ext cx="3664624" cy="2533425"/>
          </a:xfrm>
          <a:prstGeom prst="rect">
            <a:avLst/>
          </a:prstGeom>
          <a:noFill/>
          <a:ln>
            <a:noFill/>
          </a:ln>
        </p:spPr>
      </p:pic>
      <p:pic>
        <p:nvPicPr>
          <p:cNvPr id="141" name="Google Shape;141;p21"/>
          <p:cNvPicPr preferRelativeResize="0"/>
          <p:nvPr/>
        </p:nvPicPr>
        <p:blipFill rotWithShape="1">
          <a:blip r:embed="rId5">
            <a:alphaModFix/>
          </a:blip>
          <a:srcRect b="0" l="7838" r="7880" t="0"/>
          <a:stretch/>
        </p:blipFill>
        <p:spPr>
          <a:xfrm>
            <a:off x="60900" y="3874175"/>
            <a:ext cx="4105825" cy="2886275"/>
          </a:xfrm>
          <a:prstGeom prst="rect">
            <a:avLst/>
          </a:prstGeom>
          <a:noFill/>
          <a:ln>
            <a:noFill/>
          </a:ln>
        </p:spPr>
      </p:pic>
      <p:pic>
        <p:nvPicPr>
          <p:cNvPr id="142" name="Google Shape;142;p21"/>
          <p:cNvPicPr preferRelativeResize="0"/>
          <p:nvPr/>
        </p:nvPicPr>
        <p:blipFill rotWithShape="1">
          <a:blip r:embed="rId6">
            <a:alphaModFix/>
          </a:blip>
          <a:srcRect b="6677" l="6653" r="3069" t="3924"/>
          <a:stretch/>
        </p:blipFill>
        <p:spPr>
          <a:xfrm>
            <a:off x="4223100" y="4056131"/>
            <a:ext cx="4105825" cy="27043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609600" y="1453932"/>
            <a:ext cx="10972800" cy="2789100"/>
          </a:xfrm>
          <a:prstGeom prst="rect">
            <a:avLst/>
          </a:prstGeom>
        </p:spPr>
        <p:txBody>
          <a:bodyPr anchorCtr="0" anchor="t" bIns="45700" lIns="91425" spcFirstLastPara="1" rIns="91425" wrap="square" tIns="45700">
            <a:normAutofit/>
          </a:bodyPr>
          <a:lstStyle/>
          <a:p>
            <a:pPr indent="-355600" lvl="0" marL="457200" rtl="0" algn="l">
              <a:spcBef>
                <a:spcPts val="400"/>
              </a:spcBef>
              <a:spcAft>
                <a:spcPts val="0"/>
              </a:spcAft>
              <a:buSzPts val="2000"/>
              <a:buChar char="▪"/>
            </a:pPr>
            <a:r>
              <a:rPr lang="en-GB"/>
              <a:t>First choice program- higher graduation rate</a:t>
            </a:r>
            <a:endParaRPr/>
          </a:p>
          <a:p>
            <a:pPr indent="-355600" lvl="0" marL="457200" rtl="0" algn="l">
              <a:spcBef>
                <a:spcPts val="0"/>
              </a:spcBef>
              <a:spcAft>
                <a:spcPts val="0"/>
              </a:spcAft>
              <a:buSzPts val="2000"/>
              <a:buChar char="▪"/>
            </a:pPr>
            <a:r>
              <a:rPr lang="en-GB"/>
              <a:t>Have a debt - 3x more dropouts</a:t>
            </a:r>
            <a:endParaRPr/>
          </a:p>
          <a:p>
            <a:pPr indent="-355600" lvl="0" marL="457200" rtl="0" algn="l">
              <a:spcBef>
                <a:spcPts val="0"/>
              </a:spcBef>
              <a:spcAft>
                <a:spcPts val="0"/>
              </a:spcAft>
              <a:buSzPts val="2000"/>
              <a:buChar char="▪"/>
            </a:pPr>
            <a:r>
              <a:rPr lang="en-GB"/>
              <a:t>Displaced students - more graduates</a:t>
            </a:r>
            <a:endParaRPr/>
          </a:p>
          <a:p>
            <a:pPr indent="-355600" lvl="0" marL="457200" rtl="0" algn="l">
              <a:spcBef>
                <a:spcPts val="0"/>
              </a:spcBef>
              <a:spcAft>
                <a:spcPts val="0"/>
              </a:spcAft>
              <a:buSzPts val="2000"/>
              <a:buChar char="▪"/>
            </a:pPr>
            <a:r>
              <a:rPr lang="en-GB"/>
              <a:t>Age -  less graduates </a:t>
            </a:r>
            <a:endParaRPr/>
          </a:p>
          <a:p>
            <a:pPr indent="-355600" lvl="0" marL="457200" rtl="0" algn="l">
              <a:spcBef>
                <a:spcPts val="0"/>
              </a:spcBef>
              <a:spcAft>
                <a:spcPts val="0"/>
              </a:spcAft>
              <a:buSzPts val="2000"/>
              <a:buChar char="▪"/>
            </a:pPr>
            <a:r>
              <a:rPr lang="en-GB"/>
              <a:t>Marital</a:t>
            </a:r>
            <a:r>
              <a:rPr lang="en-GB"/>
              <a:t> status married- less graduates</a:t>
            </a:r>
            <a:endParaRPr/>
          </a:p>
          <a:p>
            <a:pPr indent="-355600" lvl="0" marL="457200" rtl="0" algn="l">
              <a:spcBef>
                <a:spcPts val="0"/>
              </a:spcBef>
              <a:spcAft>
                <a:spcPts val="0"/>
              </a:spcAft>
              <a:buSzPts val="2000"/>
              <a:buChar char="▪"/>
            </a:pPr>
            <a:r>
              <a:rPr lang="en-GB"/>
              <a:t>Gender, nationality, pregnancy - doesn’t </a:t>
            </a:r>
            <a:r>
              <a:rPr lang="en-GB"/>
              <a:t>matter</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149" name="Google Shape;149;p22"/>
          <p:cNvSpPr txBox="1"/>
          <p:nvPr>
            <p:ph type="title"/>
          </p:nvPr>
        </p:nvSpPr>
        <p:spPr>
          <a:xfrm>
            <a:off x="609600" y="363965"/>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Hypothesis Testing results</a:t>
            </a:r>
            <a:endParaRPr/>
          </a:p>
          <a:p>
            <a:pPr indent="0" lvl="0" marL="0" rtl="0" algn="l">
              <a:spcBef>
                <a:spcPts val="0"/>
              </a:spcBef>
              <a:spcAft>
                <a:spcPts val="0"/>
              </a:spcAft>
              <a:buNone/>
            </a:pPr>
            <a:r>
              <a:t/>
            </a:r>
            <a:endParaRPr/>
          </a:p>
        </p:txBody>
      </p:sp>
      <p:sp>
        <p:nvSpPr>
          <p:cNvPr id="150" name="Google Shape;150;p22"/>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pic>
        <p:nvPicPr>
          <p:cNvPr id="151" name="Google Shape;151;p22"/>
          <p:cNvPicPr preferRelativeResize="0"/>
          <p:nvPr/>
        </p:nvPicPr>
        <p:blipFill>
          <a:blip r:embed="rId3">
            <a:alphaModFix/>
          </a:blip>
          <a:stretch>
            <a:fillRect/>
          </a:stretch>
        </p:blipFill>
        <p:spPr>
          <a:xfrm>
            <a:off x="207549" y="3501282"/>
            <a:ext cx="2845688" cy="2310167"/>
          </a:xfrm>
          <a:prstGeom prst="rect">
            <a:avLst/>
          </a:prstGeom>
          <a:noFill/>
          <a:ln>
            <a:noFill/>
          </a:ln>
        </p:spPr>
      </p:pic>
      <p:pic>
        <p:nvPicPr>
          <p:cNvPr id="152" name="Google Shape;152;p22"/>
          <p:cNvPicPr preferRelativeResize="0"/>
          <p:nvPr/>
        </p:nvPicPr>
        <p:blipFill>
          <a:blip r:embed="rId4">
            <a:alphaModFix/>
          </a:blip>
          <a:stretch>
            <a:fillRect/>
          </a:stretch>
        </p:blipFill>
        <p:spPr>
          <a:xfrm>
            <a:off x="3390499" y="4327682"/>
            <a:ext cx="2152967" cy="2310167"/>
          </a:xfrm>
          <a:prstGeom prst="rect">
            <a:avLst/>
          </a:prstGeom>
          <a:noFill/>
          <a:ln>
            <a:noFill/>
          </a:ln>
        </p:spPr>
      </p:pic>
      <p:pic>
        <p:nvPicPr>
          <p:cNvPr id="153" name="Google Shape;153;p22"/>
          <p:cNvPicPr preferRelativeResize="0"/>
          <p:nvPr/>
        </p:nvPicPr>
        <p:blipFill>
          <a:blip r:embed="rId5">
            <a:alphaModFix/>
          </a:blip>
          <a:stretch>
            <a:fillRect/>
          </a:stretch>
        </p:blipFill>
        <p:spPr>
          <a:xfrm>
            <a:off x="7834766" y="1693394"/>
            <a:ext cx="2122959" cy="2310168"/>
          </a:xfrm>
          <a:prstGeom prst="rect">
            <a:avLst/>
          </a:prstGeom>
          <a:noFill/>
          <a:ln>
            <a:noFill/>
          </a:ln>
        </p:spPr>
      </p:pic>
      <p:pic>
        <p:nvPicPr>
          <p:cNvPr id="154" name="Google Shape;154;p22"/>
          <p:cNvPicPr preferRelativeResize="0"/>
          <p:nvPr/>
        </p:nvPicPr>
        <p:blipFill>
          <a:blip r:embed="rId6">
            <a:alphaModFix/>
          </a:blip>
          <a:stretch>
            <a:fillRect/>
          </a:stretch>
        </p:blipFill>
        <p:spPr>
          <a:xfrm>
            <a:off x="9802519" y="113950"/>
            <a:ext cx="2311232" cy="1669825"/>
          </a:xfrm>
          <a:prstGeom prst="rect">
            <a:avLst/>
          </a:prstGeom>
          <a:noFill/>
          <a:ln>
            <a:noFill/>
          </a:ln>
        </p:spPr>
      </p:pic>
      <p:pic>
        <p:nvPicPr>
          <p:cNvPr id="155" name="Google Shape;155;p22"/>
          <p:cNvPicPr preferRelativeResize="0"/>
          <p:nvPr/>
        </p:nvPicPr>
        <p:blipFill>
          <a:blip r:embed="rId7">
            <a:alphaModFix/>
          </a:blip>
          <a:stretch>
            <a:fillRect/>
          </a:stretch>
        </p:blipFill>
        <p:spPr>
          <a:xfrm>
            <a:off x="5523543" y="3322690"/>
            <a:ext cx="2311224" cy="17097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609600" y="1250425"/>
            <a:ext cx="7597800" cy="4895700"/>
          </a:xfrm>
          <a:prstGeom prst="rect">
            <a:avLst/>
          </a:prstGeom>
        </p:spPr>
        <p:txBody>
          <a:bodyPr anchorCtr="0" anchor="t" bIns="45700" lIns="91425" spcFirstLastPara="1" rIns="91425" wrap="square" tIns="45700">
            <a:normAutofit lnSpcReduction="20000"/>
          </a:bodyPr>
          <a:lstStyle/>
          <a:p>
            <a:pPr indent="0" lvl="0" marL="0" rtl="0" algn="l">
              <a:spcBef>
                <a:spcPts val="400"/>
              </a:spcBef>
              <a:spcAft>
                <a:spcPts val="0"/>
              </a:spcAft>
              <a:buNone/>
            </a:pPr>
            <a:r>
              <a:rPr lang="en-GB"/>
              <a:t>For Limitations: </a:t>
            </a:r>
            <a:endParaRPr/>
          </a:p>
          <a:p>
            <a:pPr indent="-355600" lvl="0" marL="457200" rtl="0" algn="l">
              <a:spcBef>
                <a:spcPts val="400"/>
              </a:spcBef>
              <a:spcAft>
                <a:spcPts val="0"/>
              </a:spcAft>
              <a:buSzPts val="2000"/>
              <a:buChar char="●"/>
            </a:pPr>
            <a:r>
              <a:rPr b="1" lang="en-GB"/>
              <a:t>Limited Data on External Factors (e. g. reasons of leave like employment)</a:t>
            </a:r>
            <a:endParaRPr b="1"/>
          </a:p>
          <a:p>
            <a:pPr indent="-355600" lvl="0" marL="457200" rtl="0" algn="l">
              <a:spcBef>
                <a:spcPts val="0"/>
              </a:spcBef>
              <a:spcAft>
                <a:spcPts val="0"/>
              </a:spcAft>
              <a:buSzPts val="2000"/>
              <a:buChar char="●"/>
            </a:pPr>
            <a:r>
              <a:rPr b="1" lang="en-GB"/>
              <a:t>Emphasis on Admission Grade</a:t>
            </a:r>
            <a:endParaRPr b="1"/>
          </a:p>
          <a:p>
            <a:pPr indent="-355600" lvl="0" marL="457200" rtl="0" algn="l">
              <a:spcBef>
                <a:spcPts val="0"/>
              </a:spcBef>
              <a:spcAft>
                <a:spcPts val="0"/>
              </a:spcAft>
              <a:buSzPts val="2000"/>
              <a:buChar char="●"/>
            </a:pPr>
            <a:r>
              <a:rPr b="1" lang="en-GB"/>
              <a:t>Neglect of Enrollment and Completion Dates</a:t>
            </a:r>
            <a:endParaRPr b="1"/>
          </a:p>
          <a:p>
            <a:pPr indent="-355600" lvl="0" marL="457200" rtl="0" algn="l">
              <a:spcBef>
                <a:spcPts val="0"/>
              </a:spcBef>
              <a:spcAft>
                <a:spcPts val="0"/>
              </a:spcAft>
              <a:buSzPts val="2000"/>
              <a:buChar char="●"/>
            </a:pPr>
            <a:r>
              <a:rPr b="1" lang="en-GB"/>
              <a:t>Lack of information on some categorical values like Application type </a:t>
            </a:r>
            <a:endParaRPr b="1"/>
          </a:p>
          <a:p>
            <a:pPr indent="0" lvl="0" marL="0" rtl="0" algn="l">
              <a:spcBef>
                <a:spcPts val="400"/>
              </a:spcBef>
              <a:spcAft>
                <a:spcPts val="0"/>
              </a:spcAft>
              <a:buNone/>
            </a:pPr>
            <a:r>
              <a:t/>
            </a:r>
            <a:endParaRPr/>
          </a:p>
          <a:p>
            <a:pPr indent="0" lvl="0" marL="0" rtl="0" algn="l">
              <a:spcBef>
                <a:spcPts val="400"/>
              </a:spcBef>
              <a:spcAft>
                <a:spcPts val="0"/>
              </a:spcAft>
              <a:buNone/>
            </a:pPr>
            <a:r>
              <a:rPr lang="en-GB"/>
              <a:t>For Informed Decision- Making </a:t>
            </a:r>
            <a:r>
              <a:rPr lang="en-GB"/>
              <a:t>Implications</a:t>
            </a:r>
            <a:endParaRPr/>
          </a:p>
          <a:p>
            <a:pPr indent="-355600" lvl="0" marL="457200" rtl="0" algn="l">
              <a:spcBef>
                <a:spcPts val="400"/>
              </a:spcBef>
              <a:spcAft>
                <a:spcPts val="0"/>
              </a:spcAft>
              <a:buSzPts val="2000"/>
              <a:buChar char="●"/>
            </a:pPr>
            <a:r>
              <a:rPr b="1" lang="en-GB"/>
              <a:t>Targeted Intervention</a:t>
            </a:r>
            <a:r>
              <a:rPr lang="en-GB"/>
              <a:t> : Comprehensive information of the factors beyond the admission grades are crucial to identify and address the dropout cause reliably</a:t>
            </a:r>
            <a:endParaRPr/>
          </a:p>
          <a:p>
            <a:pPr indent="-355600" lvl="0" marL="457200" rtl="0" algn="l">
              <a:spcBef>
                <a:spcPts val="0"/>
              </a:spcBef>
              <a:spcAft>
                <a:spcPts val="0"/>
              </a:spcAft>
              <a:buSzPts val="2000"/>
              <a:buChar char="●"/>
            </a:pPr>
            <a:r>
              <a:rPr b="1" lang="en-GB"/>
              <a:t>Comprehensive Data Collection</a:t>
            </a:r>
            <a:r>
              <a:rPr lang="en-GB"/>
              <a:t> : Expanding the dataset for including various other factors like enrollment and completion dates, longitudinal data, socioeconomic factors is crucial for making informed decisions.</a:t>
            </a:r>
            <a:endParaRPr/>
          </a:p>
          <a:p>
            <a:pPr indent="0" lvl="0" marL="457200" rtl="0" algn="l">
              <a:spcBef>
                <a:spcPts val="400"/>
              </a:spcBef>
              <a:spcAft>
                <a:spcPts val="0"/>
              </a:spcAft>
              <a:buNone/>
            </a:pPr>
            <a:r>
              <a:rPr lang="en-GB"/>
              <a:t> </a:t>
            </a:r>
            <a:r>
              <a:rPr lang="en-GB"/>
              <a:t> </a:t>
            </a:r>
            <a:endParaRPr/>
          </a:p>
        </p:txBody>
      </p:sp>
      <p:sp>
        <p:nvSpPr>
          <p:cNvPr id="162" name="Google Shape;162;p23"/>
          <p:cNvSpPr txBox="1"/>
          <p:nvPr>
            <p:ph type="title"/>
          </p:nvPr>
        </p:nvSpPr>
        <p:spPr>
          <a:xfrm>
            <a:off x="609600" y="363965"/>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Data Limitations and Implications</a:t>
            </a:r>
            <a:endParaRPr/>
          </a:p>
        </p:txBody>
      </p:sp>
      <p:sp>
        <p:nvSpPr>
          <p:cNvPr id="163" name="Google Shape;163;p23"/>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pic>
        <p:nvPicPr>
          <p:cNvPr id="164" name="Google Shape;164;p23"/>
          <p:cNvPicPr preferRelativeResize="0"/>
          <p:nvPr/>
        </p:nvPicPr>
        <p:blipFill>
          <a:blip r:embed="rId3">
            <a:alphaModFix/>
          </a:blip>
          <a:stretch>
            <a:fillRect/>
          </a:stretch>
        </p:blipFill>
        <p:spPr>
          <a:xfrm>
            <a:off x="8103725" y="1594340"/>
            <a:ext cx="3969675" cy="366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523325" y="176165"/>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Machine learning: pipeline description</a:t>
            </a:r>
            <a:endParaRPr/>
          </a:p>
        </p:txBody>
      </p:sp>
      <p:sp>
        <p:nvSpPr>
          <p:cNvPr id="171" name="Google Shape;171;p24"/>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pic>
        <p:nvPicPr>
          <p:cNvPr id="172" name="Google Shape;172;p24"/>
          <p:cNvPicPr preferRelativeResize="0"/>
          <p:nvPr/>
        </p:nvPicPr>
        <p:blipFill>
          <a:blip r:embed="rId3">
            <a:alphaModFix/>
          </a:blip>
          <a:stretch>
            <a:fillRect/>
          </a:stretch>
        </p:blipFill>
        <p:spPr>
          <a:xfrm>
            <a:off x="5728388" y="956684"/>
            <a:ext cx="4082124" cy="1487750"/>
          </a:xfrm>
          <a:prstGeom prst="rect">
            <a:avLst/>
          </a:prstGeom>
          <a:noFill/>
          <a:ln>
            <a:noFill/>
          </a:ln>
        </p:spPr>
      </p:pic>
      <p:pic>
        <p:nvPicPr>
          <p:cNvPr id="173" name="Google Shape;173;p24"/>
          <p:cNvPicPr preferRelativeResize="0"/>
          <p:nvPr/>
        </p:nvPicPr>
        <p:blipFill>
          <a:blip r:embed="rId4">
            <a:alphaModFix/>
          </a:blip>
          <a:stretch>
            <a:fillRect/>
          </a:stretch>
        </p:blipFill>
        <p:spPr>
          <a:xfrm>
            <a:off x="2123788" y="3632450"/>
            <a:ext cx="1429100" cy="1374350"/>
          </a:xfrm>
          <a:prstGeom prst="rect">
            <a:avLst/>
          </a:prstGeom>
          <a:noFill/>
          <a:ln>
            <a:noFill/>
          </a:ln>
        </p:spPr>
      </p:pic>
      <p:pic>
        <p:nvPicPr>
          <p:cNvPr id="174" name="Google Shape;174;p24"/>
          <p:cNvPicPr preferRelativeResize="0"/>
          <p:nvPr/>
        </p:nvPicPr>
        <p:blipFill>
          <a:blip r:embed="rId5">
            <a:alphaModFix/>
          </a:blip>
          <a:stretch>
            <a:fillRect/>
          </a:stretch>
        </p:blipFill>
        <p:spPr>
          <a:xfrm>
            <a:off x="7845850" y="2889272"/>
            <a:ext cx="1905000" cy="1905000"/>
          </a:xfrm>
          <a:prstGeom prst="rect">
            <a:avLst/>
          </a:prstGeom>
          <a:noFill/>
          <a:ln>
            <a:noFill/>
          </a:ln>
        </p:spPr>
      </p:pic>
      <p:pic>
        <p:nvPicPr>
          <p:cNvPr id="175" name="Google Shape;175;p24"/>
          <p:cNvPicPr preferRelativeResize="0"/>
          <p:nvPr/>
        </p:nvPicPr>
        <p:blipFill>
          <a:blip r:embed="rId6">
            <a:alphaModFix/>
          </a:blip>
          <a:stretch>
            <a:fillRect/>
          </a:stretch>
        </p:blipFill>
        <p:spPr>
          <a:xfrm>
            <a:off x="3992713" y="3201261"/>
            <a:ext cx="1763888" cy="1905001"/>
          </a:xfrm>
          <a:prstGeom prst="rect">
            <a:avLst/>
          </a:prstGeom>
          <a:noFill/>
          <a:ln>
            <a:noFill/>
          </a:ln>
        </p:spPr>
      </p:pic>
      <p:pic>
        <p:nvPicPr>
          <p:cNvPr id="176" name="Google Shape;176;p24"/>
          <p:cNvPicPr preferRelativeResize="0"/>
          <p:nvPr/>
        </p:nvPicPr>
        <p:blipFill>
          <a:blip r:embed="rId7">
            <a:alphaModFix/>
          </a:blip>
          <a:stretch>
            <a:fillRect/>
          </a:stretch>
        </p:blipFill>
        <p:spPr>
          <a:xfrm>
            <a:off x="6903462" y="4389528"/>
            <a:ext cx="2577476" cy="1727233"/>
          </a:xfrm>
          <a:prstGeom prst="rect">
            <a:avLst/>
          </a:prstGeom>
          <a:noFill/>
          <a:ln>
            <a:noFill/>
          </a:ln>
        </p:spPr>
      </p:pic>
      <p:sp>
        <p:nvSpPr>
          <p:cNvPr id="177" name="Google Shape;177;p24"/>
          <p:cNvSpPr txBox="1"/>
          <p:nvPr/>
        </p:nvSpPr>
        <p:spPr>
          <a:xfrm>
            <a:off x="6642350" y="6012775"/>
            <a:ext cx="329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323232"/>
                </a:solidFill>
              </a:rPr>
              <a:t>Linear Discriminant Analysis</a:t>
            </a:r>
            <a:endParaRPr sz="2000">
              <a:solidFill>
                <a:srgbClr val="323232"/>
              </a:solidFill>
            </a:endParaRPr>
          </a:p>
        </p:txBody>
      </p:sp>
      <p:pic>
        <p:nvPicPr>
          <p:cNvPr id="178" name="Google Shape;178;p24"/>
          <p:cNvPicPr preferRelativeResize="0"/>
          <p:nvPr/>
        </p:nvPicPr>
        <p:blipFill>
          <a:blip r:embed="rId8">
            <a:alphaModFix/>
          </a:blip>
          <a:stretch>
            <a:fillRect/>
          </a:stretch>
        </p:blipFill>
        <p:spPr>
          <a:xfrm>
            <a:off x="-301925" y="3479403"/>
            <a:ext cx="1808685" cy="1680409"/>
          </a:xfrm>
          <a:prstGeom prst="rect">
            <a:avLst/>
          </a:prstGeom>
          <a:noFill/>
          <a:ln>
            <a:noFill/>
          </a:ln>
        </p:spPr>
      </p:pic>
      <p:cxnSp>
        <p:nvCxnSpPr>
          <p:cNvPr id="179" name="Google Shape;179;p24"/>
          <p:cNvCxnSpPr>
            <a:stCxn id="178" idx="3"/>
            <a:endCxn id="173" idx="1"/>
          </p:cNvCxnSpPr>
          <p:nvPr/>
        </p:nvCxnSpPr>
        <p:spPr>
          <a:xfrm>
            <a:off x="1506760" y="4319607"/>
            <a:ext cx="617100" cy="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4"/>
          <p:cNvCxnSpPr>
            <a:stCxn id="173" idx="3"/>
            <a:endCxn id="175" idx="1"/>
          </p:cNvCxnSpPr>
          <p:nvPr/>
        </p:nvCxnSpPr>
        <p:spPr>
          <a:xfrm flipH="1" rot="10800000">
            <a:off x="3552887" y="4153725"/>
            <a:ext cx="439800" cy="1659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4"/>
          <p:cNvSpPr txBox="1"/>
          <p:nvPr/>
        </p:nvSpPr>
        <p:spPr>
          <a:xfrm>
            <a:off x="9857175" y="4389525"/>
            <a:ext cx="828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323232"/>
                </a:solidFill>
              </a:rPr>
              <a:t>Blender + stacker model </a:t>
            </a:r>
            <a:endParaRPr sz="2000">
              <a:solidFill>
                <a:srgbClr val="323232"/>
              </a:solidFill>
            </a:endParaRPr>
          </a:p>
        </p:txBody>
      </p:sp>
      <p:cxnSp>
        <p:nvCxnSpPr>
          <p:cNvPr id="182" name="Google Shape;182;p24"/>
          <p:cNvCxnSpPr>
            <a:stCxn id="175" idx="3"/>
            <a:endCxn id="174" idx="1"/>
          </p:cNvCxnSpPr>
          <p:nvPr/>
        </p:nvCxnSpPr>
        <p:spPr>
          <a:xfrm flipH="1" rot="10800000">
            <a:off x="5756600" y="3841762"/>
            <a:ext cx="2089200" cy="3120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4"/>
          <p:cNvCxnSpPr>
            <a:stCxn id="175" idx="3"/>
          </p:cNvCxnSpPr>
          <p:nvPr/>
        </p:nvCxnSpPr>
        <p:spPr>
          <a:xfrm flipH="1" rot="10800000">
            <a:off x="5756600" y="2435062"/>
            <a:ext cx="2850900" cy="17187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4"/>
          <p:cNvCxnSpPr>
            <a:stCxn id="175" idx="3"/>
            <a:endCxn id="176" idx="1"/>
          </p:cNvCxnSpPr>
          <p:nvPr/>
        </p:nvCxnSpPr>
        <p:spPr>
          <a:xfrm>
            <a:off x="5756600" y="4153762"/>
            <a:ext cx="1146900" cy="10995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4"/>
          <p:cNvCxnSpPr>
            <a:stCxn id="174" idx="3"/>
          </p:cNvCxnSpPr>
          <p:nvPr/>
        </p:nvCxnSpPr>
        <p:spPr>
          <a:xfrm>
            <a:off x="9750850" y="3841772"/>
            <a:ext cx="356400" cy="546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4"/>
          <p:cNvCxnSpPr>
            <a:stCxn id="176" idx="3"/>
          </p:cNvCxnSpPr>
          <p:nvPr/>
        </p:nvCxnSpPr>
        <p:spPr>
          <a:xfrm flipH="1" rot="10800000">
            <a:off x="9480938" y="3939444"/>
            <a:ext cx="626400" cy="13137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4"/>
          <p:cNvSpPr txBox="1"/>
          <p:nvPr/>
        </p:nvSpPr>
        <p:spPr>
          <a:xfrm>
            <a:off x="4051450" y="5239113"/>
            <a:ext cx="828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323232"/>
                </a:solidFill>
              </a:rPr>
              <a:t>Isolation Forest</a:t>
            </a:r>
            <a:endParaRPr sz="3200">
              <a:solidFill>
                <a:srgbClr val="323232"/>
              </a:solidFill>
            </a:endParaRPr>
          </a:p>
        </p:txBody>
      </p:sp>
      <p:cxnSp>
        <p:nvCxnSpPr>
          <p:cNvPr id="188" name="Google Shape;188;p24"/>
          <p:cNvCxnSpPr>
            <a:endCxn id="189" idx="1"/>
          </p:cNvCxnSpPr>
          <p:nvPr/>
        </p:nvCxnSpPr>
        <p:spPr>
          <a:xfrm>
            <a:off x="9072200" y="2329176"/>
            <a:ext cx="1086900" cy="12465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4"/>
          <p:cNvSpPr txBox="1"/>
          <p:nvPr/>
        </p:nvSpPr>
        <p:spPr>
          <a:xfrm>
            <a:off x="8169400" y="4046250"/>
            <a:ext cx="152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323232"/>
                </a:solidFill>
              </a:rPr>
              <a:t>GBTC </a:t>
            </a:r>
            <a:endParaRPr sz="3200">
              <a:solidFill>
                <a:srgbClr val="323232"/>
              </a:solidFill>
            </a:endParaRPr>
          </a:p>
        </p:txBody>
      </p:sp>
      <p:sp>
        <p:nvSpPr>
          <p:cNvPr id="191" name="Google Shape;191;p24"/>
          <p:cNvSpPr txBox="1"/>
          <p:nvPr/>
        </p:nvSpPr>
        <p:spPr>
          <a:xfrm>
            <a:off x="3757275" y="5294413"/>
            <a:ext cx="598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rgbClr val="323232"/>
              </a:solidFill>
            </a:endParaRPr>
          </a:p>
        </p:txBody>
      </p:sp>
      <p:sp>
        <p:nvSpPr>
          <p:cNvPr id="192" name="Google Shape;192;p24"/>
          <p:cNvSpPr txBox="1"/>
          <p:nvPr/>
        </p:nvSpPr>
        <p:spPr>
          <a:xfrm>
            <a:off x="1024100" y="5049875"/>
            <a:ext cx="322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323232"/>
                </a:solidFill>
              </a:rPr>
              <a:t>Multivariate Normalization </a:t>
            </a:r>
            <a:endParaRPr sz="2000">
              <a:solidFill>
                <a:srgbClr val="323232"/>
              </a:solidFill>
            </a:endParaRPr>
          </a:p>
        </p:txBody>
      </p:sp>
      <p:sp>
        <p:nvSpPr>
          <p:cNvPr id="193" name="Google Shape;193;p24"/>
          <p:cNvSpPr txBox="1"/>
          <p:nvPr/>
        </p:nvSpPr>
        <p:spPr>
          <a:xfrm>
            <a:off x="377900" y="1566075"/>
            <a:ext cx="451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323232"/>
                </a:solidFill>
              </a:rPr>
              <a:t>PCA, </a:t>
            </a:r>
            <a:endParaRPr sz="2000">
              <a:solidFill>
                <a:srgbClr val="323232"/>
              </a:solidFill>
            </a:endParaRPr>
          </a:p>
          <a:p>
            <a:pPr indent="0" lvl="0" marL="0" rtl="0" algn="l">
              <a:spcBef>
                <a:spcPts val="0"/>
              </a:spcBef>
              <a:spcAft>
                <a:spcPts val="0"/>
              </a:spcAft>
              <a:buNone/>
            </a:pPr>
            <a:r>
              <a:rPr lang="en-GB" sz="2000">
                <a:solidFill>
                  <a:srgbClr val="323232"/>
                </a:solidFill>
              </a:rPr>
              <a:t>Remove Multicorelatity</a:t>
            </a:r>
            <a:endParaRPr sz="2000">
              <a:solidFill>
                <a:srgbClr val="323232"/>
              </a:solidFill>
            </a:endParaRPr>
          </a:p>
        </p:txBody>
      </p:sp>
      <p:pic>
        <p:nvPicPr>
          <p:cNvPr id="194" name="Google Shape;194;p24"/>
          <p:cNvPicPr preferRelativeResize="0"/>
          <p:nvPr/>
        </p:nvPicPr>
        <p:blipFill>
          <a:blip r:embed="rId9">
            <a:alphaModFix/>
          </a:blip>
          <a:stretch>
            <a:fillRect/>
          </a:stretch>
        </p:blipFill>
        <p:spPr>
          <a:xfrm>
            <a:off x="6029699" y="3292890"/>
            <a:ext cx="1543050" cy="1409700"/>
          </a:xfrm>
          <a:prstGeom prst="rect">
            <a:avLst/>
          </a:prstGeom>
          <a:noFill/>
          <a:ln>
            <a:noFill/>
          </a:ln>
        </p:spPr>
      </p:pic>
      <p:sp>
        <p:nvSpPr>
          <p:cNvPr id="195" name="Google Shape;195;p24"/>
          <p:cNvSpPr txBox="1"/>
          <p:nvPr/>
        </p:nvSpPr>
        <p:spPr>
          <a:xfrm>
            <a:off x="3839250" y="2268000"/>
            <a:ext cx="476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323232"/>
                </a:solidFill>
              </a:rPr>
              <a:t>Permutation &amp; RandomForest Importance</a:t>
            </a:r>
            <a:endParaRPr sz="2000">
              <a:solidFill>
                <a:srgbClr val="323232"/>
              </a:solidFill>
            </a:endParaRPr>
          </a:p>
        </p:txBody>
      </p:sp>
      <p:sp>
        <p:nvSpPr>
          <p:cNvPr id="196" name="Google Shape;196;p24"/>
          <p:cNvSpPr txBox="1"/>
          <p:nvPr/>
        </p:nvSpPr>
        <p:spPr>
          <a:xfrm>
            <a:off x="-45625" y="2484400"/>
            <a:ext cx="3296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323232"/>
                </a:solidFill>
              </a:rPr>
              <a:t>SMOTE augmentation</a:t>
            </a:r>
            <a:endParaRPr sz="3200">
              <a:solidFill>
                <a:srgbClr val="323232"/>
              </a:solidFill>
            </a:endParaRPr>
          </a:p>
        </p:txBody>
      </p:sp>
      <p:pic>
        <p:nvPicPr>
          <p:cNvPr id="197" name="Google Shape;197;p24"/>
          <p:cNvPicPr preferRelativeResize="0"/>
          <p:nvPr/>
        </p:nvPicPr>
        <p:blipFill>
          <a:blip r:embed="rId10">
            <a:alphaModFix/>
          </a:blip>
          <a:stretch>
            <a:fillRect/>
          </a:stretch>
        </p:blipFill>
        <p:spPr>
          <a:xfrm>
            <a:off x="10245200" y="5162200"/>
            <a:ext cx="1520400" cy="1254178"/>
          </a:xfrm>
          <a:prstGeom prst="rect">
            <a:avLst/>
          </a:prstGeom>
          <a:noFill/>
          <a:ln>
            <a:noFill/>
          </a:ln>
        </p:spPr>
      </p:pic>
      <p:sp>
        <p:nvSpPr>
          <p:cNvPr id="198" name="Google Shape;198;p24"/>
          <p:cNvSpPr txBox="1"/>
          <p:nvPr/>
        </p:nvSpPr>
        <p:spPr>
          <a:xfrm>
            <a:off x="9224750" y="5971525"/>
            <a:ext cx="2205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323232"/>
                </a:solidFill>
              </a:rPr>
              <a:t>Linear Regression</a:t>
            </a:r>
            <a:endParaRPr sz="2000">
              <a:solidFill>
                <a:srgbClr val="323232"/>
              </a:solidFill>
            </a:endParaRPr>
          </a:p>
        </p:txBody>
      </p:sp>
      <p:pic>
        <p:nvPicPr>
          <p:cNvPr id="199" name="Google Shape;199;p24"/>
          <p:cNvPicPr preferRelativeResize="0"/>
          <p:nvPr/>
        </p:nvPicPr>
        <p:blipFill>
          <a:blip r:embed="rId11">
            <a:alphaModFix/>
          </a:blip>
          <a:stretch>
            <a:fillRect/>
          </a:stretch>
        </p:blipFill>
        <p:spPr>
          <a:xfrm>
            <a:off x="10101063" y="675725"/>
            <a:ext cx="1808675" cy="1808675"/>
          </a:xfrm>
          <a:prstGeom prst="rect">
            <a:avLst/>
          </a:prstGeom>
          <a:noFill/>
          <a:ln>
            <a:noFill/>
          </a:ln>
        </p:spPr>
      </p:pic>
      <p:pic>
        <p:nvPicPr>
          <p:cNvPr id="200" name="Google Shape;200;p24"/>
          <p:cNvPicPr preferRelativeResize="0"/>
          <p:nvPr/>
        </p:nvPicPr>
        <p:blipFill>
          <a:blip r:embed="rId12">
            <a:alphaModFix/>
          </a:blip>
          <a:stretch>
            <a:fillRect/>
          </a:stretch>
        </p:blipFill>
        <p:spPr>
          <a:xfrm>
            <a:off x="9304163" y="2159508"/>
            <a:ext cx="1117983" cy="1133400"/>
          </a:xfrm>
          <a:prstGeom prst="rect">
            <a:avLst/>
          </a:prstGeom>
          <a:noFill/>
          <a:ln>
            <a:noFill/>
          </a:ln>
        </p:spPr>
      </p:pic>
      <p:pic>
        <p:nvPicPr>
          <p:cNvPr id="189" name="Google Shape;189;p24"/>
          <p:cNvPicPr preferRelativeResize="0"/>
          <p:nvPr/>
        </p:nvPicPr>
        <p:blipFill>
          <a:blip r:embed="rId13">
            <a:alphaModFix/>
          </a:blip>
          <a:stretch>
            <a:fillRect/>
          </a:stretch>
        </p:blipFill>
        <p:spPr>
          <a:xfrm>
            <a:off x="10159100" y="2889285"/>
            <a:ext cx="1808675" cy="13727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609600" y="162690"/>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Predictive Analysis: Model Leaderboard</a:t>
            </a:r>
            <a:endParaRPr/>
          </a:p>
        </p:txBody>
      </p:sp>
      <p:sp>
        <p:nvSpPr>
          <p:cNvPr id="207" name="Google Shape;207;p25"/>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pic>
        <p:nvPicPr>
          <p:cNvPr id="208" name="Google Shape;208;p25"/>
          <p:cNvPicPr preferRelativeResize="0"/>
          <p:nvPr/>
        </p:nvPicPr>
        <p:blipFill>
          <a:blip r:embed="rId3">
            <a:alphaModFix/>
          </a:blip>
          <a:stretch>
            <a:fillRect/>
          </a:stretch>
        </p:blipFill>
        <p:spPr>
          <a:xfrm>
            <a:off x="6095999" y="1590104"/>
            <a:ext cx="5811430" cy="3677796"/>
          </a:xfrm>
          <a:prstGeom prst="rect">
            <a:avLst/>
          </a:prstGeom>
          <a:noFill/>
          <a:ln>
            <a:noFill/>
          </a:ln>
        </p:spPr>
      </p:pic>
      <p:pic>
        <p:nvPicPr>
          <p:cNvPr id="209" name="Google Shape;209;p25"/>
          <p:cNvPicPr preferRelativeResize="0"/>
          <p:nvPr/>
        </p:nvPicPr>
        <p:blipFill>
          <a:blip r:embed="rId4">
            <a:alphaModFix/>
          </a:blip>
          <a:stretch>
            <a:fillRect/>
          </a:stretch>
        </p:blipFill>
        <p:spPr>
          <a:xfrm>
            <a:off x="181150" y="2670250"/>
            <a:ext cx="5322376" cy="2910050"/>
          </a:xfrm>
          <a:prstGeom prst="rect">
            <a:avLst/>
          </a:prstGeom>
          <a:noFill/>
          <a:ln>
            <a:noFill/>
          </a:ln>
        </p:spPr>
      </p:pic>
      <p:cxnSp>
        <p:nvCxnSpPr>
          <p:cNvPr id="210" name="Google Shape;210;p25"/>
          <p:cNvCxnSpPr/>
          <p:nvPr/>
        </p:nvCxnSpPr>
        <p:spPr>
          <a:xfrm>
            <a:off x="6340425" y="1595875"/>
            <a:ext cx="948900" cy="7908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5"/>
          <p:cNvCxnSpPr/>
          <p:nvPr/>
        </p:nvCxnSpPr>
        <p:spPr>
          <a:xfrm rot="10800000">
            <a:off x="6886725" y="3091100"/>
            <a:ext cx="215700" cy="21135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5"/>
          <p:cNvSpPr txBox="1"/>
          <p:nvPr/>
        </p:nvSpPr>
        <p:spPr>
          <a:xfrm>
            <a:off x="5635900" y="933400"/>
            <a:ext cx="708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323232"/>
                </a:solidFill>
              </a:rPr>
              <a:t>ROC curve for Graduate/Dropout</a:t>
            </a:r>
            <a:endParaRPr sz="3200">
              <a:solidFill>
                <a:srgbClr val="323232"/>
              </a:solidFill>
            </a:endParaRPr>
          </a:p>
        </p:txBody>
      </p:sp>
      <p:sp>
        <p:nvSpPr>
          <p:cNvPr id="213" name="Google Shape;213;p25"/>
          <p:cNvSpPr txBox="1"/>
          <p:nvPr/>
        </p:nvSpPr>
        <p:spPr>
          <a:xfrm>
            <a:off x="6096000" y="5096500"/>
            <a:ext cx="708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323232"/>
                </a:solidFill>
              </a:rPr>
              <a:t>ROC curve for Enrolled</a:t>
            </a:r>
            <a:endParaRPr sz="3200">
              <a:solidFill>
                <a:srgbClr val="323232"/>
              </a:solidFill>
            </a:endParaRPr>
          </a:p>
        </p:txBody>
      </p:sp>
      <p:sp>
        <p:nvSpPr>
          <p:cNvPr id="214" name="Google Shape;214;p25"/>
          <p:cNvSpPr txBox="1"/>
          <p:nvPr/>
        </p:nvSpPr>
        <p:spPr>
          <a:xfrm>
            <a:off x="1394600" y="5688300"/>
            <a:ext cx="10668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323232"/>
                </a:solidFill>
              </a:rPr>
              <a:t>Use instructions: early signals for the most likely exodi, drawing attention to more challenging cases </a:t>
            </a:r>
            <a:endParaRPr sz="3200">
              <a:solidFill>
                <a:srgbClr val="323232"/>
              </a:solidFill>
            </a:endParaRPr>
          </a:p>
        </p:txBody>
      </p:sp>
      <p:sp>
        <p:nvSpPr>
          <p:cNvPr id="215" name="Google Shape;215;p25"/>
          <p:cNvSpPr txBox="1"/>
          <p:nvPr/>
        </p:nvSpPr>
        <p:spPr>
          <a:xfrm>
            <a:off x="181150" y="970675"/>
            <a:ext cx="5604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323232"/>
                </a:solidFill>
              </a:rPr>
              <a:t>Key metrics: F1 0.71 on </a:t>
            </a:r>
            <a:endParaRPr sz="2000">
              <a:solidFill>
                <a:srgbClr val="323232"/>
              </a:solidFill>
            </a:endParaRPr>
          </a:p>
          <a:p>
            <a:pPr indent="0" lvl="0" marL="0" rtl="0" algn="l">
              <a:spcBef>
                <a:spcPts val="0"/>
              </a:spcBef>
              <a:spcAft>
                <a:spcPts val="0"/>
              </a:spcAft>
              <a:buNone/>
            </a:pPr>
            <a:r>
              <a:rPr lang="en-GB" sz="2000">
                <a:solidFill>
                  <a:srgbClr val="323232"/>
                </a:solidFill>
              </a:rPr>
              <a:t>Average, RAUC 0.9 on binary classification. </a:t>
            </a:r>
            <a:endParaRPr sz="2000">
              <a:solidFill>
                <a:srgbClr val="323232"/>
              </a:solidFill>
            </a:endParaRPr>
          </a:p>
          <a:p>
            <a:pPr indent="0" lvl="0" marL="0" rtl="0" algn="l">
              <a:spcBef>
                <a:spcPts val="0"/>
              </a:spcBef>
              <a:spcAft>
                <a:spcPts val="0"/>
              </a:spcAft>
              <a:buNone/>
            </a:pPr>
            <a:r>
              <a:rPr b="1" lang="en-GB" sz="2000">
                <a:solidFill>
                  <a:srgbClr val="323232"/>
                </a:solidFill>
              </a:rPr>
              <a:t>Best models: CatBoost Classifier, XGBoost, Random Forest Classifier</a:t>
            </a:r>
            <a:endParaRPr b="1" sz="2000">
              <a:solidFill>
                <a:srgbClr val="32323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 type="body"/>
          </p:nvPr>
        </p:nvSpPr>
        <p:spPr>
          <a:xfrm>
            <a:off x="374975" y="1893221"/>
            <a:ext cx="10972800" cy="922500"/>
          </a:xfrm>
          <a:prstGeom prst="rect">
            <a:avLst/>
          </a:prstGeom>
        </p:spPr>
        <p:txBody>
          <a:bodyPr anchorCtr="0" anchor="t" bIns="45700" lIns="91425" spcFirstLastPara="1" rIns="91425" wrap="square" tIns="45700">
            <a:normAutofit fontScale="85000" lnSpcReduction="20000"/>
          </a:bodyPr>
          <a:lstStyle/>
          <a:p>
            <a:pPr indent="-336550" lvl="0" marL="457200" rtl="0" algn="l">
              <a:spcBef>
                <a:spcPts val="400"/>
              </a:spcBef>
              <a:spcAft>
                <a:spcPts val="0"/>
              </a:spcAft>
              <a:buSzPct val="100000"/>
              <a:buAutoNum type="arabicPeriod"/>
            </a:pPr>
            <a:r>
              <a:rPr lang="en-GB"/>
              <a:t>Blending improves slightly the model (F1=0.75, AUC 0.93), but stacking  with Logistic Regression does not give auxiliary improvement </a:t>
            </a:r>
            <a:endParaRPr/>
          </a:p>
          <a:p>
            <a:pPr indent="-336550" lvl="0" marL="457200" rtl="0" algn="l">
              <a:spcBef>
                <a:spcPts val="0"/>
              </a:spcBef>
              <a:spcAft>
                <a:spcPts val="0"/>
              </a:spcAft>
              <a:buSzPct val="100000"/>
              <a:buAutoNum type="arabicPeriod"/>
            </a:pPr>
            <a:r>
              <a:rPr lang="en-GB"/>
              <a:t>Using shapley values for components inside blended model, and decomposition coefficients for the features inside components, we can impute the significance of source value in a </a:t>
            </a:r>
            <a:r>
              <a:rPr lang="en-GB"/>
              <a:t>specific</a:t>
            </a:r>
            <a:r>
              <a:rPr lang="en-GB"/>
              <a:t> decision  </a:t>
            </a:r>
            <a:endParaRPr/>
          </a:p>
        </p:txBody>
      </p:sp>
      <p:sp>
        <p:nvSpPr>
          <p:cNvPr id="222" name="Google Shape;222;p26"/>
          <p:cNvSpPr txBox="1"/>
          <p:nvPr>
            <p:ph type="title"/>
          </p:nvPr>
        </p:nvSpPr>
        <p:spPr>
          <a:xfrm>
            <a:off x="609600" y="363965"/>
            <a:ext cx="10972800" cy="77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Predictive Analysis: Augmentation and Explanation </a:t>
            </a:r>
            <a:endParaRPr>
              <a:solidFill>
                <a:schemeClr val="dk1"/>
              </a:solidFill>
            </a:endParaRPr>
          </a:p>
          <a:p>
            <a:pPr indent="0" lvl="0" marL="0" rtl="0" algn="l">
              <a:spcBef>
                <a:spcPts val="0"/>
              </a:spcBef>
              <a:spcAft>
                <a:spcPts val="0"/>
              </a:spcAft>
              <a:buNone/>
            </a:pPr>
            <a:r>
              <a:t/>
            </a:r>
            <a:endParaRPr/>
          </a:p>
        </p:txBody>
      </p:sp>
      <p:sp>
        <p:nvSpPr>
          <p:cNvPr id="223" name="Google Shape;223;p26"/>
          <p:cNvSpPr txBox="1"/>
          <p:nvPr>
            <p:ph idx="12" type="sldNum"/>
          </p:nvPr>
        </p:nvSpPr>
        <p:spPr>
          <a:xfrm>
            <a:off x="609599" y="6272743"/>
            <a:ext cx="32964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a:t>Riga Technical University</a:t>
            </a:r>
            <a:endParaRPr/>
          </a:p>
        </p:txBody>
      </p:sp>
      <p:pic>
        <p:nvPicPr>
          <p:cNvPr id="224" name="Google Shape;224;p26"/>
          <p:cNvPicPr preferRelativeResize="0"/>
          <p:nvPr/>
        </p:nvPicPr>
        <p:blipFill>
          <a:blip r:embed="rId3">
            <a:alphaModFix/>
          </a:blip>
          <a:stretch>
            <a:fillRect/>
          </a:stretch>
        </p:blipFill>
        <p:spPr>
          <a:xfrm>
            <a:off x="933824" y="3010313"/>
            <a:ext cx="3958101" cy="3366499"/>
          </a:xfrm>
          <a:prstGeom prst="rect">
            <a:avLst/>
          </a:prstGeom>
          <a:noFill/>
          <a:ln>
            <a:noFill/>
          </a:ln>
        </p:spPr>
      </p:pic>
      <p:pic>
        <p:nvPicPr>
          <p:cNvPr id="225" name="Google Shape;225;p26"/>
          <p:cNvPicPr preferRelativeResize="0"/>
          <p:nvPr/>
        </p:nvPicPr>
        <p:blipFill>
          <a:blip r:embed="rId4">
            <a:alphaModFix/>
          </a:blip>
          <a:stretch>
            <a:fillRect/>
          </a:stretch>
        </p:blipFill>
        <p:spPr>
          <a:xfrm>
            <a:off x="5457575" y="2900371"/>
            <a:ext cx="5890195" cy="37374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