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3.gif"/><Relationship Id="rId5" Type="http://schemas.openxmlformats.org/officeDocument/2006/relationships/image" Target="../media/image14.gif"/><Relationship Id="rId6" Type="http://schemas.openxmlformats.org/officeDocument/2006/relationships/image" Target="../media/image16.gif"/><Relationship Id="rId7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3.gif"/><Relationship Id="rId5" Type="http://schemas.openxmlformats.org/officeDocument/2006/relationships/image" Target="../media/image14.gif"/><Relationship Id="rId6" Type="http://schemas.openxmlformats.org/officeDocument/2006/relationships/image" Target="../media/image16.gif"/><Relationship Id="rId7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8.gif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7.gif"/><Relationship Id="rId9" Type="http://schemas.openxmlformats.org/officeDocument/2006/relationships/image" Target="../media/image11.gif"/><Relationship Id="rId5" Type="http://schemas.openxmlformats.org/officeDocument/2006/relationships/image" Target="../media/image8.gif"/><Relationship Id="rId6" Type="http://schemas.openxmlformats.org/officeDocument/2006/relationships/image" Target="../media/image3.gif"/><Relationship Id="rId7" Type="http://schemas.openxmlformats.org/officeDocument/2006/relationships/image" Target="../media/image4.gif"/><Relationship Id="rId8" Type="http://schemas.openxmlformats.org/officeDocument/2006/relationships/image" Target="../media/image9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.gif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7.gif"/><Relationship Id="rId9" Type="http://schemas.openxmlformats.org/officeDocument/2006/relationships/image" Target="../media/image11.gif"/><Relationship Id="rId5" Type="http://schemas.openxmlformats.org/officeDocument/2006/relationships/image" Target="../media/image8.gif"/><Relationship Id="rId6" Type="http://schemas.openxmlformats.org/officeDocument/2006/relationships/image" Target="../media/image3.gif"/><Relationship Id="rId7" Type="http://schemas.openxmlformats.org/officeDocument/2006/relationships/image" Target="../media/image4.gif"/><Relationship Id="rId8" Type="http://schemas.openxmlformats.org/officeDocument/2006/relationships/image" Target="../media/image9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gif"/><Relationship Id="rId10" Type="http://schemas.openxmlformats.org/officeDocument/2006/relationships/image" Target="../media/image9.gif"/><Relationship Id="rId13" Type="http://schemas.openxmlformats.org/officeDocument/2006/relationships/image" Target="../media/image23.gif"/><Relationship Id="rId12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Relationship Id="rId9" Type="http://schemas.openxmlformats.org/officeDocument/2006/relationships/image" Target="../media/image4.gif"/><Relationship Id="rId15" Type="http://schemas.openxmlformats.org/officeDocument/2006/relationships/image" Target="../media/image25.gif"/><Relationship Id="rId14" Type="http://schemas.openxmlformats.org/officeDocument/2006/relationships/image" Target="../media/image26.gif"/><Relationship Id="rId17" Type="http://schemas.openxmlformats.org/officeDocument/2006/relationships/image" Target="../media/image27.gif"/><Relationship Id="rId16" Type="http://schemas.openxmlformats.org/officeDocument/2006/relationships/image" Target="../media/image24.gif"/><Relationship Id="rId5" Type="http://schemas.openxmlformats.org/officeDocument/2006/relationships/image" Target="../media/image17.png"/><Relationship Id="rId19" Type="http://schemas.openxmlformats.org/officeDocument/2006/relationships/image" Target="../media/image29.gif"/><Relationship Id="rId6" Type="http://schemas.openxmlformats.org/officeDocument/2006/relationships/image" Target="../media/image7.gif"/><Relationship Id="rId18" Type="http://schemas.openxmlformats.org/officeDocument/2006/relationships/image" Target="../media/image28.gif"/><Relationship Id="rId7" Type="http://schemas.openxmlformats.org/officeDocument/2006/relationships/image" Target="../media/image8.gif"/><Relationship Id="rId8" Type="http://schemas.openxmlformats.org/officeDocument/2006/relationships/image" Target="../media/image3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gif"/><Relationship Id="rId11" Type="http://schemas.openxmlformats.org/officeDocument/2006/relationships/image" Target="../media/image3.gif"/><Relationship Id="rId22" Type="http://schemas.openxmlformats.org/officeDocument/2006/relationships/image" Target="../media/image29.gif"/><Relationship Id="rId10" Type="http://schemas.openxmlformats.org/officeDocument/2006/relationships/image" Target="../media/image8.gif"/><Relationship Id="rId21" Type="http://schemas.openxmlformats.org/officeDocument/2006/relationships/image" Target="../media/image28.gif"/><Relationship Id="rId13" Type="http://schemas.openxmlformats.org/officeDocument/2006/relationships/image" Target="../media/image9.gif"/><Relationship Id="rId1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gif"/><Relationship Id="rId4" Type="http://schemas.openxmlformats.org/officeDocument/2006/relationships/image" Target="../media/image30.gif"/><Relationship Id="rId9" Type="http://schemas.openxmlformats.org/officeDocument/2006/relationships/image" Target="../media/image7.gif"/><Relationship Id="rId15" Type="http://schemas.openxmlformats.org/officeDocument/2006/relationships/image" Target="../media/image2.gif"/><Relationship Id="rId14" Type="http://schemas.openxmlformats.org/officeDocument/2006/relationships/image" Target="../media/image11.gif"/><Relationship Id="rId17" Type="http://schemas.openxmlformats.org/officeDocument/2006/relationships/image" Target="../media/image26.gif"/><Relationship Id="rId16" Type="http://schemas.openxmlformats.org/officeDocument/2006/relationships/image" Target="../media/image23.gif"/><Relationship Id="rId5" Type="http://schemas.openxmlformats.org/officeDocument/2006/relationships/image" Target="../media/image31.png"/><Relationship Id="rId19" Type="http://schemas.openxmlformats.org/officeDocument/2006/relationships/image" Target="../media/image24.gif"/><Relationship Id="rId6" Type="http://schemas.openxmlformats.org/officeDocument/2006/relationships/image" Target="../media/image22.png"/><Relationship Id="rId18" Type="http://schemas.openxmlformats.org/officeDocument/2006/relationships/image" Target="../media/image25.gif"/><Relationship Id="rId7" Type="http://schemas.openxmlformats.org/officeDocument/2006/relationships/image" Target="../media/image34.png"/><Relationship Id="rId8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17.png"/><Relationship Id="rId5" Type="http://schemas.openxmlformats.org/officeDocument/2006/relationships/image" Target="../media/image34.png"/><Relationship Id="rId6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7.gif"/><Relationship Id="rId9" Type="http://schemas.openxmlformats.org/officeDocument/2006/relationships/image" Target="../media/image11.gif"/><Relationship Id="rId5" Type="http://schemas.openxmlformats.org/officeDocument/2006/relationships/image" Target="../media/image8.gif"/><Relationship Id="rId6" Type="http://schemas.openxmlformats.org/officeDocument/2006/relationships/image" Target="../media/image3.gif"/><Relationship Id="rId7" Type="http://schemas.openxmlformats.org/officeDocument/2006/relationships/image" Target="../media/image4.gif"/><Relationship Id="rId8" Type="http://schemas.openxmlformats.org/officeDocument/2006/relationships/image" Target="../media/image9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png"/><Relationship Id="rId4" Type="http://schemas.openxmlformats.org/officeDocument/2006/relationships/image" Target="../media/image34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Relationship Id="rId5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Relationship Id="rId4" Type="http://schemas.openxmlformats.org/officeDocument/2006/relationships/image" Target="../media/image44.png"/><Relationship Id="rId5" Type="http://schemas.openxmlformats.org/officeDocument/2006/relationships/image" Target="../media/image42.png"/><Relationship Id="rId6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Relationship Id="rId4" Type="http://schemas.openxmlformats.org/officeDocument/2006/relationships/image" Target="../media/image44.png"/><Relationship Id="rId9" Type="http://schemas.openxmlformats.org/officeDocument/2006/relationships/image" Target="../media/image45.png"/><Relationship Id="rId5" Type="http://schemas.openxmlformats.org/officeDocument/2006/relationships/image" Target="../media/image42.png"/><Relationship Id="rId6" Type="http://schemas.openxmlformats.org/officeDocument/2006/relationships/image" Target="../media/image34.png"/><Relationship Id="rId7" Type="http://schemas.openxmlformats.org/officeDocument/2006/relationships/image" Target="../media/image39.png"/><Relationship Id="rId8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Relationship Id="rId4" Type="http://schemas.openxmlformats.org/officeDocument/2006/relationships/image" Target="../media/image44.png"/><Relationship Id="rId9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50.png"/><Relationship Id="rId7" Type="http://schemas.openxmlformats.org/officeDocument/2006/relationships/image" Target="../media/image34.png"/><Relationship Id="rId8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51.png"/><Relationship Id="rId5" Type="http://schemas.openxmlformats.org/officeDocument/2006/relationships/image" Target="../media/image5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3.png"/><Relationship Id="rId4" Type="http://schemas.openxmlformats.org/officeDocument/2006/relationships/image" Target="../media/image47.png"/><Relationship Id="rId5" Type="http://schemas.openxmlformats.org/officeDocument/2006/relationships/image" Target="../media/image49.png"/><Relationship Id="rId6" Type="http://schemas.openxmlformats.org/officeDocument/2006/relationships/image" Target="../media/image56.png"/><Relationship Id="rId7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gif"/><Relationship Id="rId10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Relationship Id="rId9" Type="http://schemas.openxmlformats.org/officeDocument/2006/relationships/image" Target="../media/image9.gif"/><Relationship Id="rId5" Type="http://schemas.openxmlformats.org/officeDocument/2006/relationships/image" Target="../media/image7.gif"/><Relationship Id="rId6" Type="http://schemas.openxmlformats.org/officeDocument/2006/relationships/image" Target="../media/image8.gif"/><Relationship Id="rId7" Type="http://schemas.openxmlformats.org/officeDocument/2006/relationships/image" Target="../media/image3.gif"/><Relationship Id="rId8" Type="http://schemas.openxmlformats.org/officeDocument/2006/relationships/image" Target="../media/image4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8.png"/><Relationship Id="rId4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5.png"/><Relationship Id="rId4" Type="http://schemas.openxmlformats.org/officeDocument/2006/relationships/image" Target="../media/image59.png"/><Relationship Id="rId9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68.png"/><Relationship Id="rId7" Type="http://schemas.openxmlformats.org/officeDocument/2006/relationships/image" Target="../media/image61.png"/><Relationship Id="rId8" Type="http://schemas.openxmlformats.org/officeDocument/2006/relationships/image" Target="../media/image5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2.png"/><Relationship Id="rId4" Type="http://schemas.openxmlformats.org/officeDocument/2006/relationships/image" Target="../media/image62.png"/><Relationship Id="rId5" Type="http://schemas.openxmlformats.org/officeDocument/2006/relationships/image" Target="../media/image56.png"/><Relationship Id="rId6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gif"/><Relationship Id="rId10" Type="http://schemas.openxmlformats.org/officeDocument/2006/relationships/image" Target="../media/image11.gif"/><Relationship Id="rId13" Type="http://schemas.openxmlformats.org/officeDocument/2006/relationships/image" Target="../media/image26.gif"/><Relationship Id="rId12" Type="http://schemas.openxmlformats.org/officeDocument/2006/relationships/image" Target="../media/image2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Relationship Id="rId9" Type="http://schemas.openxmlformats.org/officeDocument/2006/relationships/image" Target="../media/image9.gif"/><Relationship Id="rId15" Type="http://schemas.openxmlformats.org/officeDocument/2006/relationships/image" Target="../media/image24.gif"/><Relationship Id="rId14" Type="http://schemas.openxmlformats.org/officeDocument/2006/relationships/image" Target="../media/image25.gif"/><Relationship Id="rId17" Type="http://schemas.openxmlformats.org/officeDocument/2006/relationships/image" Target="../media/image28.gif"/><Relationship Id="rId16" Type="http://schemas.openxmlformats.org/officeDocument/2006/relationships/image" Target="../media/image27.gif"/><Relationship Id="rId5" Type="http://schemas.openxmlformats.org/officeDocument/2006/relationships/image" Target="../media/image7.gif"/><Relationship Id="rId6" Type="http://schemas.openxmlformats.org/officeDocument/2006/relationships/image" Target="../media/image8.gif"/><Relationship Id="rId18" Type="http://schemas.openxmlformats.org/officeDocument/2006/relationships/image" Target="../media/image29.gif"/><Relationship Id="rId7" Type="http://schemas.openxmlformats.org/officeDocument/2006/relationships/image" Target="../media/image3.gif"/><Relationship Id="rId8" Type="http://schemas.openxmlformats.org/officeDocument/2006/relationships/image" Target="../media/image4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0.png"/><Relationship Id="rId4" Type="http://schemas.openxmlformats.org/officeDocument/2006/relationships/image" Target="../media/image65.png"/><Relationship Id="rId5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0.png"/><Relationship Id="rId4" Type="http://schemas.openxmlformats.org/officeDocument/2006/relationships/image" Target="../media/image65.png"/><Relationship Id="rId5" Type="http://schemas.openxmlformats.org/officeDocument/2006/relationships/image" Target="../media/image63.png"/><Relationship Id="rId6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0.png"/><Relationship Id="rId4" Type="http://schemas.openxmlformats.org/officeDocument/2006/relationships/image" Target="../media/image65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0.png"/><Relationship Id="rId4" Type="http://schemas.openxmlformats.org/officeDocument/2006/relationships/image" Target="../media/image65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6.png"/><Relationship Id="rId8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0.png"/><Relationship Id="rId4" Type="http://schemas.openxmlformats.org/officeDocument/2006/relationships/image" Target="../media/image64.png"/><Relationship Id="rId9" Type="http://schemas.openxmlformats.org/officeDocument/2006/relationships/image" Target="../media/image34.png"/><Relationship Id="rId5" Type="http://schemas.openxmlformats.org/officeDocument/2006/relationships/image" Target="../media/image66.png"/><Relationship Id="rId6" Type="http://schemas.openxmlformats.org/officeDocument/2006/relationships/image" Target="../media/image69.png"/><Relationship Id="rId7" Type="http://schemas.openxmlformats.org/officeDocument/2006/relationships/image" Target="../media/image65.png"/><Relationship Id="rId8" Type="http://schemas.openxmlformats.org/officeDocument/2006/relationships/image" Target="../media/image6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gif"/><Relationship Id="rId10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Relationship Id="rId9" Type="http://schemas.openxmlformats.org/officeDocument/2006/relationships/image" Target="../media/image9.gif"/><Relationship Id="rId5" Type="http://schemas.openxmlformats.org/officeDocument/2006/relationships/image" Target="../media/image7.gif"/><Relationship Id="rId6" Type="http://schemas.openxmlformats.org/officeDocument/2006/relationships/image" Target="../media/image8.gif"/><Relationship Id="rId7" Type="http://schemas.openxmlformats.org/officeDocument/2006/relationships/image" Target="../media/image3.gif"/><Relationship Id="rId8" Type="http://schemas.openxmlformats.org/officeDocument/2006/relationships/image" Target="../media/image4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0.png"/><Relationship Id="rId4" Type="http://schemas.openxmlformats.org/officeDocument/2006/relationships/image" Target="../media/image64.png"/><Relationship Id="rId9" Type="http://schemas.openxmlformats.org/officeDocument/2006/relationships/image" Target="../media/image63.png"/><Relationship Id="rId5" Type="http://schemas.openxmlformats.org/officeDocument/2006/relationships/image" Target="../media/image66.png"/><Relationship Id="rId6" Type="http://schemas.openxmlformats.org/officeDocument/2006/relationships/image" Target="../media/image69.png"/><Relationship Id="rId7" Type="http://schemas.openxmlformats.org/officeDocument/2006/relationships/image" Target="../media/image67.png"/><Relationship Id="rId8" Type="http://schemas.openxmlformats.org/officeDocument/2006/relationships/image" Target="../media/image6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0.png"/><Relationship Id="rId4" Type="http://schemas.openxmlformats.org/officeDocument/2006/relationships/image" Target="../media/image64.png"/><Relationship Id="rId5" Type="http://schemas.openxmlformats.org/officeDocument/2006/relationships/image" Target="../media/image70.png"/><Relationship Id="rId6" Type="http://schemas.openxmlformats.org/officeDocument/2006/relationships/image" Target="../media/image65.png"/><Relationship Id="rId7" Type="http://schemas.openxmlformats.org/officeDocument/2006/relationships/image" Target="../media/image63.png"/><Relationship Id="rId8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1.png"/><Relationship Id="rId4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34.png"/><Relationship Id="rId5" Type="http://schemas.openxmlformats.org/officeDocument/2006/relationships/image" Target="../media/image1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3.gif"/><Relationship Id="rId5" Type="http://schemas.openxmlformats.org/officeDocument/2006/relationships/image" Target="../media/image14.gif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