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1" d="100"/>
          <a:sy n="71" d="100"/>
        </p:scale>
        <p:origin x="-113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Responsive Sign-Up &amp; Login Form Using HTML, CSS &amp;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Name: Responsive Sign-Up &amp; Login Form</a:t>
            </a:r>
          </a:p>
          <a:p>
            <a:r>
              <a:t>Technologies Used: HTML5, CSS3, JavaScript</a:t>
            </a:r>
          </a:p>
          <a:p>
            <a:r>
              <a:t>Purpose: User registration and login interface with modern UI and 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 and modern design</a:t>
            </a:r>
          </a:p>
          <a:p>
            <a:r>
              <a:t>Responsive layout for all screen sizes</a:t>
            </a:r>
          </a:p>
          <a:p>
            <a:r>
              <a:t>Real-time form validation</a:t>
            </a:r>
          </a:p>
          <a:p>
            <a:r>
              <a:t>Password visibility toggle</a:t>
            </a:r>
          </a:p>
          <a:p>
            <a:r>
              <a:t>Success feedback using alerts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Sign-Up Form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Collects: First &amp; Last Name, Email, Phone Number, Password &amp; Confirm Password</a:t>
            </a:r>
          </a:p>
          <a:p>
            <a:r>
              <a:t>Includes:</a:t>
            </a:r>
          </a:p>
          <a:p>
            <a:r>
              <a:t>- Input validation</a:t>
            </a:r>
          </a:p>
          <a:p>
            <a:r>
              <a:t>- Error messages</a:t>
            </a:r>
          </a:p>
          <a:p>
            <a:r>
              <a:t>- Password strength rules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Login Form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 &amp; Password fields</a:t>
            </a:r>
          </a:p>
          <a:p>
            <a:r>
              <a:t>Real-time validation</a:t>
            </a:r>
          </a:p>
          <a:p>
            <a:r>
              <a:t>Password visibility toggle</a:t>
            </a:r>
          </a:p>
          <a:p>
            <a:r>
              <a:t>Login success feedback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CSS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Gradient background for visual appeal</a:t>
            </a:r>
          </a:p>
          <a:p>
            <a:r>
              <a:rPr dirty="0"/>
              <a:t>Shadowed and rounded form boxes</a:t>
            </a:r>
          </a:p>
          <a:p>
            <a:r>
              <a:rPr dirty="0"/>
              <a:t>Hover and focus effects</a:t>
            </a:r>
          </a:p>
          <a:p>
            <a:r>
              <a:rPr dirty="0"/>
              <a:t>Media queries for responsiveness</a:t>
            </a:r>
          </a:p>
          <a:p>
            <a:r>
              <a:rPr dirty="0"/>
              <a:t>Adapts layout for tablets and mobiles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Sign-Up:</a:t>
            </a:r>
          </a:p>
          <a:p>
            <a:r>
              <a:rPr dirty="0"/>
              <a:t>- Name: letters only</a:t>
            </a:r>
          </a:p>
          <a:p>
            <a:r>
              <a:rPr dirty="0"/>
              <a:t>- Email: proper format</a:t>
            </a:r>
          </a:p>
          <a:p>
            <a:r>
              <a:rPr dirty="0"/>
              <a:t>- Phone: Ethiopian format</a:t>
            </a:r>
          </a:p>
          <a:p>
            <a:r>
              <a:rPr dirty="0"/>
              <a:t>- Password: strong rules</a:t>
            </a:r>
          </a:p>
          <a:p>
            <a:r>
              <a:rPr dirty="0"/>
              <a:t>- Confirm password match</a:t>
            </a:r>
          </a:p>
          <a:p>
            <a:r>
              <a:rPr dirty="0"/>
              <a:t>Login:</a:t>
            </a:r>
          </a:p>
          <a:p>
            <a:r>
              <a:rPr dirty="0"/>
              <a:t>- Email &amp; password format</a:t>
            </a:r>
          </a:p>
          <a:p>
            <a:r>
              <a:rPr dirty="0"/>
              <a:t>- Success alert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Uses @media queries to:</a:t>
            </a:r>
          </a:p>
          <a:p>
            <a:r>
              <a:rPr dirty="0"/>
              <a:t>- Adjust padding, input sizes, </a:t>
            </a:r>
            <a:r>
              <a:rPr dirty="0" smtClean="0"/>
              <a:t>layout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Fully functional front-end UI</a:t>
            </a:r>
          </a:p>
          <a:p>
            <a:r>
              <a:rPr dirty="0"/>
              <a:t>Clean design, real-time feedback</a:t>
            </a:r>
          </a:p>
          <a:p>
            <a:r>
              <a:rPr dirty="0"/>
              <a:t>Easily extensible for backend integration</a:t>
            </a:r>
          </a:p>
          <a:p>
            <a:r>
              <a:rPr dirty="0" smtClean="0"/>
              <a:t>Good </a:t>
            </a:r>
            <a:r>
              <a:rPr dirty="0"/>
              <a:t>foundation for authentication </a:t>
            </a:r>
            <a:r>
              <a:rPr dirty="0" smtClean="0"/>
              <a:t>systems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en-US" b="1" i="1" dirty="0" smtClean="0">
                <a:solidFill>
                  <a:srgbClr val="002060"/>
                </a:solidFill>
              </a:rPr>
              <a:t>                                                by </a:t>
            </a:r>
            <a:r>
              <a:rPr lang="en-US" b="1" i="1" dirty="0" err="1" smtClean="0">
                <a:solidFill>
                  <a:srgbClr val="002060"/>
                </a:solidFill>
              </a:rPr>
              <a:t>ataklti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 err="1" smtClean="0">
                <a:solidFill>
                  <a:srgbClr val="002060"/>
                </a:solidFill>
              </a:rPr>
              <a:t>tesfay</a:t>
            </a:r>
            <a:endParaRPr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210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Responsive Sign-Up &amp; Login Form Using HTML, CSS &amp; JavaScript</vt:lpstr>
      <vt:lpstr>Features</vt:lpstr>
      <vt:lpstr>Sign-Up Form Structure</vt:lpstr>
      <vt:lpstr>Login Form Structure</vt:lpstr>
      <vt:lpstr>CSS Highlights</vt:lpstr>
      <vt:lpstr>JavaScript Validation</vt:lpstr>
      <vt:lpstr>Responsive Design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Sign-Up &amp; Login Form Using HTML, CSS &amp; JavaScript</dc:title>
  <dc:subject/>
  <dc:creator/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2025-05-21T03:43:54Z</dcterms:modified>
  <cp:category/>
</cp:coreProperties>
</file>