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16"/>
    <p:restoredTop sz="94612"/>
  </p:normalViewPr>
  <p:slideViewPr>
    <p:cSldViewPr snapToGrid="0" snapToObjects="1">
      <p:cViewPr varScale="1">
        <p:scale>
          <a:sx n="103" d="100"/>
          <a:sy n="103" d="100"/>
        </p:scale>
        <p:origin x="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4/21/22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9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8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7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0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4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2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3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5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4/21/22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4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99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9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64" r:id="rId4"/>
    <p:sldLayoutId id="2147483765" r:id="rId5"/>
    <p:sldLayoutId id="2147483771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6C9D15D6-0193-49E7-C20D-64E7885E82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5600" b="44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4A757-D189-4DEE-BBB2-9CA886811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1" y="2198248"/>
            <a:ext cx="8652938" cy="2461504"/>
          </a:xfrm>
        </p:spPr>
        <p:txBody>
          <a:bodyPr>
            <a:normAutofit fontScale="90000"/>
          </a:bodyPr>
          <a:lstStyle/>
          <a:p>
            <a:r>
              <a:rPr lang="ru-RU" sz="3700" b="1" cap="all" dirty="0">
                <a:latin typeface="Cochin" panose="02000603020000020003" pitchFamily="2" charset="0"/>
              </a:rPr>
              <a:t>лабораторной работе №</a:t>
            </a:r>
            <a:r>
              <a:rPr lang="ru-RU" sz="3700" b="1" dirty="0">
                <a:latin typeface="Cochin" panose="02000603020000020003" pitchFamily="2" charset="0"/>
              </a:rPr>
              <a:t>2</a:t>
            </a:r>
            <a:br>
              <a:rPr lang="ru-RU" sz="3700" dirty="0">
                <a:effectLst/>
                <a:latin typeface="Cochin" panose="02000603020000020003" pitchFamily="2" charset="0"/>
              </a:rPr>
            </a:br>
            <a:r>
              <a:rPr lang="ru-RU" dirty="0"/>
              <a:t>Управление версиями</a:t>
            </a:r>
            <a:br>
              <a:rPr lang="ru-RU" b="1" dirty="0"/>
            </a:br>
            <a:endParaRPr lang="ru-RU" sz="3700" dirty="0">
              <a:latin typeface="Cochin" panose="02000603020000020003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67AD1B-B117-E7A2-81B1-9BEA6B6E4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963" y="5575680"/>
            <a:ext cx="4491037" cy="1267720"/>
          </a:xfrm>
        </p:spPr>
        <p:txBody>
          <a:bodyPr>
            <a:normAutofit/>
          </a:bodyPr>
          <a:lstStyle/>
          <a:p>
            <a:pPr algn="r"/>
            <a:r>
              <a:rPr lang="ru-RU" sz="1600" dirty="0">
                <a:latin typeface="Cochin" panose="02000603020000020003" pitchFamily="2" charset="0"/>
              </a:rPr>
              <a:t>Студентка: </a:t>
            </a:r>
            <a:r>
              <a:rPr lang="ru-RU" sz="1600" dirty="0" err="1">
                <a:latin typeface="Cochin" panose="02000603020000020003" pitchFamily="2" charset="0"/>
              </a:rPr>
              <a:t>Митичкина</a:t>
            </a:r>
            <a:r>
              <a:rPr lang="ru-RU" sz="1600" dirty="0">
                <a:latin typeface="Cochin" panose="02000603020000020003" pitchFamily="2" charset="0"/>
              </a:rPr>
              <a:t> Екатерина Павловна                                   </a:t>
            </a:r>
          </a:p>
          <a:p>
            <a:pPr algn="r"/>
            <a:r>
              <a:rPr lang="ru-RU" sz="1600" dirty="0">
                <a:latin typeface="Cochin" panose="02000603020000020003" pitchFamily="2" charset="0"/>
              </a:rPr>
              <a:t>	Группа: НПИбд-02-21</a:t>
            </a:r>
          </a:p>
          <a:p>
            <a:pPr algn="r"/>
            <a:r>
              <a:rPr lang="ru-RU" sz="1600" dirty="0">
                <a:latin typeface="Cochin" panose="02000603020000020003" pitchFamily="2" charset="0"/>
              </a:rPr>
              <a:t>№ ст. билета: 1032212278 </a:t>
            </a:r>
            <a:endParaRPr lang="ru-RU" sz="1000" dirty="0">
              <a:solidFill>
                <a:schemeClr val="tx1"/>
              </a:solidFill>
              <a:latin typeface="Cochin" panose="02000603020000020003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482200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0314E6-1F91-FC42-6841-F40460FE4D4B}"/>
              </a:ext>
            </a:extLst>
          </p:cNvPr>
          <p:cNvSpPr txBox="1"/>
          <p:nvPr/>
        </p:nvSpPr>
        <p:spPr>
          <a:xfrm>
            <a:off x="822231" y="867746"/>
            <a:ext cx="105475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ffectLst/>
                <a:latin typeface="Cochin" panose="02000603020000020003" pitchFamily="2" charset="0"/>
                <a:ea typeface="Times New Roman" panose="02020603050405020304" pitchFamily="18" charset="0"/>
              </a:rPr>
              <a:t>Перехожу в нужный каталог и удаляю не нужный файл, далее создаю нужный каталог и отправляю нужный файл на сервер</a:t>
            </a:r>
            <a:r>
              <a:rPr lang="ru-RU" sz="2000" dirty="0">
                <a:effectLst/>
                <a:latin typeface="Cochin" panose="02000603020000020003" pitchFamily="2" charset="0"/>
              </a:rPr>
              <a:t> </a:t>
            </a:r>
            <a:endParaRPr lang="ru-RU" sz="2000" dirty="0">
              <a:latin typeface="Cochin" panose="02000603020000020003" pitchFamily="2" charset="0"/>
            </a:endParaRPr>
          </a:p>
        </p:txBody>
      </p:sp>
      <p:pic>
        <p:nvPicPr>
          <p:cNvPr id="7" name="Рисунок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2D4369D2-F80A-BA5D-7C25-76C86A3AE2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402" y="1575632"/>
            <a:ext cx="6469196" cy="47182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8A69E6-E885-3FCA-6678-91E29ED4B604}"/>
              </a:ext>
            </a:extLst>
          </p:cNvPr>
          <p:cNvSpPr txBox="1"/>
          <p:nvPr/>
        </p:nvSpPr>
        <p:spPr>
          <a:xfrm>
            <a:off x="822231" y="403388"/>
            <a:ext cx="6098582" cy="505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ru-RU" sz="2000" dirty="0">
                <a:effectLst/>
                <a:latin typeface="Cochin" panose="02000603020000020003" pitchFamily="2" charset="0"/>
                <a:ea typeface="Times New Roman" panose="02020603050405020304" pitchFamily="18" charset="0"/>
              </a:rPr>
              <a:t> И последнее это настройка каталога курса </a:t>
            </a:r>
          </a:p>
        </p:txBody>
      </p:sp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21DD2F9-FE1E-B492-5E20-28954ACAA7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413" y="2053525"/>
            <a:ext cx="8745173" cy="3228843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04CB621-3860-6FAE-8C0F-C37CC8357D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86" y="2999681"/>
            <a:ext cx="10809425" cy="161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66114-A60A-8CC1-1A49-F58E3D77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ochin" panose="02000603020000020003" pitchFamily="2" charset="0"/>
              </a:rPr>
              <a:t>Вывод: </a:t>
            </a:r>
            <a:endParaRPr lang="ru-RU" dirty="0">
              <a:latin typeface="Cochin" panose="0200060302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8A9CE-2282-FF10-E8A1-77F6E25F3634}"/>
              </a:ext>
            </a:extLst>
          </p:cNvPr>
          <p:cNvSpPr txBox="1"/>
          <p:nvPr/>
        </p:nvSpPr>
        <p:spPr>
          <a:xfrm>
            <a:off x="1066800" y="1890207"/>
            <a:ext cx="9838841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4795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результате работы изучила идеологию и применение средств контроля версий. Освоила умения по работе с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718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07A60-8093-9FBA-E0F4-EE9E8997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ochin" panose="02000603020000020003" pitchFamily="2" charset="0"/>
              </a:rPr>
              <a:t>Цель работы: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73967C-99C3-FD7D-99A2-58BA3F9E5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778" y="1451266"/>
            <a:ext cx="10058400" cy="1125855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Cochin" panose="02000603020000020003" pitchFamily="2" charset="0"/>
              </a:rPr>
              <a:t>Изучить идеологию и применение средств контроля версий. </a:t>
            </a:r>
          </a:p>
          <a:p>
            <a:r>
              <a:rPr lang="ru-RU" sz="2400" dirty="0">
                <a:latin typeface="Cochin" panose="02000603020000020003" pitchFamily="2" charset="0"/>
              </a:rPr>
              <a:t>Освоить умения по работе с </a:t>
            </a:r>
            <a:r>
              <a:rPr lang="ru-RU" sz="2400" dirty="0" err="1">
                <a:latin typeface="Cochin" panose="02000603020000020003" pitchFamily="2" charset="0"/>
              </a:rPr>
              <a:t>git</a:t>
            </a:r>
            <a:r>
              <a:rPr lang="ru-RU" sz="2400" dirty="0">
                <a:latin typeface="Cochin" panose="02000603020000020003" pitchFamily="2" charset="0"/>
              </a:rPr>
              <a:t>. </a:t>
            </a:r>
          </a:p>
          <a:p>
            <a:endParaRPr lang="ru-RU" sz="2400" dirty="0">
              <a:latin typeface="Cochin" panose="02000603020000020003" pitchFamily="2" charset="0"/>
            </a:endParaRPr>
          </a:p>
        </p:txBody>
      </p:sp>
      <p:pic>
        <p:nvPicPr>
          <p:cNvPr id="6" name="Рисунок 5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88DBE575-1A64-471A-AC49-77A2DA78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434" y="3080287"/>
            <a:ext cx="6617131" cy="273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8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E4EE4-60A1-5DFB-D633-ACB4BBEA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29031"/>
          </a:xfrm>
        </p:spPr>
        <p:txBody>
          <a:bodyPr/>
          <a:lstStyle/>
          <a:p>
            <a:r>
              <a:rPr lang="ru-RU" b="1" dirty="0">
                <a:latin typeface="Cochin" panose="02000603020000020003" pitchFamily="2" charset="0"/>
              </a:rPr>
              <a:t>Выполнение работы: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9B264F-D0E3-822C-CBDB-E50EF1EA0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45907"/>
            <a:ext cx="10058400" cy="41999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>
                <a:latin typeface="Cochin" panose="02000603020000020003" pitchFamily="2" charset="0"/>
              </a:rPr>
              <a:t>Я ознакомилась с основными командами </a:t>
            </a:r>
            <a:r>
              <a:rPr lang="en-US" sz="1800" dirty="0">
                <a:latin typeface="Cochin" panose="02000603020000020003" pitchFamily="2" charset="0"/>
              </a:rPr>
              <a:t>git</a:t>
            </a:r>
            <a:r>
              <a:rPr lang="ru-RU" sz="1800" dirty="0">
                <a:latin typeface="Cochin" panose="02000603020000020003" pitchFamily="2" charset="0"/>
              </a:rPr>
              <a:t>, работой различных репозиторий. Далее я приступила к выполнению задания </a:t>
            </a:r>
          </a:p>
          <a:p>
            <a:pPr lvl="0"/>
            <a:r>
              <a:rPr lang="ru-RU" sz="1800" dirty="0">
                <a:latin typeface="Cochin" panose="02000603020000020003" pitchFamily="2" charset="0"/>
              </a:rPr>
              <a:t>Создать базовую конфигурацию для работы с </a:t>
            </a:r>
            <a:r>
              <a:rPr lang="ru-RU" sz="1800" dirty="0" err="1">
                <a:latin typeface="Cochin" panose="02000603020000020003" pitchFamily="2" charset="0"/>
              </a:rPr>
              <a:t>git</a:t>
            </a:r>
            <a:r>
              <a:rPr lang="ru-RU" sz="1800" dirty="0">
                <a:latin typeface="Cochin" panose="02000603020000020003" pitchFamily="2" charset="0"/>
              </a:rPr>
              <a:t>.</a:t>
            </a:r>
          </a:p>
          <a:p>
            <a:pPr lvl="0"/>
            <a:r>
              <a:rPr lang="ru-RU" sz="1800" dirty="0">
                <a:latin typeface="Cochin" panose="02000603020000020003" pitchFamily="2" charset="0"/>
              </a:rPr>
              <a:t>Создать ключ </a:t>
            </a:r>
            <a:r>
              <a:rPr lang="ru-RU" sz="1800" i="1" dirty="0">
                <a:latin typeface="Cochin" panose="02000603020000020003" pitchFamily="2" charset="0"/>
              </a:rPr>
              <a:t>SSH</a:t>
            </a:r>
            <a:r>
              <a:rPr lang="ru-RU" sz="1800" dirty="0">
                <a:latin typeface="Cochin" panose="02000603020000020003" pitchFamily="2" charset="0"/>
              </a:rPr>
              <a:t>.</a:t>
            </a:r>
          </a:p>
          <a:p>
            <a:pPr lvl="0"/>
            <a:r>
              <a:rPr lang="ru-RU" sz="1800" dirty="0">
                <a:latin typeface="Cochin" panose="02000603020000020003" pitchFamily="2" charset="0"/>
              </a:rPr>
              <a:t>Создать ключ </a:t>
            </a:r>
            <a:r>
              <a:rPr lang="ru-RU" sz="1800" i="1" dirty="0">
                <a:latin typeface="Cochin" panose="02000603020000020003" pitchFamily="2" charset="0"/>
              </a:rPr>
              <a:t>PGP</a:t>
            </a:r>
            <a:r>
              <a:rPr lang="ru-RU" sz="1800" dirty="0">
                <a:latin typeface="Cochin" panose="02000603020000020003" pitchFamily="2" charset="0"/>
              </a:rPr>
              <a:t>.</a:t>
            </a:r>
          </a:p>
          <a:p>
            <a:pPr lvl="0"/>
            <a:r>
              <a:rPr lang="ru-RU" sz="1800" dirty="0">
                <a:latin typeface="Cochin" panose="02000603020000020003" pitchFamily="2" charset="0"/>
              </a:rPr>
              <a:t>Настроить подписи </a:t>
            </a:r>
            <a:r>
              <a:rPr lang="ru-RU" sz="1800" dirty="0" err="1">
                <a:latin typeface="Cochin" panose="02000603020000020003" pitchFamily="2" charset="0"/>
              </a:rPr>
              <a:t>git</a:t>
            </a:r>
            <a:r>
              <a:rPr lang="ru-RU" sz="1800" dirty="0">
                <a:latin typeface="Cochin" panose="02000603020000020003" pitchFamily="2" charset="0"/>
              </a:rPr>
              <a:t>.</a:t>
            </a:r>
          </a:p>
          <a:p>
            <a:pPr lvl="0"/>
            <a:r>
              <a:rPr lang="ru-RU" sz="1800" dirty="0">
                <a:latin typeface="Cochin" panose="02000603020000020003" pitchFamily="2" charset="0"/>
              </a:rPr>
              <a:t>Зарегистрироваться на </a:t>
            </a:r>
            <a:r>
              <a:rPr lang="ru-RU" sz="1800" i="1" dirty="0" err="1">
                <a:latin typeface="Cochin" panose="02000603020000020003" pitchFamily="2" charset="0"/>
              </a:rPr>
              <a:t>Github</a:t>
            </a:r>
            <a:r>
              <a:rPr lang="ru-RU" sz="1800" dirty="0">
                <a:latin typeface="Cochin" panose="02000603020000020003" pitchFamily="2" charset="0"/>
              </a:rPr>
              <a:t>.</a:t>
            </a:r>
          </a:p>
          <a:p>
            <a:pPr lvl="0"/>
            <a:r>
              <a:rPr lang="ru-RU" sz="1800" dirty="0">
                <a:latin typeface="Cochin" panose="02000603020000020003" pitchFamily="2" charset="0"/>
              </a:rPr>
              <a:t>Создать локальный каталог для выполнения заданий по предмету.</a:t>
            </a:r>
          </a:p>
          <a:p>
            <a:pPr marL="0" indent="0">
              <a:buNone/>
            </a:pPr>
            <a:r>
              <a:rPr lang="ru-RU" sz="1800" dirty="0">
                <a:latin typeface="Cochin" panose="02000603020000020003" pitchFamily="2" charset="0"/>
              </a:rPr>
              <a:t>Так как у меня уже была учетная запись на </a:t>
            </a:r>
            <a:r>
              <a:rPr lang="en-US" sz="1800" dirty="0" err="1">
                <a:latin typeface="Cochin" panose="02000603020000020003" pitchFamily="2" charset="0"/>
              </a:rPr>
              <a:t>github</a:t>
            </a:r>
            <a:r>
              <a:rPr lang="ru-RU" sz="1800" dirty="0">
                <a:latin typeface="Cochin" panose="02000603020000020003" pitchFamily="2" charset="0"/>
              </a:rPr>
              <a:t>, я пропустила пункт настройки </a:t>
            </a:r>
            <a:r>
              <a:rPr lang="en-US" sz="1800" dirty="0" err="1">
                <a:latin typeface="Cochin" panose="02000603020000020003" pitchFamily="2" charset="0"/>
              </a:rPr>
              <a:t>github</a:t>
            </a:r>
            <a:r>
              <a:rPr lang="ru-RU" sz="1800" dirty="0">
                <a:latin typeface="Cochin" panose="02000603020000020003" pitchFamily="2" charset="0"/>
              </a:rPr>
              <a:t>.</a:t>
            </a:r>
          </a:p>
          <a:p>
            <a:pPr marL="0" indent="0">
              <a:buNone/>
            </a:pPr>
            <a:endParaRPr lang="ru-RU" sz="1800" dirty="0">
              <a:latin typeface="Cochin" panose="020006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46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6D108F2-7937-C2B9-4C82-F856C795E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33" y="769485"/>
            <a:ext cx="10058400" cy="53190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latin typeface="Cochin" panose="02000603020000020003" pitchFamily="2" charset="0"/>
              </a:rPr>
              <a:t> Далее перешла к установке программного обеспечения. </a:t>
            </a:r>
          </a:p>
          <a:p>
            <a:pPr marL="0" indent="0">
              <a:buNone/>
            </a:pPr>
            <a:r>
              <a:rPr lang="ru-RU" sz="2000" dirty="0">
                <a:latin typeface="Cochin" panose="02000603020000020003" pitchFamily="2" charset="0"/>
              </a:rPr>
              <a:t>1) Установка </a:t>
            </a:r>
            <a:r>
              <a:rPr lang="ru-RU" sz="2000" dirty="0" err="1">
                <a:latin typeface="Cochin" panose="02000603020000020003" pitchFamily="2" charset="0"/>
              </a:rPr>
              <a:t>git-flow</a:t>
            </a:r>
            <a:r>
              <a:rPr lang="ru-RU" sz="2000" dirty="0">
                <a:latin typeface="Cochin" panose="02000603020000020003" pitchFamily="2" charset="0"/>
              </a:rPr>
              <a:t> в </a:t>
            </a:r>
            <a:r>
              <a:rPr lang="ru-RU" sz="2000" dirty="0" err="1">
                <a:latin typeface="Cochin" panose="02000603020000020003" pitchFamily="2" charset="0"/>
              </a:rPr>
              <a:t>Fedora</a:t>
            </a:r>
            <a:r>
              <a:rPr lang="ru-RU" sz="2000" dirty="0">
                <a:latin typeface="Cochin" panose="02000603020000020003" pitchFamily="2" charset="0"/>
              </a:rPr>
              <a:t> Linux. Для этого я запустила код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Cochin" panose="02000603020000020003" pitchFamily="2" charset="0"/>
              </a:rPr>
              <a:t>cd </a:t>
            </a:r>
            <a:r>
              <a:rPr lang="ru-RU" sz="1800" dirty="0">
                <a:highlight>
                  <a:srgbClr val="FFFF00"/>
                </a:highlight>
                <a:latin typeface="Cochin" panose="02000603020000020003" pitchFamily="2" charset="0"/>
              </a:rPr>
              <a:t>/</a:t>
            </a:r>
            <a:r>
              <a:rPr lang="en-US" sz="1800" dirty="0" err="1">
                <a:highlight>
                  <a:srgbClr val="FFFF00"/>
                </a:highlight>
                <a:latin typeface="Cochin" panose="02000603020000020003" pitchFamily="2" charset="0"/>
              </a:rPr>
              <a:t>tmp</a:t>
            </a:r>
            <a:endParaRPr lang="ru-RU" sz="1800" dirty="0">
              <a:highlight>
                <a:srgbClr val="FFFF00"/>
              </a:highlight>
              <a:latin typeface="Cochin" panose="02000603020000020003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highlight>
                  <a:srgbClr val="FFFF00"/>
                </a:highlight>
                <a:latin typeface="Cochin" panose="02000603020000020003" pitchFamily="2" charset="0"/>
              </a:rPr>
              <a:t>wget</a:t>
            </a:r>
            <a:r>
              <a:rPr lang="en-US" sz="1800" dirty="0">
                <a:highlight>
                  <a:srgbClr val="FFFF00"/>
                </a:highlight>
                <a:latin typeface="Cochin" panose="02000603020000020003" pitchFamily="2" charset="0"/>
              </a:rPr>
              <a:t> --no-check-certificate -q https://</a:t>
            </a:r>
            <a:r>
              <a:rPr lang="en-US" sz="1800" dirty="0" err="1">
                <a:highlight>
                  <a:srgbClr val="FFFF00"/>
                </a:highlight>
                <a:latin typeface="Cochin" panose="02000603020000020003" pitchFamily="2" charset="0"/>
              </a:rPr>
              <a:t>raw.github.com</a:t>
            </a:r>
            <a:r>
              <a:rPr lang="en-US" sz="1800" dirty="0">
                <a:highlight>
                  <a:srgbClr val="FFFF00"/>
                </a:highlight>
                <a:latin typeface="Cochin" panose="02000603020000020003" pitchFamily="2" charset="0"/>
              </a:rPr>
              <a:t>/</a:t>
            </a:r>
            <a:r>
              <a:rPr lang="en-US" sz="1800" dirty="0" err="1">
                <a:highlight>
                  <a:srgbClr val="FFFF00"/>
                </a:highlight>
                <a:latin typeface="Cochin" panose="02000603020000020003" pitchFamily="2" charset="0"/>
              </a:rPr>
              <a:t>petervanderdoes</a:t>
            </a:r>
            <a:r>
              <a:rPr lang="en-US" sz="1800" dirty="0">
                <a:highlight>
                  <a:srgbClr val="FFFF00"/>
                </a:highlight>
                <a:latin typeface="Cochin" panose="02000603020000020003" pitchFamily="2" charset="0"/>
              </a:rPr>
              <a:t>/</a:t>
            </a:r>
            <a:r>
              <a:rPr lang="en-US" sz="1800" dirty="0" err="1">
                <a:highlight>
                  <a:srgbClr val="FFFF00"/>
                </a:highlight>
                <a:latin typeface="Cochin" panose="02000603020000020003" pitchFamily="2" charset="0"/>
              </a:rPr>
              <a:t>gitflow</a:t>
            </a:r>
            <a:r>
              <a:rPr lang="en-US" sz="1800" dirty="0">
                <a:highlight>
                  <a:srgbClr val="FFFF00"/>
                </a:highlight>
                <a:latin typeface="Cochin" panose="02000603020000020003" pitchFamily="2" charset="0"/>
              </a:rPr>
              <a:t>/develop/</a:t>
            </a:r>
            <a:r>
              <a:rPr lang="en-US" sz="1800" dirty="0" err="1">
                <a:highlight>
                  <a:srgbClr val="FFFF00"/>
                </a:highlight>
                <a:latin typeface="Cochin" panose="02000603020000020003" pitchFamily="2" charset="0"/>
              </a:rPr>
              <a:t>contrib</a:t>
            </a:r>
            <a:r>
              <a:rPr lang="en-US" sz="1800" dirty="0">
                <a:highlight>
                  <a:srgbClr val="FFFF00"/>
                </a:highlight>
                <a:latin typeface="Cochin" panose="02000603020000020003" pitchFamily="2" charset="0"/>
              </a:rPr>
              <a:t>/</a:t>
            </a:r>
            <a:r>
              <a:rPr lang="en-US" sz="1800" dirty="0" err="1">
                <a:highlight>
                  <a:srgbClr val="FFFF00"/>
                </a:highlight>
                <a:latin typeface="Cochin" panose="02000603020000020003" pitchFamily="2" charset="0"/>
              </a:rPr>
              <a:t>gitflow-installer.sh</a:t>
            </a:r>
            <a:r>
              <a:rPr lang="en-US" sz="1800" dirty="0">
                <a:highlight>
                  <a:srgbClr val="FFFF00"/>
                </a:highlight>
                <a:latin typeface="Cochin" panose="02000603020000020003" pitchFamily="2" charset="0"/>
              </a:rPr>
              <a:t> </a:t>
            </a:r>
            <a:r>
              <a:rPr lang="en-US" sz="1800" dirty="0" err="1">
                <a:highlight>
                  <a:srgbClr val="FFFF00"/>
                </a:highlight>
                <a:latin typeface="Cochin" panose="02000603020000020003" pitchFamily="2" charset="0"/>
              </a:rPr>
              <a:t>chmod</a:t>
            </a:r>
            <a:r>
              <a:rPr lang="en-US" sz="1800" dirty="0">
                <a:highlight>
                  <a:srgbClr val="FFFF00"/>
                </a:highlight>
                <a:latin typeface="Cochin" panose="02000603020000020003" pitchFamily="2" charset="0"/>
              </a:rPr>
              <a:t> +x </a:t>
            </a:r>
            <a:r>
              <a:rPr lang="en-US" sz="1800" dirty="0" err="1">
                <a:highlight>
                  <a:srgbClr val="FFFF00"/>
                </a:highlight>
                <a:latin typeface="Cochin" panose="02000603020000020003" pitchFamily="2" charset="0"/>
              </a:rPr>
              <a:t>gitflow-installer.sh</a:t>
            </a:r>
            <a:endParaRPr lang="ru-RU" sz="1800" dirty="0">
              <a:highlight>
                <a:srgbClr val="FFFF00"/>
              </a:highlight>
              <a:latin typeface="Cochin" panose="02000603020000020003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highlight>
                  <a:srgbClr val="FFFF00"/>
                </a:highlight>
                <a:latin typeface="Cochin" panose="02000603020000020003" pitchFamily="2" charset="0"/>
              </a:rPr>
              <a:t>sudo</a:t>
            </a:r>
            <a:r>
              <a:rPr lang="en-US" sz="1800" dirty="0">
                <a:highlight>
                  <a:srgbClr val="FFFF00"/>
                </a:highlight>
                <a:latin typeface="Cochin" panose="02000603020000020003" pitchFamily="2" charset="0"/>
              </a:rPr>
              <a:t> ./</a:t>
            </a:r>
            <a:r>
              <a:rPr lang="en-US" sz="1800" dirty="0" err="1">
                <a:highlight>
                  <a:srgbClr val="FFFF00"/>
                </a:highlight>
                <a:latin typeface="Cochin" panose="02000603020000020003" pitchFamily="2" charset="0"/>
              </a:rPr>
              <a:t>gitflow-installer.sh</a:t>
            </a:r>
            <a:r>
              <a:rPr lang="en-US" sz="1800" dirty="0">
                <a:highlight>
                  <a:srgbClr val="FFFF00"/>
                </a:highlight>
                <a:latin typeface="Cochin" panose="02000603020000020003" pitchFamily="2" charset="0"/>
              </a:rPr>
              <a:t> install stable</a:t>
            </a:r>
            <a:endParaRPr lang="ru-RU" sz="1800" dirty="0">
              <a:highlight>
                <a:srgbClr val="FFFF00"/>
              </a:highlight>
              <a:latin typeface="Cochin" panose="02000603020000020003" pitchFamily="2" charset="0"/>
            </a:endParaRPr>
          </a:p>
          <a:p>
            <a:pPr marL="0" indent="0">
              <a:buNone/>
            </a:pPr>
            <a:r>
              <a:rPr lang="ru-RU" sz="2000" dirty="0">
                <a:latin typeface="Cochin" panose="02000603020000020003" pitchFamily="2" charset="0"/>
              </a:rPr>
              <a:t>2) Установка </a:t>
            </a:r>
            <a:r>
              <a:rPr lang="ru-RU" sz="2000" dirty="0" err="1">
                <a:latin typeface="Cochin" panose="02000603020000020003" pitchFamily="2" charset="0"/>
              </a:rPr>
              <a:t>gh</a:t>
            </a:r>
            <a:r>
              <a:rPr lang="ru-RU" sz="2000" dirty="0">
                <a:latin typeface="Cochin" panose="02000603020000020003" pitchFamily="2" charset="0"/>
              </a:rPr>
              <a:t> в </a:t>
            </a:r>
            <a:r>
              <a:rPr lang="ru-RU" sz="2000" dirty="0" err="1">
                <a:latin typeface="Cochin" panose="02000603020000020003" pitchFamily="2" charset="0"/>
              </a:rPr>
              <a:t>Fedora</a:t>
            </a:r>
            <a:r>
              <a:rPr lang="ru-RU" sz="2000" dirty="0">
                <a:latin typeface="Cochin" panose="02000603020000020003" pitchFamily="2" charset="0"/>
              </a:rPr>
              <a:t> Linux</a:t>
            </a:r>
          </a:p>
          <a:p>
            <a:pPr marL="0" indent="0">
              <a:buNone/>
            </a:pPr>
            <a:r>
              <a:rPr lang="ru-RU" sz="2000" dirty="0" err="1">
                <a:highlight>
                  <a:srgbClr val="FFFF00"/>
                </a:highlight>
                <a:latin typeface="Cochin" panose="02000603020000020003" pitchFamily="2" charset="0"/>
              </a:rPr>
              <a:t>sudo</a:t>
            </a:r>
            <a:r>
              <a:rPr lang="ru-RU" sz="2000" dirty="0">
                <a:highlight>
                  <a:srgbClr val="FFFF00"/>
                </a:highlight>
                <a:latin typeface="Cochin" panose="02000603020000020003" pitchFamily="2" charset="0"/>
              </a:rPr>
              <a:t> </a:t>
            </a:r>
            <a:r>
              <a:rPr lang="ru-RU" sz="2000" dirty="0" err="1">
                <a:highlight>
                  <a:srgbClr val="FFFF00"/>
                </a:highlight>
                <a:latin typeface="Cochin" panose="02000603020000020003" pitchFamily="2" charset="0"/>
              </a:rPr>
              <a:t>dnf</a:t>
            </a:r>
            <a:r>
              <a:rPr lang="ru-RU" sz="2000" dirty="0">
                <a:highlight>
                  <a:srgbClr val="FFFF00"/>
                </a:highlight>
                <a:latin typeface="Cochin" panose="02000603020000020003" pitchFamily="2" charset="0"/>
              </a:rPr>
              <a:t> </a:t>
            </a:r>
            <a:r>
              <a:rPr lang="ru-RU" sz="2000" dirty="0" err="1">
                <a:highlight>
                  <a:srgbClr val="FFFF00"/>
                </a:highlight>
                <a:latin typeface="Cochin" panose="02000603020000020003" pitchFamily="2" charset="0"/>
              </a:rPr>
              <a:t>install</a:t>
            </a:r>
            <a:r>
              <a:rPr lang="ru-RU" sz="2000" dirty="0">
                <a:highlight>
                  <a:srgbClr val="FFFF00"/>
                </a:highlight>
                <a:latin typeface="Cochin" panose="02000603020000020003" pitchFamily="2" charset="0"/>
              </a:rPr>
              <a:t> </a:t>
            </a:r>
            <a:r>
              <a:rPr lang="ru-RU" sz="2000" dirty="0" err="1">
                <a:highlight>
                  <a:srgbClr val="FFFF00"/>
                </a:highlight>
                <a:latin typeface="Cochin" panose="02000603020000020003" pitchFamily="2" charset="0"/>
              </a:rPr>
              <a:t>gh</a:t>
            </a:r>
            <a:endParaRPr lang="ru-RU" sz="2000" dirty="0">
              <a:highlight>
                <a:srgbClr val="FFFF00"/>
              </a:highlight>
              <a:latin typeface="Cochin" panose="02000603020000020003" pitchFamily="2" charset="0"/>
            </a:endParaRPr>
          </a:p>
          <a:p>
            <a:pPr marL="0" indent="0">
              <a:buNone/>
            </a:pPr>
            <a:r>
              <a:rPr lang="ru-RU" sz="2000" dirty="0">
                <a:latin typeface="Cochin" panose="02000603020000020003" pitchFamily="2" charset="0"/>
              </a:rPr>
              <a:t>Все программное обеспечение загрузилось </a:t>
            </a:r>
          </a:p>
        </p:txBody>
      </p:sp>
    </p:spTree>
    <p:extLst>
      <p:ext uri="{BB962C8B-B14F-4D97-AF65-F5344CB8AC3E}">
        <p14:creationId xmlns:p14="http://schemas.microsoft.com/office/powerpoint/2010/main" val="98334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3672C4B-5696-49BE-4C6E-7C2FCBE4C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4142"/>
            <a:ext cx="10058400" cy="8955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latin typeface="Cochin" panose="02000603020000020003" pitchFamily="2" charset="0"/>
              </a:rPr>
              <a:t>Следящий пункт  базовая настройка </a:t>
            </a:r>
            <a:r>
              <a:rPr lang="en-US" sz="2000" dirty="0">
                <a:latin typeface="Cochin" panose="02000603020000020003" pitchFamily="2" charset="0"/>
              </a:rPr>
              <a:t>git </a:t>
            </a:r>
            <a:endParaRPr lang="ru-RU" sz="2000" dirty="0">
              <a:latin typeface="Cochin" panose="02000603020000020003" pitchFamily="2" charset="0"/>
            </a:endParaRPr>
          </a:p>
          <a:p>
            <a:pPr marL="0" indent="0">
              <a:buNone/>
            </a:pPr>
            <a:r>
              <a:rPr lang="ru-RU" sz="2000" dirty="0">
                <a:latin typeface="Cochin" panose="02000603020000020003" pitchFamily="2" charset="0"/>
              </a:rPr>
              <a:t>Для начала я задала имя и </a:t>
            </a:r>
            <a:r>
              <a:rPr lang="en-US" sz="2000" dirty="0">
                <a:latin typeface="Cochin" panose="02000603020000020003" pitchFamily="2" charset="0"/>
              </a:rPr>
              <a:t>email </a:t>
            </a:r>
            <a:r>
              <a:rPr lang="ru-RU" sz="2000" dirty="0">
                <a:latin typeface="Cochin" panose="02000603020000020003" pitchFamily="2" charset="0"/>
              </a:rPr>
              <a:t>репозиторию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8F331C-F09B-E098-8030-FEC88EC486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0"/>
          <a:stretch/>
        </p:blipFill>
        <p:spPr bwMode="auto">
          <a:xfrm>
            <a:off x="938639" y="2318088"/>
            <a:ext cx="5940425" cy="3676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D7BF90DB-4D21-A43A-32C7-7DD4D2AC3011}"/>
              </a:ext>
            </a:extLst>
          </p:cNvPr>
          <p:cNvSpPr txBox="1">
            <a:spLocks/>
          </p:cNvSpPr>
          <p:nvPr/>
        </p:nvSpPr>
        <p:spPr>
          <a:xfrm>
            <a:off x="838200" y="2981211"/>
            <a:ext cx="10058400" cy="8955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ru-RU" sz="2000" dirty="0">
                <a:latin typeface="Cochin" panose="02000603020000020003" pitchFamily="2" charset="0"/>
              </a:rPr>
              <a:t>Настроила utf-8 в выводе сообщений </a:t>
            </a:r>
            <a:r>
              <a:rPr lang="ru-RU" sz="2000" dirty="0" err="1">
                <a:latin typeface="Cochin" panose="02000603020000020003" pitchFamily="2" charset="0"/>
              </a:rPr>
              <a:t>git</a:t>
            </a:r>
            <a:r>
              <a:rPr lang="ru-RU" sz="2000" dirty="0">
                <a:latin typeface="Cochin" panose="02000603020000020003" pitchFamily="2" charset="0"/>
              </a:rPr>
              <a:t>, задала имя начальной ветки, параметр  </a:t>
            </a:r>
            <a:r>
              <a:rPr lang="ru-RU" sz="2000" dirty="0" err="1">
                <a:latin typeface="Cochin" panose="02000603020000020003" pitchFamily="2" charset="0"/>
              </a:rPr>
              <a:t>autocrlf</a:t>
            </a:r>
            <a:r>
              <a:rPr lang="ru-RU" sz="2000" dirty="0">
                <a:latin typeface="Cochin" panose="02000603020000020003" pitchFamily="2" charset="0"/>
              </a:rPr>
              <a:t> и </a:t>
            </a:r>
            <a:r>
              <a:rPr lang="ru-RU" sz="2000" dirty="0" err="1">
                <a:latin typeface="Cochin" panose="02000603020000020003" pitchFamily="2" charset="0"/>
              </a:rPr>
              <a:t>safecrlf</a:t>
            </a:r>
            <a:r>
              <a:rPr lang="ru-RU" sz="2000" dirty="0">
                <a:latin typeface="Cochin" panose="02000603020000020003" pitchFamily="2" charset="0"/>
              </a:rPr>
              <a:t> 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89967A8-0312-25D0-9B19-ABEA7AF54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0" y="4100040"/>
            <a:ext cx="5940425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5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BB67E8E-5416-3FC5-16C0-4BCF9084E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85800"/>
            <a:ext cx="10058400" cy="451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Cochin" panose="02000603020000020003" pitchFamily="2" charset="0"/>
              </a:rPr>
              <a:t>После этого создала ключи </a:t>
            </a:r>
            <a:r>
              <a:rPr lang="en-US" sz="2000" dirty="0" err="1">
                <a:latin typeface="Cochin" panose="02000603020000020003" pitchFamily="2" charset="0"/>
              </a:rPr>
              <a:t>ssh</a:t>
            </a:r>
            <a:r>
              <a:rPr lang="en-US" sz="2000" dirty="0">
                <a:latin typeface="Cochin" panose="02000603020000020003" pitchFamily="2" charset="0"/>
              </a:rPr>
              <a:t> </a:t>
            </a:r>
            <a:endParaRPr lang="ru-RU" sz="2000" dirty="0">
              <a:latin typeface="Cochin" panose="02000603020000020003" pitchFamily="2" charset="0"/>
            </a:endParaRP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02CA636-9798-4899-87CE-4F7B5ACA7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39" y="2303781"/>
            <a:ext cx="6528591" cy="2961768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154E091A-7EA2-5D89-5204-D0D472F82CEA}"/>
              </a:ext>
            </a:extLst>
          </p:cNvPr>
          <p:cNvSpPr txBox="1">
            <a:spLocks/>
          </p:cNvSpPr>
          <p:nvPr/>
        </p:nvSpPr>
        <p:spPr>
          <a:xfrm>
            <a:off x="1066800" y="1486175"/>
            <a:ext cx="10058400" cy="817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atin typeface="Cochin" panose="02000603020000020003" pitchFamily="2" charset="0"/>
              </a:rPr>
              <a:t>по алгоритму </a:t>
            </a:r>
            <a:r>
              <a:rPr lang="ru-RU" sz="2000" i="1" dirty="0" err="1">
                <a:latin typeface="Cochin" panose="02000603020000020003" pitchFamily="2" charset="0"/>
              </a:rPr>
              <a:t>rsa</a:t>
            </a:r>
            <a:r>
              <a:rPr lang="ru-RU" sz="2000" i="1" dirty="0">
                <a:latin typeface="Cochin" panose="02000603020000020003" pitchFamily="2" charset="0"/>
              </a:rPr>
              <a:t> </a:t>
            </a:r>
            <a:r>
              <a:rPr lang="ru-RU" sz="2000" dirty="0">
                <a:latin typeface="Cochin" panose="02000603020000020003" pitchFamily="2" charset="0"/>
              </a:rPr>
              <a:t>с </a:t>
            </a:r>
            <a:r>
              <a:rPr lang="ru-RU" sz="2000" dirty="0" err="1">
                <a:latin typeface="Cochin" panose="02000603020000020003" pitchFamily="2" charset="0"/>
              </a:rPr>
              <a:t>ключём</a:t>
            </a:r>
            <a:r>
              <a:rPr lang="ru-RU" sz="2000" dirty="0">
                <a:latin typeface="Cochin" panose="02000603020000020003" pitchFamily="2" charset="0"/>
              </a:rPr>
              <a:t> размером 4096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B29F0CB2-1CF7-0284-936A-B4965698A46E}"/>
              </a:ext>
            </a:extLst>
          </p:cNvPr>
          <p:cNvSpPr txBox="1">
            <a:spLocks/>
          </p:cNvSpPr>
          <p:nvPr/>
        </p:nvSpPr>
        <p:spPr>
          <a:xfrm>
            <a:off x="1066800" y="1486175"/>
            <a:ext cx="10058400" cy="817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atin typeface="Cochin" panose="02000603020000020003" pitchFamily="2" charset="0"/>
              </a:rPr>
              <a:t>по алгоритму </a:t>
            </a:r>
            <a:r>
              <a:rPr lang="ru-RU" sz="2000" i="1" dirty="0">
                <a:latin typeface="Cochin" panose="02000603020000020003" pitchFamily="2" charset="0"/>
              </a:rPr>
              <a:t>ed25519</a:t>
            </a:r>
            <a:r>
              <a:rPr lang="ru-RU" sz="2000" dirty="0">
                <a:latin typeface="Cochin" panose="02000603020000020003" pitchFamily="2" charset="0"/>
              </a:rPr>
              <a:t>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153CDE-C615-9858-4A4B-066D8DFC5FC8}"/>
              </a:ext>
            </a:extLst>
          </p:cNvPr>
          <p:cNvSpPr txBox="1"/>
          <p:nvPr/>
        </p:nvSpPr>
        <p:spPr>
          <a:xfrm>
            <a:off x="9190495" y="17048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7AC11EB-EB26-48D1-C91D-AF3EBF80D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39" y="2303781"/>
            <a:ext cx="6528591" cy="296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E2E6B3-B999-20F4-0B9A-FB5BC7164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14587"/>
            <a:ext cx="10058400" cy="809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ochin" panose="02000603020000020003" pitchFamily="2" charset="0"/>
              </a:rPr>
              <a:t>Следующий пункт был создать ключи </a:t>
            </a:r>
            <a:r>
              <a:rPr lang="en-US" sz="2400" dirty="0" err="1">
                <a:latin typeface="Cochin" panose="02000603020000020003" pitchFamily="2" charset="0"/>
              </a:rPr>
              <a:t>pgp</a:t>
            </a:r>
            <a:r>
              <a:rPr lang="ru-RU" sz="2400" dirty="0">
                <a:latin typeface="Cochin" panose="02000603020000020003" pitchFamily="2" charset="0"/>
              </a:rPr>
              <a:t> </a:t>
            </a: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CF176D9-2FD8-FD97-BBDB-D1D87AC6B8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70"/>
          <a:stretch/>
        </p:blipFill>
        <p:spPr>
          <a:xfrm>
            <a:off x="697424" y="2332494"/>
            <a:ext cx="5940425" cy="3574409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717A0B2-7233-E632-06A9-8A3AB3990C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70"/>
          <a:stretch/>
        </p:blipFill>
        <p:spPr>
          <a:xfrm>
            <a:off x="5554151" y="2332494"/>
            <a:ext cx="5940425" cy="357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2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E2E6B3-B999-20F4-0B9A-FB5BC7164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14587"/>
            <a:ext cx="10058400" cy="8094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latin typeface="Cochin" panose="02000603020000020003" pitchFamily="2" charset="0"/>
              </a:rPr>
              <a:t>Дальше нужно было добавить PGP ключа в </a:t>
            </a:r>
            <a:r>
              <a:rPr lang="ru-RU" sz="2000" dirty="0" err="1">
                <a:latin typeface="Cochin" panose="02000603020000020003" pitchFamily="2" charset="0"/>
              </a:rPr>
              <a:t>GitHub</a:t>
            </a:r>
            <a:endParaRPr lang="ru-RU" sz="2000" dirty="0">
              <a:latin typeface="Cochin" panose="02000603020000020003" pitchFamily="2" charset="0"/>
            </a:endParaRPr>
          </a:p>
          <a:p>
            <a:pPr marL="0" indent="0">
              <a:buNone/>
            </a:pPr>
            <a:r>
              <a:rPr lang="ru-RU" sz="2000" dirty="0">
                <a:latin typeface="Cochin" panose="02000603020000020003" pitchFamily="2" charset="0"/>
              </a:rPr>
              <a:t>Вывила список ключей и скопировала отпечаток приватного ключа 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B627CAB-9C6A-894F-D80F-4FEC4FAA5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53815"/>
            <a:ext cx="8836617" cy="14116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3881F0-2B9D-4071-1A04-05C9BE033F72}"/>
              </a:ext>
            </a:extLst>
          </p:cNvPr>
          <p:cNvSpPr txBox="1"/>
          <p:nvPr/>
        </p:nvSpPr>
        <p:spPr>
          <a:xfrm>
            <a:off x="1066800" y="3228945"/>
            <a:ext cx="6842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Cochin" panose="02000603020000020003" pitchFamily="2" charset="0"/>
              </a:rPr>
              <a:t>Скопировала сгенерированный PGP ключ в буфер обмена: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7CD722-FDF3-D0FD-05C3-396D7379D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796454"/>
            <a:ext cx="8346841" cy="2641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B0892B-61EA-4250-B103-1975321672B8}"/>
              </a:ext>
            </a:extLst>
          </p:cNvPr>
          <p:cNvSpPr txBox="1"/>
          <p:nvPr/>
        </p:nvSpPr>
        <p:spPr>
          <a:xfrm>
            <a:off x="1066800" y="4227954"/>
            <a:ext cx="6098582" cy="464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ru-RU" sz="1800" dirty="0">
                <a:effectLst/>
                <a:latin typeface="Cochin" panose="02000603020000020003" pitchFamily="2" charset="0"/>
                <a:ea typeface="Times New Roman" panose="02020603050405020304" pitchFamily="18" charset="0"/>
              </a:rPr>
              <a:t>И вставила полученный код на </a:t>
            </a:r>
            <a:r>
              <a:rPr lang="en-US" sz="1800" dirty="0" err="1">
                <a:effectLst/>
                <a:latin typeface="Cochin" panose="02000603020000020003" pitchFamily="2" charset="0"/>
                <a:ea typeface="Times New Roman" panose="02020603050405020304" pitchFamily="18" charset="0"/>
              </a:rPr>
              <a:t>github</a:t>
            </a:r>
            <a:endParaRPr lang="ru-RU" sz="1800" dirty="0">
              <a:effectLst/>
              <a:latin typeface="Cochin" panose="02000603020000020003" pitchFamily="2" charset="0"/>
              <a:ea typeface="Times New Roman" panose="02020603050405020304" pitchFamily="18" charset="0"/>
            </a:endParaRPr>
          </a:p>
        </p:txBody>
      </p:sp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7BFC6A6-87C5-EAA7-AE43-83A78B98B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157" y="4279609"/>
            <a:ext cx="4221484" cy="205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8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C0C7A46-6ABB-DC3A-D71E-E5B0EADB1BD2}"/>
              </a:ext>
            </a:extLst>
          </p:cNvPr>
          <p:cNvSpPr txBox="1"/>
          <p:nvPr/>
        </p:nvSpPr>
        <p:spPr>
          <a:xfrm>
            <a:off x="597976" y="622594"/>
            <a:ext cx="8840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Cochin" panose="02000603020000020003" pitchFamily="2" charset="0"/>
                <a:ea typeface="Times New Roman" panose="02020603050405020304" pitchFamily="18" charset="0"/>
              </a:rPr>
              <a:t>Дальше настроила автоматические подписи коммитов </a:t>
            </a:r>
            <a:r>
              <a:rPr lang="ru-RU" sz="2400" dirty="0" err="1">
                <a:effectLst/>
                <a:latin typeface="Cochin" panose="02000603020000020003" pitchFamily="2" charset="0"/>
                <a:ea typeface="Times New Roman" panose="02020603050405020304" pitchFamily="18" charset="0"/>
              </a:rPr>
              <a:t>git</a:t>
            </a:r>
            <a:r>
              <a:rPr lang="ru-RU" sz="2400" dirty="0">
                <a:effectLst/>
                <a:latin typeface="Cochin" panose="02000603020000020003" pitchFamily="2" charset="0"/>
              </a:rPr>
              <a:t> </a:t>
            </a:r>
            <a:endParaRPr lang="ru-RU" sz="2400" dirty="0">
              <a:latin typeface="Cochin" panose="02000603020000020003" pitchFamily="2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1624B1A-DBF6-1384-188F-F87197626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55" y="1132379"/>
            <a:ext cx="8542064" cy="5579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CC378A-E03F-AAB3-050F-ACAB00D3BAF6}"/>
              </a:ext>
            </a:extLst>
          </p:cNvPr>
          <p:cNvSpPr txBox="1"/>
          <p:nvPr/>
        </p:nvSpPr>
        <p:spPr>
          <a:xfrm>
            <a:off x="597976" y="1925430"/>
            <a:ext cx="6098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Cochin" panose="02000603020000020003" pitchFamily="2" charset="0"/>
                <a:ea typeface="Times New Roman" panose="02020603050405020304" pitchFamily="18" charset="0"/>
              </a:rPr>
              <a:t>После нужно было авторизироваться</a:t>
            </a:r>
            <a:r>
              <a:rPr lang="ru-RU" sz="2400" dirty="0">
                <a:effectLst/>
                <a:latin typeface="Cochin" panose="02000603020000020003" pitchFamily="2" charset="0"/>
              </a:rPr>
              <a:t> </a:t>
            </a:r>
            <a:endParaRPr lang="ru-RU" sz="2400" dirty="0">
              <a:latin typeface="Cochin" panose="02000603020000020003" pitchFamily="2" charset="0"/>
            </a:endParaRPr>
          </a:p>
        </p:txBody>
      </p:sp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B991B45-63A1-BB7E-D419-41CB4C867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6" y="2488835"/>
            <a:ext cx="5940425" cy="15259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C03FCD-8BF9-AEAF-7CC9-7F49252D33E1}"/>
              </a:ext>
            </a:extLst>
          </p:cNvPr>
          <p:cNvSpPr txBox="1"/>
          <p:nvPr/>
        </p:nvSpPr>
        <p:spPr>
          <a:xfrm>
            <a:off x="724549" y="4131607"/>
            <a:ext cx="77065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ffectLst/>
                <a:latin typeface="Cochin" panose="02000603020000020003" pitchFamily="2" charset="0"/>
                <a:ea typeface="Times New Roman" panose="02020603050405020304" pitchFamily="18" charset="0"/>
              </a:rPr>
              <a:t>Следующие создание репозитория курса на основе шаблона</a:t>
            </a:r>
            <a:r>
              <a:rPr lang="ru-RU" sz="2000" dirty="0">
                <a:effectLst/>
                <a:latin typeface="Cochin" panose="02000603020000020003" pitchFamily="2" charset="0"/>
              </a:rPr>
              <a:t> </a:t>
            </a:r>
            <a:endParaRPr lang="ru-RU" sz="2000" dirty="0">
              <a:latin typeface="Cochin" panose="02000603020000020003" pitchFamily="2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C054712-8BE0-D58D-5DFB-0078010A9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49" y="4827379"/>
            <a:ext cx="7847021" cy="40011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8F52B7D-0095-A5D1-E844-FF7CE725C0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49" y="5323096"/>
            <a:ext cx="10547538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98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35371F"/>
      </a:dk2>
      <a:lt2>
        <a:srgbClr val="E2E7E8"/>
      </a:lt2>
      <a:accent1>
        <a:srgbClr val="C1998C"/>
      </a:accent1>
      <a:accent2>
        <a:srgbClr val="B5A17B"/>
      </a:accent2>
      <a:accent3>
        <a:srgbClr val="A3A67E"/>
      </a:accent3>
      <a:accent4>
        <a:srgbClr val="8FAA74"/>
      </a:accent4>
      <a:accent5>
        <a:srgbClr val="85AB82"/>
      </a:accent5>
      <a:accent6>
        <a:srgbClr val="77AF89"/>
      </a:accent6>
      <a:hlink>
        <a:srgbClr val="5C8A99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334</Words>
  <Application>Microsoft Macintosh PowerPoint</Application>
  <PresentationFormat>Широкоэкранный</PresentationFormat>
  <Paragraphs>42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Cochin</vt:lpstr>
      <vt:lpstr>Garamond</vt:lpstr>
      <vt:lpstr>Sagona Book</vt:lpstr>
      <vt:lpstr>Sagona ExtraLight</vt:lpstr>
      <vt:lpstr>Times New Roman</vt:lpstr>
      <vt:lpstr>SavonVTI</vt:lpstr>
      <vt:lpstr>лабораторной работе №2 Управление версиями </vt:lpstr>
      <vt:lpstr>Цель работы: </vt:lpstr>
      <vt:lpstr>Выполнение работы: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лабораторной работе №1  Установка и конфигурация операционной системы на виртуальную машину </dc:title>
  <dc:creator>Митичкина Екатерина Павловна</dc:creator>
  <cp:lastModifiedBy>Митичкина Екатерина Павловна</cp:lastModifiedBy>
  <cp:revision>4</cp:revision>
  <dcterms:created xsi:type="dcterms:W3CDTF">2022-04-20T10:49:44Z</dcterms:created>
  <dcterms:modified xsi:type="dcterms:W3CDTF">2022-04-21T12:25:26Z</dcterms:modified>
</cp:coreProperties>
</file>