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76" r:id="rId3"/>
    <p:sldId id="271" r:id="rId4"/>
    <p:sldId id="272" r:id="rId5"/>
    <p:sldId id="274" r:id="rId6"/>
    <p:sldId id="273" r:id="rId7"/>
    <p:sldId id="268" r:id="rId8"/>
    <p:sldId id="275" r:id="rId9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5BA019"/>
    <a:srgbClr val="3C454A"/>
    <a:srgbClr val="777D81"/>
    <a:srgbClr val="9DC675"/>
    <a:srgbClr val="4D575D"/>
    <a:srgbClr val="C8D1D5"/>
    <a:srgbClr val="646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8694" autoAdjust="0"/>
  </p:normalViewPr>
  <p:slideViewPr>
    <p:cSldViewPr>
      <p:cViewPr varScale="1">
        <p:scale>
          <a:sx n="111" d="100"/>
          <a:sy n="111" d="100"/>
        </p:scale>
        <p:origin x="97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23B3-E330-4DD2-96EE-DB1914DA4E92}" type="datetimeFigureOut">
              <a:rPr lang="en-GB"/>
              <a:t>24/02/2021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EFA33-C92D-4296-91EE-8F6CB74F084C}" type="slidenum">
              <a:rPr lang="en-GB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083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FD012-083A-4920-A768-D90A3AF77F02}" type="datetimeFigureOut">
              <a:rPr lang="en-GB"/>
              <a:t>24/02/2021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E711-34EA-4ED1-992E-A79C5D60A060}" type="slidenum">
              <a:rPr lang="en-GB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92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bg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22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6786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/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672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027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9960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6567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7028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890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noFill/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3C454A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3C454A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7029400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832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414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3600"/>
            <a:ext cx="360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54A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30298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519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574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8056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2524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78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862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1912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35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019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9426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358774" y="985838"/>
            <a:ext cx="5626101" cy="48418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08712" y="985837"/>
            <a:ext cx="5622925" cy="4841875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lIns="0"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0721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101" cy="48418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0000" y="985837"/>
            <a:ext cx="5622925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2703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275092" y="985838"/>
            <a:ext cx="7559308" cy="48418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58775" y="985837"/>
            <a:ext cx="3675600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939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2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 rotWithShape="1"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519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4" y="985838"/>
            <a:ext cx="11477626" cy="4841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</a:t>
            </a:r>
          </a:p>
          <a:p>
            <a:pPr lvl="6"/>
            <a:r>
              <a:rPr lang="en-GB" dirty="0"/>
              <a:t>Seventh</a:t>
            </a:r>
          </a:p>
          <a:p>
            <a:pPr lvl="7"/>
            <a:r>
              <a:rPr lang="en-GB" dirty="0"/>
              <a:t>Eight</a:t>
            </a:r>
          </a:p>
          <a:p>
            <a:pPr lvl="8"/>
            <a:r>
              <a:rPr lang="en-GB" dirty="0"/>
              <a:t>Ninth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323090"/>
            <a:ext cx="1422399" cy="266723"/>
          </a:xfrm>
          <a:prstGeom prst="rect">
            <a:avLst/>
          </a:prstGeom>
        </p:spPr>
        <p:txBody>
          <a:bodyPr l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Pladsholder til sidefod 3"/>
          <p:cNvSpPr>
            <a:spLocks noGrp="1"/>
          </p:cNvSpPr>
          <p:nvPr>
            <p:ph type="ftr" sz="quarter" idx="3"/>
          </p:nvPr>
        </p:nvSpPr>
        <p:spPr>
          <a:xfrm>
            <a:off x="358774" y="6367970"/>
            <a:ext cx="5626101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5" r:id="rId2"/>
    <p:sldLayoutId id="2147483654" r:id="rId3"/>
    <p:sldLayoutId id="2147483687" r:id="rId4"/>
    <p:sldLayoutId id="2147483678" r:id="rId5"/>
    <p:sldLayoutId id="2147483671" r:id="rId6"/>
    <p:sldLayoutId id="2147483658" r:id="rId7"/>
    <p:sldLayoutId id="2147483649" r:id="rId8"/>
    <p:sldLayoutId id="2147483688" r:id="rId9"/>
    <p:sldLayoutId id="2147483683" r:id="rId10"/>
    <p:sldLayoutId id="2147483672" r:id="rId11"/>
    <p:sldLayoutId id="2147483659" r:id="rId12"/>
    <p:sldLayoutId id="2147483650" r:id="rId13"/>
    <p:sldLayoutId id="2147483689" r:id="rId14"/>
    <p:sldLayoutId id="2147483679" r:id="rId15"/>
    <p:sldLayoutId id="2147483684" r:id="rId16"/>
    <p:sldLayoutId id="2147483667" r:id="rId17"/>
    <p:sldLayoutId id="2147483655" r:id="rId18"/>
    <p:sldLayoutId id="2147483690" r:id="rId19"/>
    <p:sldLayoutId id="2147483680" r:id="rId20"/>
    <p:sldLayoutId id="2147483673" r:id="rId21"/>
    <p:sldLayoutId id="2147483661" r:id="rId22"/>
    <p:sldLayoutId id="2147483652" r:id="rId23"/>
    <p:sldLayoutId id="2147483692" r:id="rId24"/>
    <p:sldLayoutId id="2147483685" r:id="rId25"/>
    <p:sldLayoutId id="2147483674" r:id="rId26"/>
    <p:sldLayoutId id="2147483662" r:id="rId27"/>
    <p:sldLayoutId id="2147483656" r:id="rId28"/>
    <p:sldLayoutId id="2147483693" r:id="rId29"/>
  </p:sldLayoutIdLst>
  <p:hf sldNum="0" hdr="0" dt="0"/>
  <p:txStyles>
    <p:titleStyle>
      <a:lvl1pPr algn="l" defTabSz="1219170" rtl="0" eaLnBrk="1" latinLnBrk="0" hangingPunct="1">
        <a:lnSpc>
          <a:spcPct val="83000"/>
        </a:lnSpc>
        <a:spcBef>
          <a:spcPct val="0"/>
        </a:spcBef>
        <a:buNone/>
        <a:defRPr sz="3600" b="1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2000" marR="0" indent="-251878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9200" marR="0" indent="-252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28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1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453" userDrawn="1">
          <p15:clr>
            <a:srgbClr val="F26B43"/>
          </p15:clr>
        </p15:guide>
        <p15:guide id="5" orient="horz" pos="3671" userDrawn="1">
          <p15:clr>
            <a:srgbClr val="F26B43"/>
          </p15:clr>
        </p15:guide>
        <p15:guide id="6" orient="horz" pos="134" userDrawn="1">
          <p15:clr>
            <a:srgbClr val="F26B43"/>
          </p15:clr>
        </p15:guide>
        <p15:guide id="7" pos="3770" userDrawn="1">
          <p15:clr>
            <a:srgbClr val="F26B43"/>
          </p15:clr>
        </p15:guide>
        <p15:guide id="8" pos="3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9124651-0FEE-4544-8813-B7D1E3CAF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8" y="116632"/>
            <a:ext cx="12189600" cy="68566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AC8D296A-E6D5-4935-A550-2FBB45D50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0136" y="274497"/>
            <a:ext cx="4871864" cy="1195735"/>
          </a:xfrm>
        </p:spPr>
        <p:txBody>
          <a:bodyPr/>
          <a:lstStyle/>
          <a:p>
            <a:r>
              <a:rPr lang="en-US" sz="3200" dirty="0"/>
              <a:t>DevOps</a:t>
            </a:r>
            <a:br>
              <a:rPr lang="en-US" sz="3200" dirty="0"/>
            </a:br>
            <a:r>
              <a:rPr lang="en-US" sz="1800" dirty="0" err="1"/>
              <a:t>Nettverk</a:t>
            </a:r>
            <a:r>
              <a:rPr lang="en-US" sz="1800" dirty="0"/>
              <a:t> &amp; </a:t>
            </a:r>
            <a:r>
              <a:rPr lang="en-US" sz="1800" dirty="0" err="1"/>
              <a:t>Sikkerhet</a:t>
            </a:r>
            <a:r>
              <a:rPr lang="en-US" sz="1800" dirty="0"/>
              <a:t> Community</a:t>
            </a:r>
            <a:br>
              <a:rPr lang="en-US" sz="1800" dirty="0"/>
            </a:br>
            <a:r>
              <a:rPr lang="en-US" sz="1800" dirty="0"/>
              <a:t>Ronny Talberg &amp; Egil Næss</a:t>
            </a:r>
            <a:endParaRPr lang="en-US" sz="3200" dirty="0"/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910B68F4-6A21-4E65-8533-1C016AE8E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0136" y="1470232"/>
            <a:ext cx="4871864" cy="386109"/>
          </a:xfrm>
        </p:spPr>
        <p:txBody>
          <a:bodyPr/>
          <a:lstStyle/>
          <a:p>
            <a:r>
              <a:rPr lang="en-US" sz="1400" dirty="0"/>
              <a:t>26. </a:t>
            </a:r>
            <a:r>
              <a:rPr lang="en-US" sz="1400" dirty="0" err="1"/>
              <a:t>Februar</a:t>
            </a:r>
            <a:r>
              <a:rPr lang="en-US" sz="1400" dirty="0"/>
              <a:t> 2021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81447F9-5688-4483-97C3-34D64D890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15600" y="6166800"/>
            <a:ext cx="1339200" cy="352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66D5556A-8B17-4C04-9B1F-35C79A949FD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774" y="6367970"/>
            <a:ext cx="5626101" cy="184666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134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C742E-B3A2-4755-B45C-80817EFCB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A0980D-5DFC-437B-AD06-A9A66B6A2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0"/>
            <a:ext cx="3043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33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96CB-19EA-48E2-A5F8-80E15F00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Kjøreplan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1A0E-4AF7-40B3-9885-D0CDADFAAD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/>
              <a:t>Litt historie</a:t>
            </a:r>
          </a:p>
          <a:p>
            <a:r>
              <a:rPr lang="nb-NO" dirty="0"/>
              <a:t>Hva er </a:t>
            </a:r>
            <a:r>
              <a:rPr lang="nb-NO" dirty="0" err="1"/>
              <a:t>DevOps</a:t>
            </a:r>
            <a:r>
              <a:rPr lang="nb-NO" dirty="0"/>
              <a:t>?</a:t>
            </a:r>
          </a:p>
          <a:p>
            <a:r>
              <a:rPr lang="nb-NO" dirty="0" err="1"/>
              <a:t>GitOps</a:t>
            </a:r>
            <a:r>
              <a:rPr lang="nb-NO" dirty="0"/>
              <a:t>, </a:t>
            </a:r>
            <a:r>
              <a:rPr lang="nb-NO" dirty="0" err="1"/>
              <a:t>NetDevOps</a:t>
            </a:r>
            <a:r>
              <a:rPr lang="nb-NO" dirty="0"/>
              <a:t>, </a:t>
            </a:r>
            <a:r>
              <a:rPr lang="nb-NO" dirty="0" err="1"/>
              <a:t>DevSecOps</a:t>
            </a:r>
            <a:endParaRPr lang="nb-NO" dirty="0"/>
          </a:p>
          <a:p>
            <a:endParaRPr lang="nb-NO" dirty="0"/>
          </a:p>
          <a:p>
            <a:r>
              <a:rPr lang="nb-NO" dirty="0"/>
              <a:t>Eksempler på </a:t>
            </a:r>
            <a:r>
              <a:rPr lang="nb-NO" dirty="0" err="1"/>
              <a:t>DevOps</a:t>
            </a:r>
            <a:r>
              <a:rPr lang="nb-NO" dirty="0"/>
              <a:t> teknikker og ritualer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6D0D6-8993-4BE7-A25F-133503129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4223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BECE-B507-4F19-8D69-C06C7AB2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Litt historie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3D93-7594-418A-89FF-8C6F362FC1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5F3FA-0826-4C2B-9F1E-CFD767DBE4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F20512-2C3B-440D-9D9B-393990B0E245}"/>
              </a:ext>
            </a:extLst>
          </p:cNvPr>
          <p:cNvGrpSpPr/>
          <p:nvPr/>
        </p:nvGrpSpPr>
        <p:grpSpPr>
          <a:xfrm>
            <a:off x="3044300" y="1924536"/>
            <a:ext cx="6128046" cy="3024019"/>
            <a:chOff x="3044300" y="1924536"/>
            <a:chExt cx="6128046" cy="302401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CD0CAD5-844E-4C9C-AB37-3D2860ECCA60}"/>
                </a:ext>
              </a:extLst>
            </p:cNvPr>
            <p:cNvSpPr/>
            <p:nvPr/>
          </p:nvSpPr>
          <p:spPr>
            <a:xfrm rot="19408043">
              <a:off x="3601539" y="2453070"/>
              <a:ext cx="226222" cy="325799"/>
            </a:xfrm>
            <a:custGeom>
              <a:avLst/>
              <a:gdLst>
                <a:gd name="connsiteX0" fmla="*/ 214219 w 226222"/>
                <a:gd name="connsiteY0" fmla="*/ 8 h 325799"/>
                <a:gd name="connsiteX1" fmla="*/ 148315 w 226222"/>
                <a:gd name="connsiteY1" fmla="*/ 177729 h 325799"/>
                <a:gd name="connsiteX2" fmla="*/ 226222 w 226222"/>
                <a:gd name="connsiteY2" fmla="*/ 306896 h 325799"/>
                <a:gd name="connsiteX3" fmla="*/ 225894 w 226222"/>
                <a:gd name="connsiteY3" fmla="*/ 306894 h 325799"/>
                <a:gd name="connsiteX4" fmla="*/ 126873 w 226222"/>
                <a:gd name="connsiteY4" fmla="*/ 316563 h 325799"/>
                <a:gd name="connsiteX5" fmla="*/ 80892 w 226222"/>
                <a:gd name="connsiteY5" fmla="*/ 325799 h 325799"/>
                <a:gd name="connsiteX6" fmla="*/ 0 w 226222"/>
                <a:gd name="connsiteY6" fmla="*/ 191685 h 325799"/>
                <a:gd name="connsiteX7" fmla="*/ 65134 w 226222"/>
                <a:gd name="connsiteY7" fmla="*/ 16040 h 325799"/>
                <a:gd name="connsiteX8" fmla="*/ 81641 w 226222"/>
                <a:gd name="connsiteY8" fmla="*/ 12724 h 325799"/>
                <a:gd name="connsiteX9" fmla="*/ 211962 w 226222"/>
                <a:gd name="connsiteY9" fmla="*/ 0 h 325799"/>
                <a:gd name="connsiteX10" fmla="*/ 214219 w 226222"/>
                <a:gd name="connsiteY10" fmla="*/ 8 h 32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222" h="325799">
                  <a:moveTo>
                    <a:pt x="214219" y="8"/>
                  </a:moveTo>
                  <a:lnTo>
                    <a:pt x="148315" y="177729"/>
                  </a:lnTo>
                  <a:lnTo>
                    <a:pt x="226222" y="306896"/>
                  </a:lnTo>
                  <a:lnTo>
                    <a:pt x="225894" y="306894"/>
                  </a:lnTo>
                  <a:cubicBezTo>
                    <a:pt x="193091" y="308423"/>
                    <a:pt x="160053" y="311623"/>
                    <a:pt x="126873" y="316563"/>
                  </a:cubicBezTo>
                  <a:lnTo>
                    <a:pt x="80892" y="325799"/>
                  </a:lnTo>
                  <a:lnTo>
                    <a:pt x="0" y="191685"/>
                  </a:lnTo>
                  <a:lnTo>
                    <a:pt x="65134" y="16040"/>
                  </a:lnTo>
                  <a:lnTo>
                    <a:pt x="81641" y="12724"/>
                  </a:lnTo>
                  <a:cubicBezTo>
                    <a:pt x="125309" y="6223"/>
                    <a:pt x="168790" y="2012"/>
                    <a:pt x="211962" y="0"/>
                  </a:cubicBezTo>
                  <a:lnTo>
                    <a:pt x="214219" y="8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D644F34-ADEC-4D14-AE4B-AC294F53B3C5}"/>
                </a:ext>
              </a:extLst>
            </p:cNvPr>
            <p:cNvSpPr/>
            <p:nvPr/>
          </p:nvSpPr>
          <p:spPr>
            <a:xfrm rot="19408043">
              <a:off x="6752812" y="2457415"/>
              <a:ext cx="304599" cy="329623"/>
            </a:xfrm>
            <a:custGeom>
              <a:avLst/>
              <a:gdLst>
                <a:gd name="connsiteX0" fmla="*/ 164933 w 236344"/>
                <a:gd name="connsiteY0" fmla="*/ 0 h 329623"/>
                <a:gd name="connsiteX1" fmla="*/ 236344 w 236344"/>
                <a:gd name="connsiteY1" fmla="*/ 148242 h 329623"/>
                <a:gd name="connsiteX2" fmla="*/ 158982 w 236344"/>
                <a:gd name="connsiteY2" fmla="*/ 308838 h 329623"/>
                <a:gd name="connsiteX3" fmla="*/ 102723 w 236344"/>
                <a:gd name="connsiteY3" fmla="*/ 314331 h 329623"/>
                <a:gd name="connsiteX4" fmla="*/ 0 w 236344"/>
                <a:gd name="connsiteY4" fmla="*/ 329623 h 329623"/>
                <a:gd name="connsiteX5" fmla="*/ 87376 w 236344"/>
                <a:gd name="connsiteY5" fmla="*/ 148242 h 329623"/>
                <a:gd name="connsiteX6" fmla="*/ 23458 w 236344"/>
                <a:gd name="connsiteY6" fmla="*/ 15557 h 329623"/>
                <a:gd name="connsiteX7" fmla="*/ 57489 w 236344"/>
                <a:gd name="connsiteY7" fmla="*/ 10491 h 329623"/>
                <a:gd name="connsiteX8" fmla="*/ 164933 w 236344"/>
                <a:gd name="connsiteY8" fmla="*/ 0 h 3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44" h="329623">
                  <a:moveTo>
                    <a:pt x="164933" y="0"/>
                  </a:moveTo>
                  <a:lnTo>
                    <a:pt x="236344" y="148242"/>
                  </a:lnTo>
                  <a:lnTo>
                    <a:pt x="158982" y="308838"/>
                  </a:lnTo>
                  <a:lnTo>
                    <a:pt x="102723" y="314331"/>
                  </a:lnTo>
                  <a:lnTo>
                    <a:pt x="0" y="329623"/>
                  </a:lnTo>
                  <a:lnTo>
                    <a:pt x="87376" y="148242"/>
                  </a:lnTo>
                  <a:lnTo>
                    <a:pt x="23458" y="15557"/>
                  </a:lnTo>
                  <a:lnTo>
                    <a:pt x="57489" y="10491"/>
                  </a:lnTo>
                  <a:lnTo>
                    <a:pt x="16493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EFF51C-5649-4E1E-9EF2-B3F69EEB86B6}"/>
                </a:ext>
              </a:extLst>
            </p:cNvPr>
            <p:cNvSpPr/>
            <p:nvPr/>
          </p:nvSpPr>
          <p:spPr>
            <a:xfrm rot="19408043">
              <a:off x="5159754" y="2520574"/>
              <a:ext cx="327392" cy="240595"/>
            </a:xfrm>
            <a:custGeom>
              <a:avLst/>
              <a:gdLst>
                <a:gd name="connsiteX0" fmla="*/ 304387 w 327392"/>
                <a:gd name="connsiteY0" fmla="*/ 52303 h 240595"/>
                <a:gd name="connsiteX1" fmla="*/ 307779 w 327392"/>
                <a:gd name="connsiteY1" fmla="*/ 69189 h 240595"/>
                <a:gd name="connsiteX2" fmla="*/ 327392 w 327392"/>
                <a:gd name="connsiteY2" fmla="*/ 200936 h 240595"/>
                <a:gd name="connsiteX3" fmla="*/ 163662 w 327392"/>
                <a:gd name="connsiteY3" fmla="*/ 147630 h 240595"/>
                <a:gd name="connsiteX4" fmla="*/ 22723 w 327392"/>
                <a:gd name="connsiteY4" fmla="*/ 240595 h 240595"/>
                <a:gd name="connsiteX5" fmla="*/ 3939 w 327392"/>
                <a:gd name="connsiteY5" fmla="*/ 114420 h 240595"/>
                <a:gd name="connsiteX6" fmla="*/ 0 w 327392"/>
                <a:gd name="connsiteY6" fmla="*/ 94808 h 240595"/>
                <a:gd name="connsiteX7" fmla="*/ 143735 w 327392"/>
                <a:gd name="connsiteY7" fmla="*/ 0 h 240595"/>
                <a:gd name="connsiteX8" fmla="*/ 304387 w 327392"/>
                <a:gd name="connsiteY8" fmla="*/ 52303 h 240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7392" h="240595">
                  <a:moveTo>
                    <a:pt x="304387" y="52303"/>
                  </a:moveTo>
                  <a:lnTo>
                    <a:pt x="307779" y="69189"/>
                  </a:lnTo>
                  <a:lnTo>
                    <a:pt x="327392" y="200936"/>
                  </a:lnTo>
                  <a:lnTo>
                    <a:pt x="163662" y="147630"/>
                  </a:lnTo>
                  <a:lnTo>
                    <a:pt x="22723" y="240595"/>
                  </a:lnTo>
                  <a:lnTo>
                    <a:pt x="3939" y="114420"/>
                  </a:lnTo>
                  <a:lnTo>
                    <a:pt x="0" y="94808"/>
                  </a:lnTo>
                  <a:lnTo>
                    <a:pt x="143735" y="0"/>
                  </a:lnTo>
                  <a:lnTo>
                    <a:pt x="304387" y="52303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D9FB608-429E-4F41-AEE2-A3BF375B7063}"/>
                </a:ext>
              </a:extLst>
            </p:cNvPr>
            <p:cNvSpPr/>
            <p:nvPr/>
          </p:nvSpPr>
          <p:spPr>
            <a:xfrm rot="19408043">
              <a:off x="8384708" y="2570084"/>
              <a:ext cx="317197" cy="246454"/>
            </a:xfrm>
            <a:custGeom>
              <a:avLst/>
              <a:gdLst>
                <a:gd name="connsiteX0" fmla="*/ 302102 w 317197"/>
                <a:gd name="connsiteY0" fmla="*/ 0 h 250076"/>
                <a:gd name="connsiteX1" fmla="*/ 304473 w 317197"/>
                <a:gd name="connsiteY1" fmla="*/ 11804 h 250076"/>
                <a:gd name="connsiteX2" fmla="*/ 317197 w 317197"/>
                <a:gd name="connsiteY2" fmla="*/ 142126 h 250076"/>
                <a:gd name="connsiteX3" fmla="*/ 317168 w 317197"/>
                <a:gd name="connsiteY3" fmla="*/ 150000 h 250076"/>
                <a:gd name="connsiteX4" fmla="*/ 162068 w 317197"/>
                <a:gd name="connsiteY4" fmla="*/ 250076 h 250076"/>
                <a:gd name="connsiteX5" fmla="*/ 10145 w 317197"/>
                <a:gd name="connsiteY5" fmla="*/ 198915 h 250076"/>
                <a:gd name="connsiteX6" fmla="*/ 10302 w 317197"/>
                <a:gd name="connsiteY6" fmla="*/ 156058 h 250076"/>
                <a:gd name="connsiteX7" fmla="*/ 633 w 317197"/>
                <a:gd name="connsiteY7" fmla="*/ 57036 h 250076"/>
                <a:gd name="connsiteX8" fmla="*/ 0 w 317197"/>
                <a:gd name="connsiteY8" fmla="*/ 53884 h 250076"/>
                <a:gd name="connsiteX9" fmla="*/ 143629 w 317197"/>
                <a:gd name="connsiteY9" fmla="*/ 102252 h 250076"/>
                <a:gd name="connsiteX10" fmla="*/ 302102 w 317197"/>
                <a:gd name="connsiteY10" fmla="*/ 0 h 25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7197" h="250076">
                  <a:moveTo>
                    <a:pt x="302102" y="0"/>
                  </a:moveTo>
                  <a:lnTo>
                    <a:pt x="304473" y="11804"/>
                  </a:lnTo>
                  <a:cubicBezTo>
                    <a:pt x="310974" y="55473"/>
                    <a:pt x="315185" y="98954"/>
                    <a:pt x="317197" y="142126"/>
                  </a:cubicBezTo>
                  <a:lnTo>
                    <a:pt x="317168" y="150000"/>
                  </a:lnTo>
                  <a:lnTo>
                    <a:pt x="162068" y="250076"/>
                  </a:lnTo>
                  <a:lnTo>
                    <a:pt x="10145" y="198915"/>
                  </a:lnTo>
                  <a:lnTo>
                    <a:pt x="10302" y="156058"/>
                  </a:lnTo>
                  <a:cubicBezTo>
                    <a:pt x="8773" y="123255"/>
                    <a:pt x="5573" y="90217"/>
                    <a:pt x="633" y="57036"/>
                  </a:cubicBezTo>
                  <a:lnTo>
                    <a:pt x="0" y="53884"/>
                  </a:lnTo>
                  <a:lnTo>
                    <a:pt x="143629" y="102252"/>
                  </a:lnTo>
                  <a:lnTo>
                    <a:pt x="30210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BF248F-2CE0-492B-AFA1-1D4D75CE38F5}"/>
                </a:ext>
              </a:extLst>
            </p:cNvPr>
            <p:cNvSpPr/>
            <p:nvPr/>
          </p:nvSpPr>
          <p:spPr>
            <a:xfrm rot="19408043">
              <a:off x="5713485" y="3032727"/>
              <a:ext cx="335320" cy="359543"/>
            </a:xfrm>
            <a:custGeom>
              <a:avLst/>
              <a:gdLst>
                <a:gd name="connsiteX0" fmla="*/ 291091 w 335320"/>
                <a:gd name="connsiteY0" fmla="*/ 0 h 359543"/>
                <a:gd name="connsiteX1" fmla="*/ 335320 w 335320"/>
                <a:gd name="connsiteY1" fmla="*/ 297096 h 359543"/>
                <a:gd name="connsiteX2" fmla="*/ 328574 w 335320"/>
                <a:gd name="connsiteY2" fmla="*/ 298100 h 359543"/>
                <a:gd name="connsiteX3" fmla="*/ 331476 w 335320"/>
                <a:gd name="connsiteY3" fmla="*/ 317591 h 359543"/>
                <a:gd name="connsiteX4" fmla="*/ 49674 w 335320"/>
                <a:gd name="connsiteY4" fmla="*/ 359543 h 359543"/>
                <a:gd name="connsiteX5" fmla="*/ 46258 w 335320"/>
                <a:gd name="connsiteY5" fmla="*/ 336590 h 359543"/>
                <a:gd name="connsiteX6" fmla="*/ 43713 w 335320"/>
                <a:gd name="connsiteY6" fmla="*/ 336969 h 359543"/>
                <a:gd name="connsiteX7" fmla="*/ 0 w 335320"/>
                <a:gd name="connsiteY7" fmla="*/ 43334 h 359543"/>
                <a:gd name="connsiteX8" fmla="*/ 291091 w 335320"/>
                <a:gd name="connsiteY8" fmla="*/ 0 h 35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320" h="359543">
                  <a:moveTo>
                    <a:pt x="291091" y="0"/>
                  </a:moveTo>
                  <a:lnTo>
                    <a:pt x="335320" y="297096"/>
                  </a:lnTo>
                  <a:lnTo>
                    <a:pt x="328574" y="298100"/>
                  </a:lnTo>
                  <a:lnTo>
                    <a:pt x="331476" y="317591"/>
                  </a:lnTo>
                  <a:lnTo>
                    <a:pt x="49674" y="359543"/>
                  </a:lnTo>
                  <a:lnTo>
                    <a:pt x="46258" y="336590"/>
                  </a:lnTo>
                  <a:lnTo>
                    <a:pt x="43713" y="336969"/>
                  </a:lnTo>
                  <a:lnTo>
                    <a:pt x="0" y="43334"/>
                  </a:lnTo>
                  <a:lnTo>
                    <a:pt x="291091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E9163B-35BA-4359-9277-FF842479A755}"/>
                </a:ext>
              </a:extLst>
            </p:cNvPr>
            <p:cNvSpPr/>
            <p:nvPr/>
          </p:nvSpPr>
          <p:spPr>
            <a:xfrm rot="19408043">
              <a:off x="6132993" y="3034694"/>
              <a:ext cx="333897" cy="356071"/>
            </a:xfrm>
            <a:custGeom>
              <a:avLst/>
              <a:gdLst>
                <a:gd name="connsiteX0" fmla="*/ 288665 w 333897"/>
                <a:gd name="connsiteY0" fmla="*/ 0 h 356071"/>
                <a:gd name="connsiteX1" fmla="*/ 333897 w 333897"/>
                <a:gd name="connsiteY1" fmla="*/ 303840 h 356071"/>
                <a:gd name="connsiteX2" fmla="*/ 60759 w 333897"/>
                <a:gd name="connsiteY2" fmla="*/ 344501 h 356071"/>
                <a:gd name="connsiteX3" fmla="*/ 62182 w 333897"/>
                <a:gd name="connsiteY3" fmla="*/ 354055 h 356071"/>
                <a:gd name="connsiteX4" fmla="*/ 48641 w 333897"/>
                <a:gd name="connsiteY4" fmla="*/ 356071 h 356071"/>
                <a:gd name="connsiteX5" fmla="*/ 45538 w 333897"/>
                <a:gd name="connsiteY5" fmla="*/ 335225 h 356071"/>
                <a:gd name="connsiteX6" fmla="*/ 41125 w 333897"/>
                <a:gd name="connsiteY6" fmla="*/ 335882 h 356071"/>
                <a:gd name="connsiteX7" fmla="*/ 0 w 333897"/>
                <a:gd name="connsiteY7" fmla="*/ 59632 h 356071"/>
                <a:gd name="connsiteX8" fmla="*/ 6745 w 333897"/>
                <a:gd name="connsiteY8" fmla="*/ 58628 h 356071"/>
                <a:gd name="connsiteX9" fmla="*/ 3844 w 333897"/>
                <a:gd name="connsiteY9" fmla="*/ 39137 h 356071"/>
                <a:gd name="connsiteX10" fmla="*/ 15052 w 333897"/>
                <a:gd name="connsiteY10" fmla="*/ 37468 h 356071"/>
                <a:gd name="connsiteX11" fmla="*/ 15527 w 333897"/>
                <a:gd name="connsiteY11" fmla="*/ 40661 h 356071"/>
                <a:gd name="connsiteX12" fmla="*/ 288665 w 333897"/>
                <a:gd name="connsiteY12" fmla="*/ 0 h 356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897" h="356071">
                  <a:moveTo>
                    <a:pt x="288665" y="0"/>
                  </a:moveTo>
                  <a:lnTo>
                    <a:pt x="333897" y="303840"/>
                  </a:lnTo>
                  <a:lnTo>
                    <a:pt x="60759" y="344501"/>
                  </a:lnTo>
                  <a:lnTo>
                    <a:pt x="62182" y="354055"/>
                  </a:lnTo>
                  <a:lnTo>
                    <a:pt x="48641" y="356071"/>
                  </a:lnTo>
                  <a:lnTo>
                    <a:pt x="45538" y="335225"/>
                  </a:lnTo>
                  <a:lnTo>
                    <a:pt x="41125" y="335882"/>
                  </a:lnTo>
                  <a:lnTo>
                    <a:pt x="0" y="59632"/>
                  </a:lnTo>
                  <a:lnTo>
                    <a:pt x="6745" y="58628"/>
                  </a:lnTo>
                  <a:lnTo>
                    <a:pt x="3844" y="39137"/>
                  </a:lnTo>
                  <a:lnTo>
                    <a:pt x="15052" y="37468"/>
                  </a:lnTo>
                  <a:lnTo>
                    <a:pt x="15527" y="40661"/>
                  </a:lnTo>
                  <a:lnTo>
                    <a:pt x="28866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9795751-3EA8-499B-82B6-4E85AF1251AF}"/>
                </a:ext>
              </a:extLst>
            </p:cNvPr>
            <p:cNvSpPr/>
            <p:nvPr/>
          </p:nvSpPr>
          <p:spPr>
            <a:xfrm rot="19408043">
              <a:off x="5680947" y="3452950"/>
              <a:ext cx="396069" cy="353450"/>
            </a:xfrm>
            <a:custGeom>
              <a:avLst/>
              <a:gdLst>
                <a:gd name="connsiteX0" fmla="*/ 287556 w 334642"/>
                <a:gd name="connsiteY0" fmla="*/ 0 h 353450"/>
                <a:gd name="connsiteX1" fmla="*/ 290973 w 334642"/>
                <a:gd name="connsiteY1" fmla="*/ 22953 h 353450"/>
                <a:gd name="connsiteX2" fmla="*/ 293517 w 334642"/>
                <a:gd name="connsiteY2" fmla="*/ 22574 h 353450"/>
                <a:gd name="connsiteX3" fmla="*/ 334642 w 334642"/>
                <a:gd name="connsiteY3" fmla="*/ 298823 h 353450"/>
                <a:gd name="connsiteX4" fmla="*/ 329766 w 334642"/>
                <a:gd name="connsiteY4" fmla="*/ 299549 h 353450"/>
                <a:gd name="connsiteX5" fmla="*/ 331447 w 334642"/>
                <a:gd name="connsiteY5" fmla="*/ 310842 h 353450"/>
                <a:gd name="connsiteX6" fmla="*/ 45232 w 334642"/>
                <a:gd name="connsiteY6" fmla="*/ 353450 h 353450"/>
                <a:gd name="connsiteX7" fmla="*/ 0 w 334642"/>
                <a:gd name="connsiteY7" fmla="*/ 49611 h 353450"/>
                <a:gd name="connsiteX8" fmla="*/ 287007 w 334642"/>
                <a:gd name="connsiteY8" fmla="*/ 6884 h 353450"/>
                <a:gd name="connsiteX9" fmla="*/ 286016 w 334642"/>
                <a:gd name="connsiteY9" fmla="*/ 229 h 353450"/>
                <a:gd name="connsiteX10" fmla="*/ 287556 w 334642"/>
                <a:gd name="connsiteY10" fmla="*/ 0 h 35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642" h="353450">
                  <a:moveTo>
                    <a:pt x="287556" y="0"/>
                  </a:moveTo>
                  <a:lnTo>
                    <a:pt x="290973" y="22953"/>
                  </a:lnTo>
                  <a:lnTo>
                    <a:pt x="293517" y="22574"/>
                  </a:lnTo>
                  <a:lnTo>
                    <a:pt x="334642" y="298823"/>
                  </a:lnTo>
                  <a:lnTo>
                    <a:pt x="329766" y="299549"/>
                  </a:lnTo>
                  <a:lnTo>
                    <a:pt x="331447" y="310842"/>
                  </a:lnTo>
                  <a:lnTo>
                    <a:pt x="45232" y="353450"/>
                  </a:lnTo>
                  <a:lnTo>
                    <a:pt x="0" y="49611"/>
                  </a:lnTo>
                  <a:lnTo>
                    <a:pt x="287007" y="6884"/>
                  </a:lnTo>
                  <a:lnTo>
                    <a:pt x="286016" y="229"/>
                  </a:lnTo>
                  <a:lnTo>
                    <a:pt x="287556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D8DBFB-8BC4-4730-AE08-D62EDCEB57B0}"/>
                </a:ext>
              </a:extLst>
            </p:cNvPr>
            <p:cNvSpPr/>
            <p:nvPr/>
          </p:nvSpPr>
          <p:spPr>
            <a:xfrm rot="19408043">
              <a:off x="6138673" y="3456911"/>
              <a:ext cx="334842" cy="359147"/>
            </a:xfrm>
            <a:custGeom>
              <a:avLst/>
              <a:gdLst>
                <a:gd name="connsiteX0" fmla="*/ 283299 w 334842"/>
                <a:gd name="connsiteY0" fmla="*/ 0 h 359147"/>
                <a:gd name="connsiteX1" fmla="*/ 286402 w 334842"/>
                <a:gd name="connsiteY1" fmla="*/ 20846 h 359147"/>
                <a:gd name="connsiteX2" fmla="*/ 290815 w 334842"/>
                <a:gd name="connsiteY2" fmla="*/ 20189 h 359147"/>
                <a:gd name="connsiteX3" fmla="*/ 334842 w 334842"/>
                <a:gd name="connsiteY3" fmla="*/ 315930 h 359147"/>
                <a:gd name="connsiteX4" fmla="*/ 44542 w 334842"/>
                <a:gd name="connsiteY4" fmla="*/ 359147 h 359147"/>
                <a:gd name="connsiteX5" fmla="*/ 0 w 334842"/>
                <a:gd name="connsiteY5" fmla="*/ 59944 h 359147"/>
                <a:gd name="connsiteX6" fmla="*/ 4086 w 334842"/>
                <a:gd name="connsiteY6" fmla="*/ 59336 h 359147"/>
                <a:gd name="connsiteX7" fmla="*/ 1497 w 334842"/>
                <a:gd name="connsiteY7" fmla="*/ 41951 h 359147"/>
                <a:gd name="connsiteX8" fmla="*/ 283299 w 334842"/>
                <a:gd name="connsiteY8" fmla="*/ 0 h 35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42" h="359147">
                  <a:moveTo>
                    <a:pt x="283299" y="0"/>
                  </a:moveTo>
                  <a:lnTo>
                    <a:pt x="286402" y="20846"/>
                  </a:lnTo>
                  <a:lnTo>
                    <a:pt x="290815" y="20189"/>
                  </a:lnTo>
                  <a:lnTo>
                    <a:pt x="334842" y="315930"/>
                  </a:lnTo>
                  <a:lnTo>
                    <a:pt x="44542" y="359147"/>
                  </a:lnTo>
                  <a:lnTo>
                    <a:pt x="0" y="59944"/>
                  </a:lnTo>
                  <a:lnTo>
                    <a:pt x="4086" y="59336"/>
                  </a:lnTo>
                  <a:lnTo>
                    <a:pt x="1497" y="41951"/>
                  </a:lnTo>
                  <a:lnTo>
                    <a:pt x="283299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8562D24-536D-4237-BB28-FE08DA41F80B}"/>
                </a:ext>
              </a:extLst>
            </p:cNvPr>
            <p:cNvSpPr/>
            <p:nvPr/>
          </p:nvSpPr>
          <p:spPr>
            <a:xfrm rot="19408043">
              <a:off x="6097045" y="3635020"/>
              <a:ext cx="1698" cy="6210"/>
            </a:xfrm>
            <a:custGeom>
              <a:avLst/>
              <a:gdLst>
                <a:gd name="connsiteX0" fmla="*/ 791 w 1698"/>
                <a:gd name="connsiteY0" fmla="*/ 0 h 6210"/>
                <a:gd name="connsiteX1" fmla="*/ 1698 w 1698"/>
                <a:gd name="connsiteY1" fmla="*/ 6092 h 6210"/>
                <a:gd name="connsiteX2" fmla="*/ 907 w 1698"/>
                <a:gd name="connsiteY2" fmla="*/ 6210 h 6210"/>
                <a:gd name="connsiteX3" fmla="*/ 0 w 1698"/>
                <a:gd name="connsiteY3" fmla="*/ 118 h 6210"/>
                <a:gd name="connsiteX4" fmla="*/ 791 w 1698"/>
                <a:gd name="connsiteY4" fmla="*/ 0 h 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8" h="6210">
                  <a:moveTo>
                    <a:pt x="791" y="0"/>
                  </a:moveTo>
                  <a:lnTo>
                    <a:pt x="1698" y="6092"/>
                  </a:lnTo>
                  <a:lnTo>
                    <a:pt x="907" y="6210"/>
                  </a:lnTo>
                  <a:lnTo>
                    <a:pt x="0" y="118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FA615F8-9647-4E32-B23B-7FF677AA982E}"/>
                </a:ext>
              </a:extLst>
            </p:cNvPr>
            <p:cNvSpPr/>
            <p:nvPr/>
          </p:nvSpPr>
          <p:spPr>
            <a:xfrm rot="19408043">
              <a:off x="8377696" y="4017420"/>
              <a:ext cx="236963" cy="337584"/>
            </a:xfrm>
            <a:custGeom>
              <a:avLst/>
              <a:gdLst>
                <a:gd name="connsiteX0" fmla="*/ 206099 w 236963"/>
                <a:gd name="connsiteY0" fmla="*/ 0 h 337584"/>
                <a:gd name="connsiteX1" fmla="*/ 147834 w 236963"/>
                <a:gd name="connsiteY1" fmla="*/ 172678 h 337584"/>
                <a:gd name="connsiteX2" fmla="*/ 236963 w 236963"/>
                <a:gd name="connsiteY2" fmla="*/ 310991 h 337584"/>
                <a:gd name="connsiteX3" fmla="*/ 114157 w 236963"/>
                <a:gd name="connsiteY3" fmla="*/ 335660 h 337584"/>
                <a:gd name="connsiteX4" fmla="*/ 94439 w 236963"/>
                <a:gd name="connsiteY4" fmla="*/ 337584 h 337584"/>
                <a:gd name="connsiteX5" fmla="*/ 0 w 236963"/>
                <a:gd name="connsiteY5" fmla="*/ 191030 h 337584"/>
                <a:gd name="connsiteX6" fmla="*/ 53202 w 236963"/>
                <a:gd name="connsiteY6" fmla="*/ 33355 h 337584"/>
                <a:gd name="connsiteX7" fmla="*/ 68925 w 236963"/>
                <a:gd name="connsiteY7" fmla="*/ 31820 h 337584"/>
                <a:gd name="connsiteX8" fmla="*/ 166469 w 236963"/>
                <a:gd name="connsiteY8" fmla="*/ 12226 h 337584"/>
                <a:gd name="connsiteX9" fmla="*/ 206099 w 236963"/>
                <a:gd name="connsiteY9" fmla="*/ 0 h 33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963" h="337584">
                  <a:moveTo>
                    <a:pt x="206099" y="0"/>
                  </a:moveTo>
                  <a:lnTo>
                    <a:pt x="147834" y="172678"/>
                  </a:lnTo>
                  <a:lnTo>
                    <a:pt x="236963" y="310991"/>
                  </a:lnTo>
                  <a:lnTo>
                    <a:pt x="114157" y="335660"/>
                  </a:lnTo>
                  <a:lnTo>
                    <a:pt x="94439" y="337584"/>
                  </a:lnTo>
                  <a:lnTo>
                    <a:pt x="0" y="191030"/>
                  </a:lnTo>
                  <a:lnTo>
                    <a:pt x="53202" y="33355"/>
                  </a:lnTo>
                  <a:lnTo>
                    <a:pt x="68925" y="31820"/>
                  </a:lnTo>
                  <a:cubicBezTo>
                    <a:pt x="102105" y="26880"/>
                    <a:pt x="134643" y="20318"/>
                    <a:pt x="166469" y="12226"/>
                  </a:cubicBezTo>
                  <a:lnTo>
                    <a:pt x="2060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C63FBB-20E7-47E3-88B5-F829CF26245D}"/>
                </a:ext>
              </a:extLst>
            </p:cNvPr>
            <p:cNvSpPr/>
            <p:nvPr/>
          </p:nvSpPr>
          <p:spPr>
            <a:xfrm rot="19408043">
              <a:off x="3564596" y="4117909"/>
              <a:ext cx="338215" cy="238390"/>
            </a:xfrm>
            <a:custGeom>
              <a:avLst/>
              <a:gdLst>
                <a:gd name="connsiteX0" fmla="*/ 311760 w 338215"/>
                <a:gd name="connsiteY0" fmla="*/ 35884 h 238390"/>
                <a:gd name="connsiteX1" fmla="*/ 314433 w 338215"/>
                <a:gd name="connsiteY1" fmla="*/ 63263 h 238390"/>
                <a:gd name="connsiteX2" fmla="*/ 334027 w 338215"/>
                <a:gd name="connsiteY2" fmla="*/ 160807 h 238390"/>
                <a:gd name="connsiteX3" fmla="*/ 338215 w 338215"/>
                <a:gd name="connsiteY3" fmla="*/ 174382 h 238390"/>
                <a:gd name="connsiteX4" fmla="*/ 221164 w 338215"/>
                <a:gd name="connsiteY4" fmla="*/ 238390 h 238390"/>
                <a:gd name="connsiteX5" fmla="*/ 19699 w 338215"/>
                <a:gd name="connsiteY5" fmla="*/ 153822 h 238390"/>
                <a:gd name="connsiteX6" fmla="*/ 10594 w 338215"/>
                <a:gd name="connsiteY6" fmla="*/ 108496 h 238390"/>
                <a:gd name="connsiteX7" fmla="*/ 0 w 338215"/>
                <a:gd name="connsiteY7" fmla="*/ 0 h 238390"/>
                <a:gd name="connsiteX8" fmla="*/ 213496 w 338215"/>
                <a:gd name="connsiteY8" fmla="*/ 89619 h 238390"/>
                <a:gd name="connsiteX9" fmla="*/ 311760 w 338215"/>
                <a:gd name="connsiteY9" fmla="*/ 35884 h 23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215" h="238390">
                  <a:moveTo>
                    <a:pt x="311760" y="35884"/>
                  </a:moveTo>
                  <a:lnTo>
                    <a:pt x="314433" y="63263"/>
                  </a:lnTo>
                  <a:cubicBezTo>
                    <a:pt x="319373" y="96444"/>
                    <a:pt x="325935" y="128981"/>
                    <a:pt x="334027" y="160807"/>
                  </a:cubicBezTo>
                  <a:lnTo>
                    <a:pt x="338215" y="174382"/>
                  </a:lnTo>
                  <a:lnTo>
                    <a:pt x="221164" y="238390"/>
                  </a:lnTo>
                  <a:lnTo>
                    <a:pt x="19699" y="153822"/>
                  </a:lnTo>
                  <a:lnTo>
                    <a:pt x="10594" y="108496"/>
                  </a:lnTo>
                  <a:lnTo>
                    <a:pt x="0" y="0"/>
                  </a:lnTo>
                  <a:lnTo>
                    <a:pt x="213496" y="89619"/>
                  </a:lnTo>
                  <a:lnTo>
                    <a:pt x="311760" y="35884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F649A0-2A07-432C-9174-E8F25D9484FD}"/>
                </a:ext>
              </a:extLst>
            </p:cNvPr>
            <p:cNvSpPr/>
            <p:nvPr/>
          </p:nvSpPr>
          <p:spPr>
            <a:xfrm rot="19408043">
              <a:off x="6875473" y="4184349"/>
              <a:ext cx="322836" cy="295006"/>
            </a:xfrm>
            <a:custGeom>
              <a:avLst/>
              <a:gdLst>
                <a:gd name="connsiteX0" fmla="*/ 280750 w 322836"/>
                <a:gd name="connsiteY0" fmla="*/ 13665 h 295006"/>
                <a:gd name="connsiteX1" fmla="*/ 286357 w 322836"/>
                <a:gd name="connsiteY1" fmla="*/ 41579 h 295006"/>
                <a:gd name="connsiteX2" fmla="*/ 315132 w 322836"/>
                <a:gd name="connsiteY2" fmla="*/ 134855 h 295006"/>
                <a:gd name="connsiteX3" fmla="*/ 322836 w 322836"/>
                <a:gd name="connsiteY3" fmla="*/ 153106 h 295006"/>
                <a:gd name="connsiteX4" fmla="*/ 202345 w 322836"/>
                <a:gd name="connsiteY4" fmla="*/ 140292 h 295006"/>
                <a:gd name="connsiteX5" fmla="*/ 49632 w 322836"/>
                <a:gd name="connsiteY5" fmla="*/ 295006 h 295006"/>
                <a:gd name="connsiteX6" fmla="*/ 26580 w 322836"/>
                <a:gd name="connsiteY6" fmla="*/ 240402 h 295006"/>
                <a:gd name="connsiteX7" fmla="*/ 0 w 322836"/>
                <a:gd name="connsiteY7" fmla="*/ 154241 h 295006"/>
                <a:gd name="connsiteX8" fmla="*/ 152248 w 322836"/>
                <a:gd name="connsiteY8" fmla="*/ 0 h 295006"/>
                <a:gd name="connsiteX9" fmla="*/ 280750 w 322836"/>
                <a:gd name="connsiteY9" fmla="*/ 13665 h 29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836" h="295006">
                  <a:moveTo>
                    <a:pt x="280750" y="13665"/>
                  </a:moveTo>
                  <a:lnTo>
                    <a:pt x="286357" y="41579"/>
                  </a:lnTo>
                  <a:cubicBezTo>
                    <a:pt x="294449" y="73405"/>
                    <a:pt x="304072" y="104520"/>
                    <a:pt x="315132" y="134855"/>
                  </a:cubicBezTo>
                  <a:lnTo>
                    <a:pt x="322836" y="153106"/>
                  </a:lnTo>
                  <a:lnTo>
                    <a:pt x="202345" y="140292"/>
                  </a:lnTo>
                  <a:lnTo>
                    <a:pt x="49632" y="295006"/>
                  </a:lnTo>
                  <a:lnTo>
                    <a:pt x="26580" y="240402"/>
                  </a:lnTo>
                  <a:lnTo>
                    <a:pt x="0" y="154241"/>
                  </a:lnTo>
                  <a:lnTo>
                    <a:pt x="152248" y="0"/>
                  </a:lnTo>
                  <a:lnTo>
                    <a:pt x="280750" y="1366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38E64F-15F2-490E-A85C-3C254DCAC075}"/>
                </a:ext>
              </a:extLst>
            </p:cNvPr>
            <p:cNvSpPr/>
            <p:nvPr/>
          </p:nvSpPr>
          <p:spPr>
            <a:xfrm rot="19217144">
              <a:off x="4931005" y="4228639"/>
              <a:ext cx="237622" cy="328867"/>
            </a:xfrm>
            <a:custGeom>
              <a:avLst/>
              <a:gdLst>
                <a:gd name="connsiteX0" fmla="*/ 183904 w 237622"/>
                <a:gd name="connsiteY0" fmla="*/ 24761 h 328867"/>
                <a:gd name="connsiteX1" fmla="*/ 237622 w 237622"/>
                <a:gd name="connsiteY1" fmla="*/ 152636 h 328867"/>
                <a:gd name="connsiteX2" fmla="*/ 141314 w 237622"/>
                <a:gd name="connsiteY2" fmla="*/ 328867 h 328867"/>
                <a:gd name="connsiteX3" fmla="*/ 64384 w 237622"/>
                <a:gd name="connsiteY3" fmla="*/ 320846 h 328867"/>
                <a:gd name="connsiteX4" fmla="*/ 0 w 237622"/>
                <a:gd name="connsiteY4" fmla="*/ 307588 h 328867"/>
                <a:gd name="connsiteX5" fmla="*/ 88848 w 237622"/>
                <a:gd name="connsiteY5" fmla="*/ 145008 h 328867"/>
                <a:gd name="connsiteX6" fmla="*/ 27932 w 237622"/>
                <a:gd name="connsiteY6" fmla="*/ 0 h 328867"/>
                <a:gd name="connsiteX7" fmla="*/ 111538 w 237622"/>
                <a:gd name="connsiteY7" fmla="*/ 17216 h 328867"/>
                <a:gd name="connsiteX8" fmla="*/ 183904 w 237622"/>
                <a:gd name="connsiteY8" fmla="*/ 24761 h 32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622" h="328867">
                  <a:moveTo>
                    <a:pt x="183904" y="24761"/>
                  </a:moveTo>
                  <a:lnTo>
                    <a:pt x="237622" y="152636"/>
                  </a:lnTo>
                  <a:lnTo>
                    <a:pt x="141314" y="328867"/>
                  </a:lnTo>
                  <a:lnTo>
                    <a:pt x="64384" y="320846"/>
                  </a:lnTo>
                  <a:lnTo>
                    <a:pt x="0" y="307588"/>
                  </a:lnTo>
                  <a:lnTo>
                    <a:pt x="88848" y="145008"/>
                  </a:lnTo>
                  <a:lnTo>
                    <a:pt x="27932" y="0"/>
                  </a:lnTo>
                  <a:lnTo>
                    <a:pt x="111538" y="17216"/>
                  </a:lnTo>
                  <a:lnTo>
                    <a:pt x="183904" y="24761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51E019C-340D-48A1-BED7-7DF338AF9F2F}"/>
                </a:ext>
              </a:extLst>
            </p:cNvPr>
            <p:cNvSpPr/>
            <p:nvPr/>
          </p:nvSpPr>
          <p:spPr>
            <a:xfrm rot="19408043">
              <a:off x="3841965" y="1942834"/>
              <a:ext cx="1383364" cy="1115098"/>
            </a:xfrm>
            <a:custGeom>
              <a:avLst/>
              <a:gdLst>
                <a:gd name="connsiteX0" fmla="*/ 883045 w 1383364"/>
                <a:gd name="connsiteY0" fmla="*/ 250082 h 1115098"/>
                <a:gd name="connsiteX1" fmla="*/ 1360968 w 1383364"/>
                <a:gd name="connsiteY1" fmla="*/ 961102 h 1115098"/>
                <a:gd name="connsiteX2" fmla="*/ 1383364 w 1383364"/>
                <a:gd name="connsiteY2" fmla="*/ 1072593 h 1115098"/>
                <a:gd name="connsiteX3" fmla="*/ 1222712 w 1383364"/>
                <a:gd name="connsiteY3" fmla="*/ 1020290 h 1115098"/>
                <a:gd name="connsiteX4" fmla="*/ 1078977 w 1383364"/>
                <a:gd name="connsiteY4" fmla="*/ 1115098 h 1115098"/>
                <a:gd name="connsiteX5" fmla="*/ 1063322 w 1383364"/>
                <a:gd name="connsiteY5" fmla="*/ 1037167 h 1115098"/>
                <a:gd name="connsiteX6" fmla="*/ 700183 w 1383364"/>
                <a:gd name="connsiteY6" fmla="*/ 496913 h 1115098"/>
                <a:gd name="connsiteX7" fmla="*/ 175192 w 1383364"/>
                <a:gd name="connsiteY7" fmla="*/ 307245 h 1115098"/>
                <a:gd name="connsiteX8" fmla="*/ 77907 w 1383364"/>
                <a:gd name="connsiteY8" fmla="*/ 306888 h 1115098"/>
                <a:gd name="connsiteX9" fmla="*/ 0 w 1383364"/>
                <a:gd name="connsiteY9" fmla="*/ 177721 h 1115098"/>
                <a:gd name="connsiteX10" fmla="*/ 65904 w 1383364"/>
                <a:gd name="connsiteY10" fmla="*/ 0 h 1115098"/>
                <a:gd name="connsiteX11" fmla="*/ 192113 w 1383364"/>
                <a:gd name="connsiteY11" fmla="*/ 463 h 1115098"/>
                <a:gd name="connsiteX12" fmla="*/ 883045 w 1383364"/>
                <a:gd name="connsiteY12" fmla="*/ 250082 h 11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3364" h="1115098">
                  <a:moveTo>
                    <a:pt x="883045" y="250082"/>
                  </a:moveTo>
                  <a:cubicBezTo>
                    <a:pt x="1113186" y="420581"/>
                    <a:pt x="1286415" y="667901"/>
                    <a:pt x="1360968" y="961102"/>
                  </a:cubicBezTo>
                  <a:lnTo>
                    <a:pt x="1383364" y="1072593"/>
                  </a:lnTo>
                  <a:lnTo>
                    <a:pt x="1222712" y="1020290"/>
                  </a:lnTo>
                  <a:lnTo>
                    <a:pt x="1078977" y="1115098"/>
                  </a:lnTo>
                  <a:lnTo>
                    <a:pt x="1063322" y="1037167"/>
                  </a:lnTo>
                  <a:cubicBezTo>
                    <a:pt x="1006676" y="814385"/>
                    <a:pt x="875051" y="626463"/>
                    <a:pt x="700183" y="496913"/>
                  </a:cubicBezTo>
                  <a:cubicBezTo>
                    <a:pt x="550296" y="385870"/>
                    <a:pt x="368637" y="317713"/>
                    <a:pt x="175192" y="307245"/>
                  </a:cubicBezTo>
                  <a:lnTo>
                    <a:pt x="77907" y="306888"/>
                  </a:lnTo>
                  <a:lnTo>
                    <a:pt x="0" y="177721"/>
                  </a:lnTo>
                  <a:lnTo>
                    <a:pt x="65904" y="0"/>
                  </a:lnTo>
                  <a:lnTo>
                    <a:pt x="192113" y="463"/>
                  </a:lnTo>
                  <a:cubicBezTo>
                    <a:pt x="446703" y="14239"/>
                    <a:pt x="685781" y="103940"/>
                    <a:pt x="883045" y="25008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67908B3-7748-4B87-BFCF-462E82A3C44E}"/>
                </a:ext>
              </a:extLst>
            </p:cNvPr>
            <p:cNvSpPr/>
            <p:nvPr/>
          </p:nvSpPr>
          <p:spPr>
            <a:xfrm rot="19408043">
              <a:off x="7075377" y="1924536"/>
              <a:ext cx="1349567" cy="1181325"/>
            </a:xfrm>
            <a:custGeom>
              <a:avLst/>
              <a:gdLst>
                <a:gd name="connsiteX0" fmla="*/ 848227 w 1349567"/>
                <a:gd name="connsiteY0" fmla="*/ 251482 h 1181325"/>
                <a:gd name="connsiteX1" fmla="*/ 1326150 w 1349567"/>
                <a:gd name="connsiteY1" fmla="*/ 962501 h 1181325"/>
                <a:gd name="connsiteX2" fmla="*/ 1349567 w 1349567"/>
                <a:gd name="connsiteY2" fmla="*/ 1079073 h 1181325"/>
                <a:gd name="connsiteX3" fmla="*/ 1191094 w 1349567"/>
                <a:gd name="connsiteY3" fmla="*/ 1181325 h 1181325"/>
                <a:gd name="connsiteX4" fmla="*/ 1047465 w 1349567"/>
                <a:gd name="connsiteY4" fmla="*/ 1132957 h 1181325"/>
                <a:gd name="connsiteX5" fmla="*/ 1028504 w 1349567"/>
                <a:gd name="connsiteY5" fmla="*/ 1038566 h 1181325"/>
                <a:gd name="connsiteX6" fmla="*/ 665365 w 1349567"/>
                <a:gd name="connsiteY6" fmla="*/ 498312 h 1181325"/>
                <a:gd name="connsiteX7" fmla="*/ 42762 w 1349567"/>
                <a:gd name="connsiteY7" fmla="*/ 308286 h 1181325"/>
                <a:gd name="connsiteX8" fmla="*/ 0 w 1349567"/>
                <a:gd name="connsiteY8" fmla="*/ 312462 h 1181325"/>
                <a:gd name="connsiteX9" fmla="*/ 77362 w 1349567"/>
                <a:gd name="connsiteY9" fmla="*/ 151866 h 1181325"/>
                <a:gd name="connsiteX10" fmla="*/ 5951 w 1349567"/>
                <a:gd name="connsiteY10" fmla="*/ 3624 h 1181325"/>
                <a:gd name="connsiteX11" fmla="*/ 28829 w 1349567"/>
                <a:gd name="connsiteY11" fmla="*/ 1390 h 1181325"/>
                <a:gd name="connsiteX12" fmla="*/ 848227 w 1349567"/>
                <a:gd name="connsiteY12" fmla="*/ 251482 h 118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9567" h="1181325">
                  <a:moveTo>
                    <a:pt x="848227" y="251482"/>
                  </a:moveTo>
                  <a:cubicBezTo>
                    <a:pt x="1078369" y="421981"/>
                    <a:pt x="1251598" y="669300"/>
                    <a:pt x="1326150" y="962501"/>
                  </a:cubicBezTo>
                  <a:lnTo>
                    <a:pt x="1349567" y="1079073"/>
                  </a:lnTo>
                  <a:lnTo>
                    <a:pt x="1191094" y="1181325"/>
                  </a:lnTo>
                  <a:lnTo>
                    <a:pt x="1047465" y="1132957"/>
                  </a:lnTo>
                  <a:lnTo>
                    <a:pt x="1028504" y="1038566"/>
                  </a:lnTo>
                  <a:cubicBezTo>
                    <a:pt x="971858" y="815783"/>
                    <a:pt x="840233" y="627861"/>
                    <a:pt x="665365" y="498312"/>
                  </a:cubicBezTo>
                  <a:cubicBezTo>
                    <a:pt x="490497" y="368763"/>
                    <a:pt x="272385" y="297584"/>
                    <a:pt x="42762" y="308286"/>
                  </a:cubicBezTo>
                  <a:lnTo>
                    <a:pt x="0" y="312462"/>
                  </a:lnTo>
                  <a:lnTo>
                    <a:pt x="77362" y="151866"/>
                  </a:lnTo>
                  <a:lnTo>
                    <a:pt x="5951" y="3624"/>
                  </a:lnTo>
                  <a:lnTo>
                    <a:pt x="28829" y="1390"/>
                  </a:lnTo>
                  <a:cubicBezTo>
                    <a:pt x="331033" y="-12694"/>
                    <a:pt x="618086" y="80983"/>
                    <a:pt x="848227" y="25148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65D430-C367-4D08-B2B7-38889C5FA45A}"/>
                </a:ext>
              </a:extLst>
            </p:cNvPr>
            <p:cNvSpPr/>
            <p:nvPr/>
          </p:nvSpPr>
          <p:spPr>
            <a:xfrm rot="19408043">
              <a:off x="3044300" y="2701003"/>
              <a:ext cx="1090127" cy="1431237"/>
            </a:xfrm>
            <a:custGeom>
              <a:avLst/>
              <a:gdLst>
                <a:gd name="connsiteX0" fmla="*/ 1074369 w 1090127"/>
                <a:gd name="connsiteY0" fmla="*/ 0 h 1431237"/>
                <a:gd name="connsiteX1" fmla="*/ 1009235 w 1090127"/>
                <a:gd name="connsiteY1" fmla="*/ 175645 h 1431237"/>
                <a:gd name="connsiteX2" fmla="*/ 1090127 w 1090127"/>
                <a:gd name="connsiteY2" fmla="*/ 309759 h 1431237"/>
                <a:gd name="connsiteX3" fmla="*/ 1038564 w 1090127"/>
                <a:gd name="connsiteY3" fmla="*/ 320117 h 1431237"/>
                <a:gd name="connsiteX4" fmla="*/ 308284 w 1090127"/>
                <a:gd name="connsiteY4" fmla="*/ 1305860 h 1431237"/>
                <a:gd name="connsiteX5" fmla="*/ 315279 w 1090127"/>
                <a:gd name="connsiteY5" fmla="*/ 1377502 h 1431237"/>
                <a:gd name="connsiteX6" fmla="*/ 217015 w 1090127"/>
                <a:gd name="connsiteY6" fmla="*/ 1431237 h 1431237"/>
                <a:gd name="connsiteX7" fmla="*/ 3519 w 1090127"/>
                <a:gd name="connsiteY7" fmla="*/ 1341618 h 1431237"/>
                <a:gd name="connsiteX8" fmla="*/ 1389 w 1090127"/>
                <a:gd name="connsiteY8" fmla="*/ 1319793 h 1431237"/>
                <a:gd name="connsiteX9" fmla="*/ 962499 w 1090127"/>
                <a:gd name="connsiteY9" fmla="*/ 22472 h 1431237"/>
                <a:gd name="connsiteX10" fmla="*/ 1074369 w 1090127"/>
                <a:gd name="connsiteY10" fmla="*/ 0 h 143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0127" h="1431237">
                  <a:moveTo>
                    <a:pt x="1074369" y="0"/>
                  </a:moveTo>
                  <a:lnTo>
                    <a:pt x="1009235" y="175645"/>
                  </a:lnTo>
                  <a:lnTo>
                    <a:pt x="1090127" y="309759"/>
                  </a:lnTo>
                  <a:lnTo>
                    <a:pt x="1038564" y="320117"/>
                  </a:lnTo>
                  <a:cubicBezTo>
                    <a:pt x="592999" y="433410"/>
                    <a:pt x="286879" y="846615"/>
                    <a:pt x="308284" y="1305860"/>
                  </a:cubicBezTo>
                  <a:lnTo>
                    <a:pt x="315279" y="1377502"/>
                  </a:lnTo>
                  <a:lnTo>
                    <a:pt x="217015" y="1431237"/>
                  </a:lnTo>
                  <a:lnTo>
                    <a:pt x="3519" y="1341618"/>
                  </a:lnTo>
                  <a:lnTo>
                    <a:pt x="1389" y="1319793"/>
                  </a:lnTo>
                  <a:cubicBezTo>
                    <a:pt x="-26782" y="715387"/>
                    <a:pt x="376097" y="171575"/>
                    <a:pt x="962499" y="22472"/>
                  </a:cubicBezTo>
                  <a:lnTo>
                    <a:pt x="107436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A20269C-DE7A-41ED-9ABD-BDDAFADCAC15}"/>
                </a:ext>
              </a:extLst>
            </p:cNvPr>
            <p:cNvSpPr/>
            <p:nvPr/>
          </p:nvSpPr>
          <p:spPr>
            <a:xfrm rot="19408043">
              <a:off x="6282182" y="2674606"/>
              <a:ext cx="718005" cy="401213"/>
            </a:xfrm>
            <a:custGeom>
              <a:avLst/>
              <a:gdLst>
                <a:gd name="connsiteX0" fmla="*/ 654087 w 718005"/>
                <a:gd name="connsiteY0" fmla="*/ 0 h 401213"/>
                <a:gd name="connsiteX1" fmla="*/ 718005 w 718005"/>
                <a:gd name="connsiteY1" fmla="*/ 132685 h 401213"/>
                <a:gd name="connsiteX2" fmla="*/ 630629 w 718005"/>
                <a:gd name="connsiteY2" fmla="*/ 314066 h 401213"/>
                <a:gd name="connsiteX3" fmla="*/ 45232 w 718005"/>
                <a:gd name="connsiteY3" fmla="*/ 401213 h 401213"/>
                <a:gd name="connsiteX4" fmla="*/ 0 w 718005"/>
                <a:gd name="connsiteY4" fmla="*/ 97373 h 401213"/>
                <a:gd name="connsiteX5" fmla="*/ 654087 w 718005"/>
                <a:gd name="connsiteY5" fmla="*/ 0 h 401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005" h="401213">
                  <a:moveTo>
                    <a:pt x="654087" y="0"/>
                  </a:moveTo>
                  <a:lnTo>
                    <a:pt x="718005" y="132685"/>
                  </a:lnTo>
                  <a:lnTo>
                    <a:pt x="630629" y="314066"/>
                  </a:lnTo>
                  <a:lnTo>
                    <a:pt x="45232" y="401213"/>
                  </a:lnTo>
                  <a:lnTo>
                    <a:pt x="0" y="97373"/>
                  </a:lnTo>
                  <a:lnTo>
                    <a:pt x="654087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340960-4DCA-431B-AF8B-77F9AEF75ED2}"/>
                </a:ext>
              </a:extLst>
            </p:cNvPr>
            <p:cNvSpPr/>
            <p:nvPr/>
          </p:nvSpPr>
          <p:spPr>
            <a:xfrm rot="19408043">
              <a:off x="5458672" y="2528937"/>
              <a:ext cx="427682" cy="921392"/>
            </a:xfrm>
            <a:custGeom>
              <a:avLst/>
              <a:gdLst>
                <a:gd name="connsiteX0" fmla="*/ 304669 w 427682"/>
                <a:gd name="connsiteY0" fmla="*/ 53306 h 921392"/>
                <a:gd name="connsiteX1" fmla="*/ 427682 w 427682"/>
                <a:gd name="connsiteY1" fmla="*/ 879621 h 921392"/>
                <a:gd name="connsiteX2" fmla="*/ 416474 w 427682"/>
                <a:gd name="connsiteY2" fmla="*/ 881290 h 921392"/>
                <a:gd name="connsiteX3" fmla="*/ 372245 w 427682"/>
                <a:gd name="connsiteY3" fmla="*/ 584194 h 921392"/>
                <a:gd name="connsiteX4" fmla="*/ 81154 w 427682"/>
                <a:gd name="connsiteY4" fmla="*/ 627528 h 921392"/>
                <a:gd name="connsiteX5" fmla="*/ 124867 w 427682"/>
                <a:gd name="connsiteY5" fmla="*/ 921163 h 921392"/>
                <a:gd name="connsiteX6" fmla="*/ 123327 w 427682"/>
                <a:gd name="connsiteY6" fmla="*/ 921392 h 921392"/>
                <a:gd name="connsiteX7" fmla="*/ 0 w 427682"/>
                <a:gd name="connsiteY7" fmla="*/ 92965 h 921392"/>
                <a:gd name="connsiteX8" fmla="*/ 140939 w 427682"/>
                <a:gd name="connsiteY8" fmla="*/ 0 h 921392"/>
                <a:gd name="connsiteX9" fmla="*/ 304669 w 427682"/>
                <a:gd name="connsiteY9" fmla="*/ 53306 h 9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7682" h="921392">
                  <a:moveTo>
                    <a:pt x="304669" y="53306"/>
                  </a:moveTo>
                  <a:lnTo>
                    <a:pt x="427682" y="879621"/>
                  </a:lnTo>
                  <a:lnTo>
                    <a:pt x="416474" y="881290"/>
                  </a:lnTo>
                  <a:lnTo>
                    <a:pt x="372245" y="584194"/>
                  </a:lnTo>
                  <a:lnTo>
                    <a:pt x="81154" y="627528"/>
                  </a:lnTo>
                  <a:lnTo>
                    <a:pt x="124867" y="921163"/>
                  </a:lnTo>
                  <a:lnTo>
                    <a:pt x="123327" y="921392"/>
                  </a:lnTo>
                  <a:lnTo>
                    <a:pt x="0" y="92965"/>
                  </a:lnTo>
                  <a:lnTo>
                    <a:pt x="140939" y="0"/>
                  </a:lnTo>
                  <a:lnTo>
                    <a:pt x="304669" y="5330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88937DC-66A5-48FF-9C79-883A3EB0D9FE}"/>
                </a:ext>
              </a:extLst>
            </p:cNvPr>
            <p:cNvSpPr/>
            <p:nvPr/>
          </p:nvSpPr>
          <p:spPr>
            <a:xfrm rot="19408043">
              <a:off x="8116565" y="2804976"/>
              <a:ext cx="1055781" cy="1290566"/>
            </a:xfrm>
            <a:custGeom>
              <a:avLst/>
              <a:gdLst>
                <a:gd name="connsiteX0" fmla="*/ 1055781 w 1055781"/>
                <a:gd name="connsiteY0" fmla="*/ 0 h 1290566"/>
                <a:gd name="connsiteX1" fmla="*/ 1055339 w 1055781"/>
                <a:gd name="connsiteY1" fmla="*/ 120592 h 1290566"/>
                <a:gd name="connsiteX2" fmla="*/ 94700 w 1055781"/>
                <a:gd name="connsiteY2" fmla="*/ 1289447 h 1290566"/>
                <a:gd name="connsiteX3" fmla="*/ 89129 w 1055781"/>
                <a:gd name="connsiteY3" fmla="*/ 1290566 h 1290566"/>
                <a:gd name="connsiteX4" fmla="*/ 0 w 1055781"/>
                <a:gd name="connsiteY4" fmla="*/ 1152253 h 1290566"/>
                <a:gd name="connsiteX5" fmla="*/ 58265 w 1055781"/>
                <a:gd name="connsiteY5" fmla="*/ 979575 h 1290566"/>
                <a:gd name="connsiteX6" fmla="*/ 111911 w 1055781"/>
                <a:gd name="connsiteY6" fmla="*/ 963025 h 1290566"/>
                <a:gd name="connsiteX7" fmla="*/ 748557 w 1055781"/>
                <a:gd name="connsiteY7" fmla="*/ 103671 h 1290566"/>
                <a:gd name="connsiteX8" fmla="*/ 748758 w 1055781"/>
                <a:gd name="connsiteY8" fmla="*/ 48915 h 1290566"/>
                <a:gd name="connsiteX9" fmla="*/ 900681 w 1055781"/>
                <a:gd name="connsiteY9" fmla="*/ 100076 h 1290566"/>
                <a:gd name="connsiteX10" fmla="*/ 1055781 w 1055781"/>
                <a:gd name="connsiteY10" fmla="*/ 0 h 1290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5781" h="1290566">
                  <a:moveTo>
                    <a:pt x="1055781" y="0"/>
                  </a:moveTo>
                  <a:lnTo>
                    <a:pt x="1055339" y="120592"/>
                  </a:lnTo>
                  <a:cubicBezTo>
                    <a:pt x="1025490" y="672204"/>
                    <a:pt x="639216" y="1150993"/>
                    <a:pt x="94700" y="1289447"/>
                  </a:cubicBezTo>
                  <a:lnTo>
                    <a:pt x="89129" y="1290566"/>
                  </a:lnTo>
                  <a:lnTo>
                    <a:pt x="0" y="1152253"/>
                  </a:lnTo>
                  <a:lnTo>
                    <a:pt x="58265" y="979575"/>
                  </a:lnTo>
                  <a:lnTo>
                    <a:pt x="111911" y="963025"/>
                  </a:lnTo>
                  <a:cubicBezTo>
                    <a:pt x="475926" y="830304"/>
                    <a:pt x="727622" y="490561"/>
                    <a:pt x="748557" y="103671"/>
                  </a:cubicBezTo>
                  <a:lnTo>
                    <a:pt x="748758" y="48915"/>
                  </a:lnTo>
                  <a:lnTo>
                    <a:pt x="900681" y="100076"/>
                  </a:lnTo>
                  <a:lnTo>
                    <a:pt x="1055781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9BAAC4-66B3-4DB7-9037-1686B56A33D0}"/>
                </a:ext>
              </a:extLst>
            </p:cNvPr>
            <p:cNvSpPr/>
            <p:nvPr/>
          </p:nvSpPr>
          <p:spPr>
            <a:xfrm rot="19408043">
              <a:off x="6085437" y="3206097"/>
              <a:ext cx="9647" cy="20495"/>
            </a:xfrm>
            <a:custGeom>
              <a:avLst/>
              <a:gdLst>
                <a:gd name="connsiteX0" fmla="*/ 6746 w 9647"/>
                <a:gd name="connsiteY0" fmla="*/ 0 h 20495"/>
                <a:gd name="connsiteX1" fmla="*/ 9647 w 9647"/>
                <a:gd name="connsiteY1" fmla="*/ 19491 h 20495"/>
                <a:gd name="connsiteX2" fmla="*/ 2902 w 9647"/>
                <a:gd name="connsiteY2" fmla="*/ 20495 h 20495"/>
                <a:gd name="connsiteX3" fmla="*/ 0 w 9647"/>
                <a:gd name="connsiteY3" fmla="*/ 1004 h 20495"/>
                <a:gd name="connsiteX4" fmla="*/ 6746 w 9647"/>
                <a:gd name="connsiteY4" fmla="*/ 0 h 2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47" h="20495">
                  <a:moveTo>
                    <a:pt x="6746" y="0"/>
                  </a:moveTo>
                  <a:lnTo>
                    <a:pt x="9647" y="19491"/>
                  </a:lnTo>
                  <a:lnTo>
                    <a:pt x="2902" y="20495"/>
                  </a:lnTo>
                  <a:lnTo>
                    <a:pt x="0" y="1004"/>
                  </a:lnTo>
                  <a:lnTo>
                    <a:pt x="674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11CE92-0E99-464D-ADD1-5D3C50AA3944}"/>
                </a:ext>
              </a:extLst>
            </p:cNvPr>
            <p:cNvSpPr/>
            <p:nvPr/>
          </p:nvSpPr>
          <p:spPr>
            <a:xfrm rot="19408043">
              <a:off x="5944531" y="3231014"/>
              <a:ext cx="324578" cy="366067"/>
            </a:xfrm>
            <a:custGeom>
              <a:avLst/>
              <a:gdLst>
                <a:gd name="connsiteX0" fmla="*/ 281802 w 322927"/>
                <a:gd name="connsiteY0" fmla="*/ 0 h 318201"/>
                <a:gd name="connsiteX1" fmla="*/ 322927 w 322927"/>
                <a:gd name="connsiteY1" fmla="*/ 276250 h 318201"/>
                <a:gd name="connsiteX2" fmla="*/ 41125 w 322927"/>
                <a:gd name="connsiteY2" fmla="*/ 318201 h 318201"/>
                <a:gd name="connsiteX3" fmla="*/ 0 w 322927"/>
                <a:gd name="connsiteY3" fmla="*/ 41952 h 318201"/>
                <a:gd name="connsiteX4" fmla="*/ 281802 w 322927"/>
                <a:gd name="connsiteY4" fmla="*/ 0 h 31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927" h="318201">
                  <a:moveTo>
                    <a:pt x="281802" y="0"/>
                  </a:moveTo>
                  <a:lnTo>
                    <a:pt x="322927" y="276250"/>
                  </a:lnTo>
                  <a:lnTo>
                    <a:pt x="41125" y="318201"/>
                  </a:lnTo>
                  <a:lnTo>
                    <a:pt x="0" y="41952"/>
                  </a:lnTo>
                  <a:lnTo>
                    <a:pt x="281802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3C18DD4-EAAF-4B15-8421-16FEF5C9E409}"/>
                </a:ext>
              </a:extLst>
            </p:cNvPr>
            <p:cNvSpPr/>
            <p:nvPr/>
          </p:nvSpPr>
          <p:spPr>
            <a:xfrm rot="19408043">
              <a:off x="5881263" y="3408220"/>
              <a:ext cx="5961" cy="23332"/>
            </a:xfrm>
            <a:custGeom>
              <a:avLst/>
              <a:gdLst>
                <a:gd name="connsiteX0" fmla="*/ 2545 w 5961"/>
                <a:gd name="connsiteY0" fmla="*/ 0 h 23332"/>
                <a:gd name="connsiteX1" fmla="*/ 5961 w 5961"/>
                <a:gd name="connsiteY1" fmla="*/ 22953 h 23332"/>
                <a:gd name="connsiteX2" fmla="*/ 3417 w 5961"/>
                <a:gd name="connsiteY2" fmla="*/ 23332 h 23332"/>
                <a:gd name="connsiteX3" fmla="*/ 0 w 5961"/>
                <a:gd name="connsiteY3" fmla="*/ 379 h 23332"/>
                <a:gd name="connsiteX4" fmla="*/ 2545 w 5961"/>
                <a:gd name="connsiteY4" fmla="*/ 0 h 2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1" h="23332">
                  <a:moveTo>
                    <a:pt x="2545" y="0"/>
                  </a:moveTo>
                  <a:lnTo>
                    <a:pt x="5961" y="22953"/>
                  </a:lnTo>
                  <a:lnTo>
                    <a:pt x="3417" y="23332"/>
                  </a:lnTo>
                  <a:lnTo>
                    <a:pt x="0" y="379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91903A5-D9A2-4852-BED0-07F04CC0B51F}"/>
                </a:ext>
              </a:extLst>
            </p:cNvPr>
            <p:cNvSpPr/>
            <p:nvPr/>
          </p:nvSpPr>
          <p:spPr>
            <a:xfrm rot="19408043">
              <a:off x="6297579" y="3418335"/>
              <a:ext cx="7516" cy="21503"/>
            </a:xfrm>
            <a:custGeom>
              <a:avLst/>
              <a:gdLst>
                <a:gd name="connsiteX0" fmla="*/ 4413 w 7516"/>
                <a:gd name="connsiteY0" fmla="*/ 0 h 21503"/>
                <a:gd name="connsiteX1" fmla="*/ 7516 w 7516"/>
                <a:gd name="connsiteY1" fmla="*/ 20846 h 21503"/>
                <a:gd name="connsiteX2" fmla="*/ 3103 w 7516"/>
                <a:gd name="connsiteY2" fmla="*/ 21503 h 21503"/>
                <a:gd name="connsiteX3" fmla="*/ 0 w 7516"/>
                <a:gd name="connsiteY3" fmla="*/ 657 h 21503"/>
                <a:gd name="connsiteX4" fmla="*/ 4413 w 7516"/>
                <a:gd name="connsiteY4" fmla="*/ 0 h 2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6" h="21503">
                  <a:moveTo>
                    <a:pt x="4413" y="0"/>
                  </a:moveTo>
                  <a:lnTo>
                    <a:pt x="7516" y="20846"/>
                  </a:lnTo>
                  <a:lnTo>
                    <a:pt x="3103" y="21503"/>
                  </a:lnTo>
                  <a:lnTo>
                    <a:pt x="0" y="657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BE20C0-D65D-498B-BE1D-C354FDECB556}"/>
                </a:ext>
              </a:extLst>
            </p:cNvPr>
            <p:cNvSpPr/>
            <p:nvPr/>
          </p:nvSpPr>
          <p:spPr>
            <a:xfrm rot="19408043">
              <a:off x="6416294" y="3342131"/>
              <a:ext cx="415481" cy="1161910"/>
            </a:xfrm>
            <a:custGeom>
              <a:avLst/>
              <a:gdLst>
                <a:gd name="connsiteX0" fmla="*/ 259814 w 415481"/>
                <a:gd name="connsiteY0" fmla="*/ 0 h 1161910"/>
                <a:gd name="connsiteX1" fmla="*/ 401494 w 415481"/>
                <a:gd name="connsiteY1" fmla="*/ 951704 h 1161910"/>
                <a:gd name="connsiteX2" fmla="*/ 415481 w 415481"/>
                <a:gd name="connsiteY2" fmla="*/ 1021334 h 1161910"/>
                <a:gd name="connsiteX3" fmla="*/ 286979 w 415481"/>
                <a:gd name="connsiteY3" fmla="*/ 1007669 h 1161910"/>
                <a:gd name="connsiteX4" fmla="*/ 134731 w 415481"/>
                <a:gd name="connsiteY4" fmla="*/ 1161910 h 1161910"/>
                <a:gd name="connsiteX5" fmla="*/ 123441 w 415481"/>
                <a:gd name="connsiteY5" fmla="*/ 1125313 h 1161910"/>
                <a:gd name="connsiteX6" fmla="*/ 97653 w 415481"/>
                <a:gd name="connsiteY6" fmla="*/ 996936 h 1161910"/>
                <a:gd name="connsiteX7" fmla="*/ 0 w 415481"/>
                <a:gd name="connsiteY7" fmla="*/ 340974 h 1161910"/>
                <a:gd name="connsiteX8" fmla="*/ 290300 w 415481"/>
                <a:gd name="connsiteY8" fmla="*/ 297757 h 1161910"/>
                <a:gd name="connsiteX9" fmla="*/ 246273 w 415481"/>
                <a:gd name="connsiteY9" fmla="*/ 2016 h 1161910"/>
                <a:gd name="connsiteX10" fmla="*/ 259814 w 415481"/>
                <a:gd name="connsiteY10" fmla="*/ 0 h 116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481" h="1161910">
                  <a:moveTo>
                    <a:pt x="259814" y="0"/>
                  </a:moveTo>
                  <a:lnTo>
                    <a:pt x="401494" y="951704"/>
                  </a:lnTo>
                  <a:lnTo>
                    <a:pt x="415481" y="1021334"/>
                  </a:lnTo>
                  <a:lnTo>
                    <a:pt x="286979" y="1007669"/>
                  </a:lnTo>
                  <a:lnTo>
                    <a:pt x="134731" y="1161910"/>
                  </a:lnTo>
                  <a:lnTo>
                    <a:pt x="123441" y="1125313"/>
                  </a:lnTo>
                  <a:cubicBezTo>
                    <a:pt x="112791" y="1083426"/>
                    <a:pt x="104154" y="1040604"/>
                    <a:pt x="97653" y="996936"/>
                  </a:cubicBezTo>
                  <a:lnTo>
                    <a:pt x="0" y="340974"/>
                  </a:lnTo>
                  <a:lnTo>
                    <a:pt x="290300" y="297757"/>
                  </a:lnTo>
                  <a:lnTo>
                    <a:pt x="246273" y="2016"/>
                  </a:lnTo>
                  <a:lnTo>
                    <a:pt x="259814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D2A5633-B4AB-406B-8A56-3D1D27BBB0A7}"/>
                </a:ext>
              </a:extLst>
            </p:cNvPr>
            <p:cNvSpPr/>
            <p:nvPr/>
          </p:nvSpPr>
          <p:spPr>
            <a:xfrm rot="19408043">
              <a:off x="4948944" y="3847888"/>
              <a:ext cx="981988" cy="418328"/>
            </a:xfrm>
            <a:custGeom>
              <a:avLst/>
              <a:gdLst>
                <a:gd name="connsiteX0" fmla="*/ 936756 w 981988"/>
                <a:gd name="connsiteY0" fmla="*/ 0 h 418328"/>
                <a:gd name="connsiteX1" fmla="*/ 981988 w 981988"/>
                <a:gd name="connsiteY1" fmla="*/ 303839 h 418328"/>
                <a:gd name="connsiteX2" fmla="*/ 307738 w 981988"/>
                <a:gd name="connsiteY2" fmla="*/ 404215 h 418328"/>
                <a:gd name="connsiteX3" fmla="*/ 48951 w 981988"/>
                <a:gd name="connsiteY3" fmla="*/ 416468 h 418328"/>
                <a:gd name="connsiteX4" fmla="*/ 0 w 981988"/>
                <a:gd name="connsiteY4" fmla="*/ 411364 h 418328"/>
                <a:gd name="connsiteX5" fmla="*/ 96308 w 981988"/>
                <a:gd name="connsiteY5" fmla="*/ 235133 h 418328"/>
                <a:gd name="connsiteX6" fmla="*/ 42590 w 981988"/>
                <a:gd name="connsiteY6" fmla="*/ 107258 h 418328"/>
                <a:gd name="connsiteX7" fmla="*/ 65871 w 981988"/>
                <a:gd name="connsiteY7" fmla="*/ 109686 h 418328"/>
                <a:gd name="connsiteX8" fmla="*/ 262506 w 981988"/>
                <a:gd name="connsiteY8" fmla="*/ 100375 h 418328"/>
                <a:gd name="connsiteX9" fmla="*/ 936756 w 981988"/>
                <a:gd name="connsiteY9" fmla="*/ 0 h 41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1988" h="418328">
                  <a:moveTo>
                    <a:pt x="936756" y="0"/>
                  </a:moveTo>
                  <a:lnTo>
                    <a:pt x="981988" y="303839"/>
                  </a:lnTo>
                  <a:lnTo>
                    <a:pt x="307738" y="404215"/>
                  </a:lnTo>
                  <a:cubicBezTo>
                    <a:pt x="220401" y="417217"/>
                    <a:pt x="133814" y="421060"/>
                    <a:pt x="48951" y="416468"/>
                  </a:cubicBezTo>
                  <a:lnTo>
                    <a:pt x="0" y="411364"/>
                  </a:lnTo>
                  <a:lnTo>
                    <a:pt x="96308" y="235133"/>
                  </a:lnTo>
                  <a:lnTo>
                    <a:pt x="42590" y="107258"/>
                  </a:lnTo>
                  <a:lnTo>
                    <a:pt x="65871" y="109686"/>
                  </a:lnTo>
                  <a:cubicBezTo>
                    <a:pt x="130353" y="113175"/>
                    <a:pt x="196145" y="110254"/>
                    <a:pt x="262506" y="100375"/>
                  </a:cubicBezTo>
                  <a:lnTo>
                    <a:pt x="936756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F935CF1-693B-46AE-8B4A-F481CC4787BF}"/>
                </a:ext>
              </a:extLst>
            </p:cNvPr>
            <p:cNvSpPr/>
            <p:nvPr/>
          </p:nvSpPr>
          <p:spPr>
            <a:xfrm rot="19408043">
              <a:off x="6091551" y="3623585"/>
              <a:ext cx="7465" cy="17993"/>
            </a:xfrm>
            <a:custGeom>
              <a:avLst/>
              <a:gdLst>
                <a:gd name="connsiteX0" fmla="*/ 4876 w 7465"/>
                <a:gd name="connsiteY0" fmla="*/ 0 h 17993"/>
                <a:gd name="connsiteX1" fmla="*/ 7465 w 7465"/>
                <a:gd name="connsiteY1" fmla="*/ 17385 h 17993"/>
                <a:gd name="connsiteX2" fmla="*/ 3379 w 7465"/>
                <a:gd name="connsiteY2" fmla="*/ 17993 h 17993"/>
                <a:gd name="connsiteX3" fmla="*/ 2472 w 7465"/>
                <a:gd name="connsiteY3" fmla="*/ 11901 h 17993"/>
                <a:gd name="connsiteX4" fmla="*/ 1681 w 7465"/>
                <a:gd name="connsiteY4" fmla="*/ 12019 h 17993"/>
                <a:gd name="connsiteX5" fmla="*/ 0 w 7465"/>
                <a:gd name="connsiteY5" fmla="*/ 726 h 17993"/>
                <a:gd name="connsiteX6" fmla="*/ 4876 w 7465"/>
                <a:gd name="connsiteY6" fmla="*/ 0 h 17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65" h="17993">
                  <a:moveTo>
                    <a:pt x="4876" y="0"/>
                  </a:moveTo>
                  <a:lnTo>
                    <a:pt x="7465" y="17385"/>
                  </a:lnTo>
                  <a:lnTo>
                    <a:pt x="3379" y="17993"/>
                  </a:lnTo>
                  <a:lnTo>
                    <a:pt x="2472" y="11901"/>
                  </a:lnTo>
                  <a:lnTo>
                    <a:pt x="1681" y="12019"/>
                  </a:lnTo>
                  <a:lnTo>
                    <a:pt x="0" y="726"/>
                  </a:lnTo>
                  <a:lnTo>
                    <a:pt x="487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430FC0-49B0-47FA-8C5F-86CE15CCA18A}"/>
                </a:ext>
              </a:extLst>
            </p:cNvPr>
            <p:cNvSpPr/>
            <p:nvPr/>
          </p:nvSpPr>
          <p:spPr>
            <a:xfrm rot="19408043">
              <a:off x="6184356" y="3597592"/>
              <a:ext cx="45333" cy="299320"/>
            </a:xfrm>
            <a:custGeom>
              <a:avLst/>
              <a:gdLst>
                <a:gd name="connsiteX0" fmla="*/ 791 w 45333"/>
                <a:gd name="connsiteY0" fmla="*/ 0 h 299320"/>
                <a:gd name="connsiteX1" fmla="*/ 45333 w 45333"/>
                <a:gd name="connsiteY1" fmla="*/ 299203 h 299320"/>
                <a:gd name="connsiteX2" fmla="*/ 44542 w 45333"/>
                <a:gd name="connsiteY2" fmla="*/ 299320 h 299320"/>
                <a:gd name="connsiteX3" fmla="*/ 0 w 45333"/>
                <a:gd name="connsiteY3" fmla="*/ 118 h 299320"/>
                <a:gd name="connsiteX4" fmla="*/ 791 w 45333"/>
                <a:gd name="connsiteY4" fmla="*/ 0 h 2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33" h="299320">
                  <a:moveTo>
                    <a:pt x="791" y="0"/>
                  </a:moveTo>
                  <a:lnTo>
                    <a:pt x="45333" y="299203"/>
                  </a:lnTo>
                  <a:lnTo>
                    <a:pt x="44542" y="299320"/>
                  </a:lnTo>
                  <a:lnTo>
                    <a:pt x="0" y="118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AE4D75F-80CB-40C1-A39E-2960A0D0478D}"/>
                </a:ext>
              </a:extLst>
            </p:cNvPr>
            <p:cNvSpPr/>
            <p:nvPr/>
          </p:nvSpPr>
          <p:spPr>
            <a:xfrm rot="19408043">
              <a:off x="7090183" y="3899349"/>
              <a:ext cx="1347002" cy="939851"/>
            </a:xfrm>
            <a:custGeom>
              <a:avLst/>
              <a:gdLst>
                <a:gd name="connsiteX0" fmla="*/ 1305765 w 1347002"/>
                <a:gd name="connsiteY0" fmla="*/ 623433 h 939851"/>
                <a:gd name="connsiteX1" fmla="*/ 1252563 w 1347002"/>
                <a:gd name="connsiteY1" fmla="*/ 781108 h 939851"/>
                <a:gd name="connsiteX2" fmla="*/ 1347002 w 1347002"/>
                <a:gd name="connsiteY2" fmla="*/ 927662 h 939851"/>
                <a:gd name="connsiteX3" fmla="*/ 1236399 w 1347002"/>
                <a:gd name="connsiteY3" fmla="*/ 938462 h 939851"/>
                <a:gd name="connsiteX4" fmla="*/ 26171 w 1347002"/>
                <a:gd name="connsiteY4" fmla="*/ 216709 h 939851"/>
                <a:gd name="connsiteX5" fmla="*/ 0 w 1347002"/>
                <a:gd name="connsiteY5" fmla="*/ 154714 h 939851"/>
                <a:gd name="connsiteX6" fmla="*/ 152713 w 1347002"/>
                <a:gd name="connsiteY6" fmla="*/ 0 h 939851"/>
                <a:gd name="connsiteX7" fmla="*/ 273204 w 1347002"/>
                <a:gd name="connsiteY7" fmla="*/ 12814 h 939851"/>
                <a:gd name="connsiteX8" fmla="*/ 302901 w 1347002"/>
                <a:gd name="connsiteY8" fmla="*/ 83158 h 939851"/>
                <a:gd name="connsiteX9" fmla="*/ 1222466 w 1347002"/>
                <a:gd name="connsiteY9" fmla="*/ 631566 h 939851"/>
                <a:gd name="connsiteX10" fmla="*/ 1305765 w 1347002"/>
                <a:gd name="connsiteY10" fmla="*/ 623433 h 93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7002" h="939851">
                  <a:moveTo>
                    <a:pt x="1305765" y="623433"/>
                  </a:moveTo>
                  <a:lnTo>
                    <a:pt x="1252563" y="781108"/>
                  </a:lnTo>
                  <a:lnTo>
                    <a:pt x="1347002" y="927662"/>
                  </a:lnTo>
                  <a:lnTo>
                    <a:pt x="1236399" y="938462"/>
                  </a:lnTo>
                  <a:cubicBezTo>
                    <a:pt x="718338" y="962608"/>
                    <a:pt x="244794" y="670065"/>
                    <a:pt x="26171" y="216709"/>
                  </a:cubicBezTo>
                  <a:lnTo>
                    <a:pt x="0" y="154714"/>
                  </a:lnTo>
                  <a:lnTo>
                    <a:pt x="152713" y="0"/>
                  </a:lnTo>
                  <a:lnTo>
                    <a:pt x="273204" y="12814"/>
                  </a:lnTo>
                  <a:lnTo>
                    <a:pt x="302901" y="83158"/>
                  </a:lnTo>
                  <a:cubicBezTo>
                    <a:pt x="469016" y="427630"/>
                    <a:pt x="828828" y="649913"/>
                    <a:pt x="1222466" y="631566"/>
                  </a:cubicBezTo>
                  <a:lnTo>
                    <a:pt x="1305765" y="62343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3B6A83E-8D12-4CC5-96C6-8B036FDF1CCF}"/>
                </a:ext>
              </a:extLst>
            </p:cNvPr>
            <p:cNvSpPr/>
            <p:nvPr/>
          </p:nvSpPr>
          <p:spPr>
            <a:xfrm rot="19408043">
              <a:off x="3830550" y="3931248"/>
              <a:ext cx="1084121" cy="1017307"/>
            </a:xfrm>
            <a:custGeom>
              <a:avLst/>
              <a:gdLst>
                <a:gd name="connsiteX0" fmla="*/ 318516 w 1084121"/>
                <a:gd name="connsiteY0" fmla="*/ 20560 h 1017307"/>
                <a:gd name="connsiteX1" fmla="*/ 343104 w 1084121"/>
                <a:gd name="connsiteY1" fmla="*/ 100261 h 1017307"/>
                <a:gd name="connsiteX2" fmla="*/ 1013682 w 1084121"/>
                <a:gd name="connsiteY2" fmla="*/ 707758 h 1017307"/>
                <a:gd name="connsiteX3" fmla="*/ 1023205 w 1084121"/>
                <a:gd name="connsiteY3" fmla="*/ 709719 h 1017307"/>
                <a:gd name="connsiteX4" fmla="*/ 1084121 w 1084121"/>
                <a:gd name="connsiteY4" fmla="*/ 854727 h 1017307"/>
                <a:gd name="connsiteX5" fmla="*/ 995273 w 1084121"/>
                <a:gd name="connsiteY5" fmla="*/ 1017307 h 1017307"/>
                <a:gd name="connsiteX6" fmla="*/ 937092 w 1084121"/>
                <a:gd name="connsiteY6" fmla="*/ 1005327 h 1017307"/>
                <a:gd name="connsiteX7" fmla="*/ 16683 w 1084121"/>
                <a:gd name="connsiteY7" fmla="*/ 83051 h 1017307"/>
                <a:gd name="connsiteX8" fmla="*/ 0 w 1084121"/>
                <a:gd name="connsiteY8" fmla="*/ 0 h 1017307"/>
                <a:gd name="connsiteX9" fmla="*/ 201465 w 1084121"/>
                <a:gd name="connsiteY9" fmla="*/ 84568 h 1017307"/>
                <a:gd name="connsiteX10" fmla="*/ 318516 w 1084121"/>
                <a:gd name="connsiteY10" fmla="*/ 20560 h 1017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4121" h="1017307">
                  <a:moveTo>
                    <a:pt x="318516" y="20560"/>
                  </a:moveTo>
                  <a:lnTo>
                    <a:pt x="343104" y="100261"/>
                  </a:lnTo>
                  <a:cubicBezTo>
                    <a:pt x="453705" y="403607"/>
                    <a:pt x="708071" y="628953"/>
                    <a:pt x="1013682" y="707758"/>
                  </a:cubicBezTo>
                  <a:lnTo>
                    <a:pt x="1023205" y="709719"/>
                  </a:lnTo>
                  <a:lnTo>
                    <a:pt x="1084121" y="854727"/>
                  </a:lnTo>
                  <a:lnTo>
                    <a:pt x="995273" y="1017307"/>
                  </a:lnTo>
                  <a:lnTo>
                    <a:pt x="937092" y="1005327"/>
                  </a:lnTo>
                  <a:cubicBezTo>
                    <a:pt x="494661" y="891242"/>
                    <a:pt x="133835" y="543795"/>
                    <a:pt x="16683" y="83051"/>
                  </a:cubicBezTo>
                  <a:lnTo>
                    <a:pt x="0" y="0"/>
                  </a:lnTo>
                  <a:lnTo>
                    <a:pt x="201465" y="84568"/>
                  </a:lnTo>
                  <a:lnTo>
                    <a:pt x="318516" y="2056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5752D7-5B7A-433E-932D-66346A4C9085}"/>
                </a:ext>
              </a:extLst>
            </p:cNvPr>
            <p:cNvSpPr txBox="1"/>
            <p:nvPr/>
          </p:nvSpPr>
          <p:spPr>
            <a:xfrm rot="18894508">
              <a:off x="5621965" y="3231288"/>
              <a:ext cx="106439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nb-NO" sz="1800" dirty="0"/>
                <a:t>RELEASE</a:t>
              </a:r>
              <a:endParaRPr lang="nb-NO" sz="1800" noProof="0" dirty="0" err="1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6387A7B-749E-4C27-B338-CEBF555B8DD0}"/>
                </a:ext>
              </a:extLst>
            </p:cNvPr>
            <p:cNvSpPr txBox="1"/>
            <p:nvPr/>
          </p:nvSpPr>
          <p:spPr>
            <a:xfrm rot="851358">
              <a:off x="7435903" y="2358114"/>
              <a:ext cx="93615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/>
              </a:prstTxWarp>
              <a:spAutoFit/>
            </a:bodyPr>
            <a:lstStyle/>
            <a:p>
              <a:r>
                <a:rPr lang="nb-NO" sz="1800" noProof="0" dirty="0"/>
                <a:t>DEPLOY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32825C-9FD0-4454-B23E-F6FFD97F7248}"/>
                </a:ext>
              </a:extLst>
            </p:cNvPr>
            <p:cNvSpPr txBox="1"/>
            <p:nvPr/>
          </p:nvSpPr>
          <p:spPr>
            <a:xfrm rot="5400000">
              <a:off x="8165843" y="3318254"/>
              <a:ext cx="93615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/>
              </a:prstTxWarp>
              <a:spAutoFit/>
            </a:bodyPr>
            <a:lstStyle/>
            <a:p>
              <a:r>
                <a:rPr lang="nb-NO" sz="1800" dirty="0"/>
                <a:t>OPERATE</a:t>
              </a:r>
              <a:endParaRPr lang="nb-NO" sz="1800" noProof="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288E52D-AAF8-4C04-9833-185C2C7A600F}"/>
                </a:ext>
              </a:extLst>
            </p:cNvPr>
            <p:cNvSpPr txBox="1"/>
            <p:nvPr/>
          </p:nvSpPr>
          <p:spPr>
            <a:xfrm rot="21278713">
              <a:off x="7317918" y="4280182"/>
              <a:ext cx="93615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Down">
                <a:avLst/>
              </a:prstTxWarp>
              <a:spAutoFit/>
            </a:bodyPr>
            <a:lstStyle/>
            <a:p>
              <a:r>
                <a:rPr lang="nb-NO" sz="1800" dirty="0"/>
                <a:t>MONITOR</a:t>
              </a:r>
              <a:endParaRPr lang="nb-NO" sz="1800" noProof="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45656CB-6B40-4779-B1A0-8A05A6FE92E2}"/>
                </a:ext>
              </a:extLst>
            </p:cNvPr>
            <p:cNvSpPr txBox="1"/>
            <p:nvPr/>
          </p:nvSpPr>
          <p:spPr>
            <a:xfrm rot="2769188">
              <a:off x="5369758" y="2817728"/>
              <a:ext cx="60272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nb-NO" sz="1800" dirty="0"/>
                <a:t>PLAN</a:t>
              </a:r>
              <a:endParaRPr lang="nb-NO" sz="1800" noProof="0" dirty="0" err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E5A7CB1-C424-4826-818F-929A5AE021A0}"/>
                </a:ext>
              </a:extLst>
            </p:cNvPr>
            <p:cNvSpPr txBox="1"/>
            <p:nvPr/>
          </p:nvSpPr>
          <p:spPr>
            <a:xfrm rot="272848">
              <a:off x="4135395" y="2328945"/>
              <a:ext cx="7435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/>
              </a:prstTxWarp>
              <a:spAutoFit/>
            </a:bodyPr>
            <a:lstStyle/>
            <a:p>
              <a:r>
                <a:rPr lang="nb-NO" sz="1800" noProof="0" dirty="0"/>
                <a:t>CODE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104A1B-97F2-43B0-B1B0-130CB22ADC33}"/>
                </a:ext>
              </a:extLst>
            </p:cNvPr>
            <p:cNvSpPr txBox="1"/>
            <p:nvPr/>
          </p:nvSpPr>
          <p:spPr>
            <a:xfrm rot="16508072">
              <a:off x="3175592" y="3231288"/>
              <a:ext cx="7435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/>
              </a:prstTxWarp>
              <a:spAutoFit/>
            </a:bodyPr>
            <a:lstStyle/>
            <a:p>
              <a:r>
                <a:rPr lang="nb-NO" sz="1800" noProof="0" dirty="0"/>
                <a:t>BUILD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D444A4-5E56-4649-8EEA-7048EB0D0F02}"/>
                </a:ext>
              </a:extLst>
            </p:cNvPr>
            <p:cNvSpPr txBox="1"/>
            <p:nvPr/>
          </p:nvSpPr>
          <p:spPr>
            <a:xfrm rot="21090857">
              <a:off x="4169320" y="4221853"/>
              <a:ext cx="649230" cy="3531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Down">
                <a:avLst/>
              </a:prstTxWarp>
              <a:spAutoFit/>
            </a:bodyPr>
            <a:lstStyle/>
            <a:p>
              <a:r>
                <a:rPr lang="nb-NO" sz="1800" dirty="0"/>
                <a:t>TEST</a:t>
              </a:r>
              <a:endParaRPr lang="nb-NO" sz="1800" noProof="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07591E-797F-4E21-912B-46DE8A247323}"/>
                </a:ext>
              </a:extLst>
            </p:cNvPr>
            <p:cNvSpPr txBox="1"/>
            <p:nvPr/>
          </p:nvSpPr>
          <p:spPr>
            <a:xfrm>
              <a:off x="4222281" y="3259723"/>
              <a:ext cx="578685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nb-NO" sz="2200" noProof="0" dirty="0">
                  <a:solidFill>
                    <a:schemeClr val="bg1"/>
                  </a:solidFill>
                </a:rPr>
                <a:t>DEV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86B0B2-7CD7-4450-9C59-E1BDC083DB03}"/>
                </a:ext>
              </a:extLst>
            </p:cNvPr>
            <p:cNvSpPr txBox="1"/>
            <p:nvPr/>
          </p:nvSpPr>
          <p:spPr>
            <a:xfrm>
              <a:off x="7365167" y="3211568"/>
              <a:ext cx="594715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nb-NO" sz="2200" noProof="0" dirty="0">
                  <a:solidFill>
                    <a:schemeClr val="bg1"/>
                  </a:solidFill>
                </a:rPr>
                <a:t>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124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7FA8-390D-400B-B7AD-471FEA7A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Omtrentlig tidslinje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2770-606C-4D09-B037-6BFC0F629C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ECFC0-74C6-4A76-B5C4-9A291C3AF4C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E0E39AA-625C-43F7-B5D6-39B86431CB5E}"/>
              </a:ext>
            </a:extLst>
          </p:cNvPr>
          <p:cNvSpPr/>
          <p:nvPr/>
        </p:nvSpPr>
        <p:spPr>
          <a:xfrm>
            <a:off x="839416" y="2828641"/>
            <a:ext cx="10657184" cy="720080"/>
          </a:xfrm>
          <a:prstGeom prst="right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20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2CC89-1A51-480A-9EA6-E839BD72A58E}"/>
              </a:ext>
            </a:extLst>
          </p:cNvPr>
          <p:cNvSpPr txBox="1"/>
          <p:nvPr/>
        </p:nvSpPr>
        <p:spPr>
          <a:xfrm>
            <a:off x="2659311" y="2636912"/>
            <a:ext cx="62837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2007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EBF03-67D1-4B03-BDB4-51AA3B6396AC}"/>
              </a:ext>
            </a:extLst>
          </p:cNvPr>
          <p:cNvSpPr txBox="1"/>
          <p:nvPr/>
        </p:nvSpPr>
        <p:spPr>
          <a:xfrm>
            <a:off x="5366573" y="2653090"/>
            <a:ext cx="62837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2010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3D3CE-A455-48A1-B71F-9B2C73196616}"/>
              </a:ext>
            </a:extLst>
          </p:cNvPr>
          <p:cNvSpPr txBox="1"/>
          <p:nvPr/>
        </p:nvSpPr>
        <p:spPr>
          <a:xfrm>
            <a:off x="7915896" y="2636912"/>
            <a:ext cx="62837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2013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840E9-CAE4-4A74-8328-D0AE819FC3FE}"/>
              </a:ext>
            </a:extLst>
          </p:cNvPr>
          <p:cNvSpPr txBox="1"/>
          <p:nvPr/>
        </p:nvSpPr>
        <p:spPr>
          <a:xfrm>
            <a:off x="5951984" y="6237312"/>
            <a:ext cx="6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nb-NO" sz="2200" noProof="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ECEB5-2857-4799-B732-F83A5DA1D678}"/>
              </a:ext>
            </a:extLst>
          </p:cNvPr>
          <p:cNvSpPr txBox="1"/>
          <p:nvPr/>
        </p:nvSpPr>
        <p:spPr>
          <a:xfrm>
            <a:off x="4007768" y="6381328"/>
            <a:ext cx="6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nb-NO" sz="2200" noProof="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DE6C0-B949-40EC-B672-74AC7A4A3516}"/>
              </a:ext>
            </a:extLst>
          </p:cNvPr>
          <p:cNvSpPr txBox="1"/>
          <p:nvPr/>
        </p:nvSpPr>
        <p:spPr>
          <a:xfrm>
            <a:off x="4151785" y="3513807"/>
            <a:ext cx="15121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O’Reilly Velocity Conference</a:t>
            </a:r>
            <a:endParaRPr lang="nb-NO" sz="1400" noProof="0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00C2B7-B90D-43B2-8634-F85302531317}"/>
              </a:ext>
            </a:extLst>
          </p:cNvPr>
          <p:cNvSpPr txBox="1"/>
          <p:nvPr/>
        </p:nvSpPr>
        <p:spPr>
          <a:xfrm>
            <a:off x="7915896" y="3498630"/>
            <a:ext cx="15121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Phoenix Project</a:t>
            </a:r>
            <a:endParaRPr lang="nb-NO" sz="1400" noProof="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4DF889-DE67-4458-B376-38078C4D9B79}"/>
              </a:ext>
            </a:extLst>
          </p:cNvPr>
          <p:cNvSpPr txBox="1"/>
          <p:nvPr/>
        </p:nvSpPr>
        <p:spPr>
          <a:xfrm>
            <a:off x="2711689" y="3509295"/>
            <a:ext cx="14400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Agile Conference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Toronto</a:t>
            </a:r>
            <a:endParaRPr lang="nb-NO" sz="1400" noProof="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7435A-3148-433C-9C0A-D4E74208AF73}"/>
              </a:ext>
            </a:extLst>
          </p:cNvPr>
          <p:cNvSpPr txBox="1"/>
          <p:nvPr/>
        </p:nvSpPr>
        <p:spPr>
          <a:xfrm>
            <a:off x="5834124" y="3493201"/>
            <a:ext cx="15121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Første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Devopsdays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USA</a:t>
            </a:r>
            <a:endParaRPr lang="nb-NO" sz="1400" noProof="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D8D22-8F56-4AAB-A52E-B06C37EB337E}"/>
              </a:ext>
            </a:extLst>
          </p:cNvPr>
          <p:cNvSpPr txBox="1"/>
          <p:nvPr/>
        </p:nvSpPr>
        <p:spPr>
          <a:xfrm>
            <a:off x="10186693" y="2636912"/>
            <a:ext cx="62837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2019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030F5A-C569-465B-BADE-F04E7B48EBD3}"/>
              </a:ext>
            </a:extLst>
          </p:cNvPr>
          <p:cNvSpPr txBox="1"/>
          <p:nvPr/>
        </p:nvSpPr>
        <p:spPr>
          <a:xfrm>
            <a:off x="10000740" y="3493201"/>
            <a:ext cx="15121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Unicorn Project</a:t>
            </a:r>
            <a:endParaRPr lang="nb-NO" sz="1400" noProof="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0A914-11E8-46C5-9145-78575C52B60D}"/>
              </a:ext>
            </a:extLst>
          </p:cNvPr>
          <p:cNvSpPr txBox="1"/>
          <p:nvPr/>
        </p:nvSpPr>
        <p:spPr>
          <a:xfrm>
            <a:off x="1054303" y="3493200"/>
            <a:ext cx="6421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Lean</a:t>
            </a:r>
            <a:endParaRPr lang="nb-NO" sz="1400" noProof="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8BD81-38DD-495B-BB1A-595CA35C0E7E}"/>
              </a:ext>
            </a:extLst>
          </p:cNvPr>
          <p:cNvSpPr txBox="1"/>
          <p:nvPr/>
        </p:nvSpPr>
        <p:spPr>
          <a:xfrm>
            <a:off x="1781490" y="3476713"/>
            <a:ext cx="6421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Agile</a:t>
            </a:r>
            <a:endParaRPr lang="nb-NO" sz="1400" noProof="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14A7C9-E31B-4C33-B0B2-D48817BE24CA}"/>
              </a:ext>
            </a:extLst>
          </p:cNvPr>
          <p:cNvSpPr txBox="1"/>
          <p:nvPr/>
        </p:nvSpPr>
        <p:spPr>
          <a:xfrm>
            <a:off x="659817" y="2636912"/>
            <a:ext cx="70692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1990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608A7F-19D1-4524-820C-60F9E9C7CD79}"/>
              </a:ext>
            </a:extLst>
          </p:cNvPr>
          <p:cNvSpPr txBox="1"/>
          <p:nvPr/>
        </p:nvSpPr>
        <p:spPr>
          <a:xfrm>
            <a:off x="1543608" y="2636912"/>
            <a:ext cx="70692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2001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20107F-8D1A-42C9-A4C3-7C8B33905083}"/>
              </a:ext>
            </a:extLst>
          </p:cNvPr>
          <p:cNvCxnSpPr/>
          <p:nvPr/>
        </p:nvCxnSpPr>
        <p:spPr>
          <a:xfrm flipH="1">
            <a:off x="1271464" y="2991644"/>
            <a:ext cx="272144" cy="437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86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E9C4-A4BA-43EE-A199-72190196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D4ED-59D8-4448-9CC8-7C547C9E73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5720" y="3073273"/>
            <a:ext cx="1681655" cy="432048"/>
          </a:xfrm>
        </p:spPr>
        <p:txBody>
          <a:bodyPr/>
          <a:lstStyle/>
          <a:p>
            <a:pPr marL="122" indent="0">
              <a:buNone/>
            </a:pPr>
            <a:r>
              <a:rPr lang="nb-NO" dirty="0"/>
              <a:t>UTVIKLING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BE0A2-8FFD-417D-BB8C-AA1AC9B24A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2DD909-FAFC-4E0B-A392-52FE869D2CA9}"/>
              </a:ext>
            </a:extLst>
          </p:cNvPr>
          <p:cNvSpPr txBox="1">
            <a:spLocks/>
          </p:cNvSpPr>
          <p:nvPr/>
        </p:nvSpPr>
        <p:spPr>
          <a:xfrm>
            <a:off x="6888088" y="3073273"/>
            <a:ext cx="1897679" cy="432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2000" marR="0" indent="-251878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9200" marR="0" indent="-252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2800" marR="0" indent="-180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marR="0" indent="-180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–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4400" marR="0" indent="-180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" indent="0">
              <a:buFont typeface="Times" pitchFamily="-96" charset="0"/>
              <a:buNone/>
            </a:pPr>
            <a:r>
              <a:rPr lang="nb-NO" dirty="0"/>
              <a:t>OPERATIONS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86314C-A992-4C55-A50C-9A3F275FA301}"/>
              </a:ext>
            </a:extLst>
          </p:cNvPr>
          <p:cNvSpPr/>
          <p:nvPr/>
        </p:nvSpPr>
        <p:spPr>
          <a:xfrm>
            <a:off x="5915980" y="1052736"/>
            <a:ext cx="360040" cy="468052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200" dirty="0" err="1"/>
          </a:p>
        </p:txBody>
      </p:sp>
    </p:spTree>
    <p:extLst>
      <p:ext uri="{BB962C8B-B14F-4D97-AF65-F5344CB8AC3E}">
        <p14:creationId xmlns:p14="http://schemas.microsoft.com/office/powerpoint/2010/main" val="17422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1AFD-BB7C-45D6-9269-750348FE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Ritualer &amp; teknikker (..mange </a:t>
            </a:r>
            <a:r>
              <a:rPr lang="nb-NO" dirty="0" err="1"/>
              <a:t>DevOps</a:t>
            </a:r>
            <a:r>
              <a:rPr lang="nb-NO" dirty="0"/>
              <a:t>) </a:t>
            </a:r>
            <a:r>
              <a:rPr lang="nb-NO" sz="1050" dirty="0"/>
              <a:t>(eksempler)</a:t>
            </a:r>
            <a:endParaRPr lang="nb-NO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DFBDA-E428-4670-9EE9-4FC13B6D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BF9209-4A8D-40A0-803D-3686B5588C04}"/>
              </a:ext>
            </a:extLst>
          </p:cNvPr>
          <p:cNvSpPr/>
          <p:nvPr/>
        </p:nvSpPr>
        <p:spPr>
          <a:xfrm>
            <a:off x="777494" y="4073499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STAND-UP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470F1C-443D-4A9C-9F2A-759636EF4259}"/>
              </a:ext>
            </a:extLst>
          </p:cNvPr>
          <p:cNvSpPr/>
          <p:nvPr/>
        </p:nvSpPr>
        <p:spPr>
          <a:xfrm>
            <a:off x="777494" y="1963646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PAR-KODING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755AC8-CA16-4AF8-8D8D-861F229F542D}"/>
              </a:ext>
            </a:extLst>
          </p:cNvPr>
          <p:cNvSpPr/>
          <p:nvPr/>
        </p:nvSpPr>
        <p:spPr>
          <a:xfrm>
            <a:off x="777494" y="3016376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FEIRE FEIL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5DF66F-5ADF-4189-B17E-B0FCFB7143AC}"/>
              </a:ext>
            </a:extLst>
          </p:cNvPr>
          <p:cNvSpPr/>
          <p:nvPr/>
        </p:nvSpPr>
        <p:spPr>
          <a:xfrm>
            <a:off x="777494" y="908720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DELE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17AA47-1C0D-4524-B4C9-57DE0543980A}"/>
              </a:ext>
            </a:extLst>
          </p:cNvPr>
          <p:cNvSpPr/>
          <p:nvPr/>
        </p:nvSpPr>
        <p:spPr>
          <a:xfrm>
            <a:off x="2917714" y="913430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KANBAN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DFBE68-DCC1-4D7C-B005-92B0542BDF49}"/>
              </a:ext>
            </a:extLst>
          </p:cNvPr>
          <p:cNvSpPr/>
          <p:nvPr/>
        </p:nvSpPr>
        <p:spPr>
          <a:xfrm>
            <a:off x="2917714" y="1967179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EPOS &amp; BRUKERHISTORIER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EF7354-7307-4B50-9B11-5E5044039F6D}"/>
              </a:ext>
            </a:extLst>
          </p:cNvPr>
          <p:cNvSpPr/>
          <p:nvPr/>
        </p:nvSpPr>
        <p:spPr>
          <a:xfrm>
            <a:off x="2915744" y="3020928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CLEAN CODE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E86CF6-EC37-404F-A8FA-C58412A34036}"/>
              </a:ext>
            </a:extLst>
          </p:cNvPr>
          <p:cNvSpPr/>
          <p:nvPr/>
        </p:nvSpPr>
        <p:spPr>
          <a:xfrm>
            <a:off x="2917714" y="4074677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TVERRFAGLIG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B14598-FB8F-4D34-AF28-916CC148887C}"/>
              </a:ext>
            </a:extLst>
          </p:cNvPr>
          <p:cNvSpPr/>
          <p:nvPr/>
        </p:nvSpPr>
        <p:spPr>
          <a:xfrm>
            <a:off x="7198154" y="4073500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MÅLING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FFA7E1-36F1-4563-AF95-089B3D1AEFE4}"/>
              </a:ext>
            </a:extLst>
          </p:cNvPr>
          <p:cNvSpPr/>
          <p:nvPr/>
        </p:nvSpPr>
        <p:spPr>
          <a:xfrm>
            <a:off x="7198154" y="925798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MVP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AE0265-CDD4-435C-BCF7-A8FD1283C8DE}"/>
              </a:ext>
            </a:extLst>
          </p:cNvPr>
          <p:cNvSpPr/>
          <p:nvPr/>
        </p:nvSpPr>
        <p:spPr>
          <a:xfrm>
            <a:off x="7198154" y="1963646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PROTOTYPE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DC07AF-6F84-4569-AE2B-46F00D4CA8AD}"/>
              </a:ext>
            </a:extLst>
          </p:cNvPr>
          <p:cNvSpPr/>
          <p:nvPr/>
        </p:nvSpPr>
        <p:spPr>
          <a:xfrm>
            <a:off x="5057934" y="908720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POST-MORTEM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CF4AFD-348B-49A1-9EDB-6C6AAD5F4861}"/>
              </a:ext>
            </a:extLst>
          </p:cNvPr>
          <p:cNvSpPr/>
          <p:nvPr/>
        </p:nvSpPr>
        <p:spPr>
          <a:xfrm>
            <a:off x="9338375" y="908720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FEILE FORT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6D593C-C096-4EB1-A43B-E30C3106A635}"/>
              </a:ext>
            </a:extLst>
          </p:cNvPr>
          <p:cNvSpPr/>
          <p:nvPr/>
        </p:nvSpPr>
        <p:spPr>
          <a:xfrm>
            <a:off x="9338375" y="1963876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RETROSPECTIVE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5D2E1A-9B8D-43AD-A8FA-B78906CABBAB}"/>
              </a:ext>
            </a:extLst>
          </p:cNvPr>
          <p:cNvSpPr/>
          <p:nvPr/>
        </p:nvSpPr>
        <p:spPr>
          <a:xfrm>
            <a:off x="9338375" y="3018652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ON-BOARDING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8A55FAD-D068-4AB8-A41E-D36A777A3CC1}"/>
              </a:ext>
            </a:extLst>
          </p:cNvPr>
          <p:cNvSpPr/>
          <p:nvPr/>
        </p:nvSpPr>
        <p:spPr>
          <a:xfrm>
            <a:off x="9338375" y="4074189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IMMUTABLE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D404BAC-1C46-4BE7-A4EB-7C1F39DB7EA6}"/>
              </a:ext>
            </a:extLst>
          </p:cNvPr>
          <p:cNvSpPr/>
          <p:nvPr/>
        </p:nvSpPr>
        <p:spPr>
          <a:xfrm>
            <a:off x="769613" y="5139021"/>
            <a:ext cx="2084014" cy="94727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WIP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45F9590-6512-4DAE-AF2B-41DE39E91CE3}"/>
              </a:ext>
            </a:extLst>
          </p:cNvPr>
          <p:cNvSpPr/>
          <p:nvPr/>
        </p:nvSpPr>
        <p:spPr>
          <a:xfrm>
            <a:off x="5053993" y="5128426"/>
            <a:ext cx="2084014" cy="94727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DEL OPP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C4CEAC3-3B99-48B9-942F-00EB82D37E91}"/>
              </a:ext>
            </a:extLst>
          </p:cNvPr>
          <p:cNvSpPr/>
          <p:nvPr/>
        </p:nvSpPr>
        <p:spPr>
          <a:xfrm>
            <a:off x="9338375" y="5139020"/>
            <a:ext cx="2084014" cy="94727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RELEASE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79495D5-F554-4633-B2AF-640732138CFB}"/>
              </a:ext>
            </a:extLst>
          </p:cNvPr>
          <p:cNvSpPr/>
          <p:nvPr/>
        </p:nvSpPr>
        <p:spPr>
          <a:xfrm>
            <a:off x="2911803" y="5128425"/>
            <a:ext cx="2084014" cy="94727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SPRINTER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1FBAD04-0940-41F2-9A61-B8CFC69CDC6B}"/>
              </a:ext>
            </a:extLst>
          </p:cNvPr>
          <p:cNvSpPr/>
          <p:nvPr/>
        </p:nvSpPr>
        <p:spPr>
          <a:xfrm>
            <a:off x="7196184" y="5128425"/>
            <a:ext cx="2084014" cy="94727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CI/CD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3B2EAE-A6C6-4E26-BCCC-BFD725B2D1C6}"/>
              </a:ext>
            </a:extLst>
          </p:cNvPr>
          <p:cNvSpPr/>
          <p:nvPr/>
        </p:nvSpPr>
        <p:spPr>
          <a:xfrm>
            <a:off x="7192244" y="3008242"/>
            <a:ext cx="2084014" cy="94727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YAK SHAVING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2745375-5B17-4F07-A7B9-3069DA08E6EB}"/>
              </a:ext>
            </a:extLst>
          </p:cNvPr>
          <p:cNvSpPr/>
          <p:nvPr/>
        </p:nvSpPr>
        <p:spPr>
          <a:xfrm>
            <a:off x="5057934" y="1962469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SQUADS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27C8E69-C4AF-49F1-A02F-9E9E223C1197}"/>
              </a:ext>
            </a:extLst>
          </p:cNvPr>
          <p:cNvSpPr/>
          <p:nvPr/>
        </p:nvSpPr>
        <p:spPr>
          <a:xfrm>
            <a:off x="5053994" y="3014100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TRIBES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52B9682-4406-4E36-B00D-8A7D9613ACCF}"/>
              </a:ext>
            </a:extLst>
          </p:cNvPr>
          <p:cNvSpPr/>
          <p:nvPr/>
        </p:nvSpPr>
        <p:spPr>
          <a:xfrm>
            <a:off x="5057934" y="4069967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GUILDS</a:t>
            </a:r>
          </a:p>
        </p:txBody>
      </p:sp>
    </p:spTree>
    <p:extLst>
      <p:ext uri="{BB962C8B-B14F-4D97-AF65-F5344CB8AC3E}">
        <p14:creationId xmlns:p14="http://schemas.microsoft.com/office/powerpoint/2010/main" val="179324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3C68-B2D5-4236-8DAB-FD0327A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2D7B8-EC78-485B-A121-EB944208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07357-D264-46F1-B418-FEE138A02D9B}"/>
              </a:ext>
            </a:extLst>
          </p:cNvPr>
          <p:cNvSpPr txBox="1"/>
          <p:nvPr/>
        </p:nvSpPr>
        <p:spPr>
          <a:xfrm>
            <a:off x="5303912" y="1897811"/>
            <a:ext cx="3312368" cy="306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23900" noProof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0360259"/>
      </p:ext>
    </p:extLst>
  </p:cSld>
  <p:clrMapOvr>
    <a:masterClrMapping/>
  </p:clrMapOvr>
</p:sld>
</file>

<file path=ppt/theme/theme1.xml><?xml version="1.0" encoding="utf-8"?>
<a:theme xmlns:a="http://schemas.openxmlformats.org/drawingml/2006/main" name="Atea Template Wide">
  <a:themeElements>
    <a:clrScheme name="2015">
      <a:dk1>
        <a:sysClr val="windowText" lastClr="000000"/>
      </a:dk1>
      <a:lt1>
        <a:sysClr val="window" lastClr="FFFFFF"/>
      </a:lt1>
      <a:dk2>
        <a:srgbClr val="3C454A"/>
      </a:dk2>
      <a:lt2>
        <a:srgbClr val="5BA019"/>
      </a:lt2>
      <a:accent1>
        <a:srgbClr val="0D4FA1"/>
      </a:accent1>
      <a:accent2>
        <a:srgbClr val="CA0C1F"/>
      </a:accent2>
      <a:accent3>
        <a:srgbClr val="0E511E"/>
      </a:accent3>
      <a:accent4>
        <a:srgbClr val="F3B115"/>
      </a:accent4>
      <a:accent5>
        <a:srgbClr val="E56423"/>
      </a:accent5>
      <a:accent6>
        <a:srgbClr val="372B69"/>
      </a:accent6>
      <a:hlink>
        <a:srgbClr val="0000FF"/>
      </a:hlink>
      <a:folHlink>
        <a:srgbClr val="F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  <a:miter lim="800000"/>
        </a:ln>
      </a:spPr>
      <a:bodyPr rtlCol="0" anchor="ctr"/>
      <a:lstStyle>
        <a:defPPr algn="ctr">
          <a:defRPr sz="22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200" noProof="0" dirty="0" err="1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4689</TotalTime>
  <Words>120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Calibri</vt:lpstr>
      <vt:lpstr>helvetica neue</vt:lpstr>
      <vt:lpstr>Times</vt:lpstr>
      <vt:lpstr>Atea Template Wide</vt:lpstr>
      <vt:lpstr>DevOps Nettverk &amp; Sikkerhet Community Ronny Talberg &amp; Egil Næss</vt:lpstr>
      <vt:lpstr>PowerPoint Presentation</vt:lpstr>
      <vt:lpstr>Kjøreplan</vt:lpstr>
      <vt:lpstr>Litt historie</vt:lpstr>
      <vt:lpstr>Omtrentlig tidslinje</vt:lpstr>
      <vt:lpstr>PowerPoint Presentation</vt:lpstr>
      <vt:lpstr>Ritualer &amp; teknikker (..mange DevOps) (eksempler)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automasjon</dc:title>
  <dc:creator>Egil Næss</dc:creator>
  <cp:lastModifiedBy>Egil Næss</cp:lastModifiedBy>
  <cp:revision>22</cp:revision>
  <dcterms:created xsi:type="dcterms:W3CDTF">2020-11-03T14:01:27Z</dcterms:created>
  <dcterms:modified xsi:type="dcterms:W3CDTF">2021-02-24T13:35:35Z</dcterms:modified>
</cp:coreProperties>
</file>