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0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A5E5B-491F-4ED2-83B3-2F8D7D2AEE38}" v="29" dt="2021-02-23T21:56:17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059A5E5B-491F-4ED2-83B3-2F8D7D2AEE38}"/>
    <pc:docChg chg="custSel addSld delSld modSld">
      <pc:chgData name="Magnus Haugen" userId="e1383817-b5a9-4564-b9cb-b16075c1972c" providerId="ADAL" clId="{059A5E5B-491F-4ED2-83B3-2F8D7D2AEE38}" dt="2021-02-23T21:56:17.076" v="76"/>
      <pc:docMkLst>
        <pc:docMk/>
      </pc:docMkLst>
      <pc:sldChg chg="addSp modSp">
        <pc:chgData name="Magnus Haugen" userId="e1383817-b5a9-4564-b9cb-b16075c1972c" providerId="ADAL" clId="{059A5E5B-491F-4ED2-83B3-2F8D7D2AEE38}" dt="2021-02-23T21:56:00.102" v="66"/>
        <pc:sldMkLst>
          <pc:docMk/>
          <pc:sldMk cId="462927516" sldId="256"/>
        </pc:sldMkLst>
        <pc:picChg chg="add mod">
          <ac:chgData name="Magnus Haugen" userId="e1383817-b5a9-4564-b9cb-b16075c1972c" providerId="ADAL" clId="{059A5E5B-491F-4ED2-83B3-2F8D7D2AEE38}" dt="2021-02-23T21:56:00.102" v="66"/>
          <ac:picMkLst>
            <pc:docMk/>
            <pc:sldMk cId="462927516" sldId="256"/>
            <ac:picMk id="3" creationId="{6C54DA56-C82E-4450-9012-9E48D0C6115C}"/>
          </ac:picMkLst>
        </pc:picChg>
      </pc:sldChg>
      <pc:sldChg chg="addSp modSp mod">
        <pc:chgData name="Magnus Haugen" userId="e1383817-b5a9-4564-b9cb-b16075c1972c" providerId="ADAL" clId="{059A5E5B-491F-4ED2-83B3-2F8D7D2AEE38}" dt="2021-02-23T21:56:05.931" v="70"/>
        <pc:sldMkLst>
          <pc:docMk/>
          <pc:sldMk cId="2976802907" sldId="257"/>
        </pc:sldMkLst>
        <pc:spChg chg="mod">
          <ac:chgData name="Magnus Haugen" userId="e1383817-b5a9-4564-b9cb-b16075c1972c" providerId="ADAL" clId="{059A5E5B-491F-4ED2-83B3-2F8D7D2AEE38}" dt="2021-02-22T14:04:53.538" v="51" actId="20577"/>
          <ac:spMkLst>
            <pc:docMk/>
            <pc:sldMk cId="2976802907" sldId="257"/>
            <ac:spMk id="2" creationId="{8893AD58-97DE-4981-8E67-23FEF5AC7480}"/>
          </ac:spMkLst>
        </pc:spChg>
        <pc:picChg chg="add mod">
          <ac:chgData name="Magnus Haugen" userId="e1383817-b5a9-4564-b9cb-b16075c1972c" providerId="ADAL" clId="{059A5E5B-491F-4ED2-83B3-2F8D7D2AEE38}" dt="2021-02-23T21:56:05.931" v="70"/>
          <ac:picMkLst>
            <pc:docMk/>
            <pc:sldMk cId="2976802907" sldId="257"/>
            <ac:picMk id="4" creationId="{88B85898-5CBC-4892-8016-5B5B9715A898}"/>
          </ac:picMkLst>
        </pc:picChg>
      </pc:sldChg>
      <pc:sldChg chg="addSp modSp">
        <pc:chgData name="Magnus Haugen" userId="e1383817-b5a9-4564-b9cb-b16075c1972c" providerId="ADAL" clId="{059A5E5B-491F-4ED2-83B3-2F8D7D2AEE38}" dt="2021-02-23T21:56:01.971" v="67"/>
        <pc:sldMkLst>
          <pc:docMk/>
          <pc:sldMk cId="1181291017" sldId="258"/>
        </pc:sldMkLst>
        <pc:picChg chg="add mod">
          <ac:chgData name="Magnus Haugen" userId="e1383817-b5a9-4564-b9cb-b16075c1972c" providerId="ADAL" clId="{059A5E5B-491F-4ED2-83B3-2F8D7D2AEE38}" dt="2021-02-23T21:56:01.971" v="67"/>
          <ac:picMkLst>
            <pc:docMk/>
            <pc:sldMk cId="1181291017" sldId="258"/>
            <ac:picMk id="4" creationId="{49D55488-4DB7-4E57-9185-8D9DE2F34CAD}"/>
          </ac:picMkLst>
        </pc:picChg>
      </pc:sldChg>
      <pc:sldChg chg="addSp modSp">
        <pc:chgData name="Magnus Haugen" userId="e1383817-b5a9-4564-b9cb-b16075c1972c" providerId="ADAL" clId="{059A5E5B-491F-4ED2-83B3-2F8D7D2AEE38}" dt="2021-02-23T21:56:03.214" v="68"/>
        <pc:sldMkLst>
          <pc:docMk/>
          <pc:sldMk cId="1765816934" sldId="259"/>
        </pc:sldMkLst>
        <pc:picChg chg="add mod">
          <ac:chgData name="Magnus Haugen" userId="e1383817-b5a9-4564-b9cb-b16075c1972c" providerId="ADAL" clId="{059A5E5B-491F-4ED2-83B3-2F8D7D2AEE38}" dt="2021-02-23T21:56:03.214" v="68"/>
          <ac:picMkLst>
            <pc:docMk/>
            <pc:sldMk cId="1765816934" sldId="259"/>
            <ac:picMk id="4" creationId="{A2050449-8298-481A-8182-E14E428D745B}"/>
          </ac:picMkLst>
        </pc:picChg>
      </pc:sldChg>
      <pc:sldChg chg="addSp modSp mod">
        <pc:chgData name="Magnus Haugen" userId="e1383817-b5a9-4564-b9cb-b16075c1972c" providerId="ADAL" clId="{059A5E5B-491F-4ED2-83B3-2F8D7D2AEE38}" dt="2021-02-23T21:56:13.176" v="73"/>
        <pc:sldMkLst>
          <pc:docMk/>
          <pc:sldMk cId="3835709468" sldId="260"/>
        </pc:sldMkLst>
        <pc:spChg chg="mod">
          <ac:chgData name="Magnus Haugen" userId="e1383817-b5a9-4564-b9cb-b16075c1972c" providerId="ADAL" clId="{059A5E5B-491F-4ED2-83B3-2F8D7D2AEE38}" dt="2021-02-22T14:07:12.611" v="56" actId="20577"/>
          <ac:spMkLst>
            <pc:docMk/>
            <pc:sldMk cId="3835709468" sldId="260"/>
            <ac:spMk id="2" creationId="{EA963826-604E-48B6-A804-259CC1A90B49}"/>
          </ac:spMkLst>
        </pc:spChg>
        <pc:picChg chg="add mod">
          <ac:chgData name="Magnus Haugen" userId="e1383817-b5a9-4564-b9cb-b16075c1972c" providerId="ADAL" clId="{059A5E5B-491F-4ED2-83B3-2F8D7D2AEE38}" dt="2021-02-23T21:56:13.176" v="73"/>
          <ac:picMkLst>
            <pc:docMk/>
            <pc:sldMk cId="3835709468" sldId="260"/>
            <ac:picMk id="4" creationId="{FF1A7282-78F5-413F-BCA9-23D6E39410B3}"/>
          </ac:picMkLst>
        </pc:picChg>
      </pc:sldChg>
      <pc:sldChg chg="addSp modSp mod">
        <pc:chgData name="Magnus Haugen" userId="e1383817-b5a9-4564-b9cb-b16075c1972c" providerId="ADAL" clId="{059A5E5B-491F-4ED2-83B3-2F8D7D2AEE38}" dt="2021-02-23T21:56:04.061" v="69"/>
        <pc:sldMkLst>
          <pc:docMk/>
          <pc:sldMk cId="3215156085" sldId="261"/>
        </pc:sldMkLst>
        <pc:spChg chg="mod">
          <ac:chgData name="Magnus Haugen" userId="e1383817-b5a9-4564-b9cb-b16075c1972c" providerId="ADAL" clId="{059A5E5B-491F-4ED2-83B3-2F8D7D2AEE38}" dt="2021-02-22T14:04:44.042" v="50" actId="20577"/>
          <ac:spMkLst>
            <pc:docMk/>
            <pc:sldMk cId="3215156085" sldId="261"/>
            <ac:spMk id="6" creationId="{D1791775-CAEE-4D9A-A311-6A7D3EA57825}"/>
          </ac:spMkLst>
        </pc:spChg>
        <pc:picChg chg="add mod">
          <ac:chgData name="Magnus Haugen" userId="e1383817-b5a9-4564-b9cb-b16075c1972c" providerId="ADAL" clId="{059A5E5B-491F-4ED2-83B3-2F8D7D2AEE38}" dt="2021-02-23T21:56:04.061" v="69"/>
          <ac:picMkLst>
            <pc:docMk/>
            <pc:sldMk cId="3215156085" sldId="261"/>
            <ac:picMk id="4" creationId="{4D22B1D5-B6CE-4147-953B-8480C6478A2C}"/>
          </ac:picMkLst>
        </pc:picChg>
      </pc:sldChg>
      <pc:sldChg chg="addSp modSp mod">
        <pc:chgData name="Magnus Haugen" userId="e1383817-b5a9-4564-b9cb-b16075c1972c" providerId="ADAL" clId="{059A5E5B-491F-4ED2-83B3-2F8D7D2AEE38}" dt="2021-02-23T21:56:07.098" v="71"/>
        <pc:sldMkLst>
          <pc:docMk/>
          <pc:sldMk cId="3956897657" sldId="262"/>
        </pc:sldMkLst>
        <pc:spChg chg="mod">
          <ac:chgData name="Magnus Haugen" userId="e1383817-b5a9-4564-b9cb-b16075c1972c" providerId="ADAL" clId="{059A5E5B-491F-4ED2-83B3-2F8D7D2AEE38}" dt="2021-02-22T14:05:22.077" v="54" actId="20577"/>
          <ac:spMkLst>
            <pc:docMk/>
            <pc:sldMk cId="3956897657" sldId="262"/>
            <ac:spMk id="6" creationId="{C14510D1-C395-4E9E-A0C8-EBB6046D1BE5}"/>
          </ac:spMkLst>
        </pc:spChg>
        <pc:picChg chg="add mod">
          <ac:chgData name="Magnus Haugen" userId="e1383817-b5a9-4564-b9cb-b16075c1972c" providerId="ADAL" clId="{059A5E5B-491F-4ED2-83B3-2F8D7D2AEE38}" dt="2021-02-23T09:39:59.777" v="65" actId="1076"/>
          <ac:picMkLst>
            <pc:docMk/>
            <pc:sldMk cId="3956897657" sldId="262"/>
            <ac:picMk id="3" creationId="{739AC33F-1783-46EF-A314-B3ED996C9C40}"/>
          </ac:picMkLst>
        </pc:picChg>
        <pc:picChg chg="mod">
          <ac:chgData name="Magnus Haugen" userId="e1383817-b5a9-4564-b9cb-b16075c1972c" providerId="ADAL" clId="{059A5E5B-491F-4ED2-83B3-2F8D7D2AEE38}" dt="2021-02-23T09:38:23.625" v="58" actId="1076"/>
          <ac:picMkLst>
            <pc:docMk/>
            <pc:sldMk cId="3956897657" sldId="262"/>
            <ac:picMk id="5" creationId="{C2FDF24B-6108-4811-988F-6A8D275101D2}"/>
          </ac:picMkLst>
        </pc:picChg>
        <pc:picChg chg="add mod">
          <ac:chgData name="Magnus Haugen" userId="e1383817-b5a9-4564-b9cb-b16075c1972c" providerId="ADAL" clId="{059A5E5B-491F-4ED2-83B3-2F8D7D2AEE38}" dt="2021-02-23T21:56:07.098" v="71"/>
          <ac:picMkLst>
            <pc:docMk/>
            <pc:sldMk cId="3956897657" sldId="262"/>
            <ac:picMk id="7" creationId="{DEE6062D-AFF1-487D-8D87-D1B67D66A1A4}"/>
          </ac:picMkLst>
        </pc:picChg>
      </pc:sldChg>
      <pc:sldChg chg="addSp">
        <pc:chgData name="Magnus Haugen" userId="e1383817-b5a9-4564-b9cb-b16075c1972c" providerId="ADAL" clId="{059A5E5B-491F-4ED2-83B3-2F8D7D2AEE38}" dt="2021-02-21T19:58:44.312" v="28"/>
        <pc:sldMkLst>
          <pc:docMk/>
          <pc:sldMk cId="2451125689" sldId="263"/>
        </pc:sldMkLst>
        <pc:picChg chg="add">
          <ac:chgData name="Magnus Haugen" userId="e1383817-b5a9-4564-b9cb-b16075c1972c" providerId="ADAL" clId="{059A5E5B-491F-4ED2-83B3-2F8D7D2AEE38}" dt="2021-02-21T19:58:44.312" v="28"/>
          <ac:picMkLst>
            <pc:docMk/>
            <pc:sldMk cId="2451125689" sldId="263"/>
            <ac:picMk id="1026" creationId="{51BBFD3A-674C-4CAB-9AFF-E1FF45B577B5}"/>
          </ac:picMkLst>
        </pc:picChg>
      </pc:sldChg>
      <pc:sldChg chg="addSp delSp modSp add del mod">
        <pc:chgData name="Magnus Haugen" userId="e1383817-b5a9-4564-b9cb-b16075c1972c" providerId="ADAL" clId="{059A5E5B-491F-4ED2-83B3-2F8D7D2AEE38}" dt="2021-02-23T21:56:10.537" v="72"/>
        <pc:sldMkLst>
          <pc:docMk/>
          <pc:sldMk cId="3645397769" sldId="263"/>
        </pc:sldMkLst>
        <pc:graphicFrameChg chg="del">
          <ac:chgData name="Magnus Haugen" userId="e1383817-b5a9-4564-b9cb-b16075c1972c" providerId="ADAL" clId="{059A5E5B-491F-4ED2-83B3-2F8D7D2AEE38}" dt="2021-02-21T19:58:42.562" v="27" actId="478"/>
          <ac:graphicFrameMkLst>
            <pc:docMk/>
            <pc:sldMk cId="3645397769" sldId="263"/>
            <ac:graphicFrameMk id="5" creationId="{DD1129CC-BE3C-4658-93FC-3D710CD2DAF6}"/>
          </ac:graphicFrameMkLst>
        </pc:graphicFrameChg>
        <pc:picChg chg="add mod">
          <ac:chgData name="Magnus Haugen" userId="e1383817-b5a9-4564-b9cb-b16075c1972c" providerId="ADAL" clId="{059A5E5B-491F-4ED2-83B3-2F8D7D2AEE38}" dt="2021-02-23T21:56:10.537" v="72"/>
          <ac:picMkLst>
            <pc:docMk/>
            <pc:sldMk cId="3645397769" sldId="263"/>
            <ac:picMk id="10" creationId="{BA4F4517-9028-41A7-BFC9-C8C7E4E74BF6}"/>
          </ac:picMkLst>
        </pc:picChg>
        <pc:picChg chg="mod">
          <ac:chgData name="Magnus Haugen" userId="e1383817-b5a9-4564-b9cb-b16075c1972c" providerId="ADAL" clId="{059A5E5B-491F-4ED2-83B3-2F8D7D2AEE38}" dt="2021-02-21T19:58:50.469" v="34" actId="1076"/>
          <ac:picMkLst>
            <pc:docMk/>
            <pc:sldMk cId="3645397769" sldId="263"/>
            <ac:picMk id="1026" creationId="{51BBFD3A-674C-4CAB-9AFF-E1FF45B577B5}"/>
          </ac:picMkLst>
        </pc:picChg>
      </pc:sldChg>
      <pc:sldChg chg="addSp">
        <pc:chgData name="Magnus Haugen" userId="e1383817-b5a9-4564-b9cb-b16075c1972c" providerId="ADAL" clId="{059A5E5B-491F-4ED2-83B3-2F8D7D2AEE38}" dt="2021-02-21T20:04:19.927" v="35"/>
        <pc:sldMkLst>
          <pc:docMk/>
          <pc:sldMk cId="3275472245" sldId="264"/>
        </pc:sldMkLst>
        <pc:picChg chg="add">
          <ac:chgData name="Magnus Haugen" userId="e1383817-b5a9-4564-b9cb-b16075c1972c" providerId="ADAL" clId="{059A5E5B-491F-4ED2-83B3-2F8D7D2AEE38}" dt="2021-02-21T20:04:19.927" v="35"/>
          <ac:picMkLst>
            <pc:docMk/>
            <pc:sldMk cId="3275472245" sldId="264"/>
            <ac:picMk id="2050" creationId="{936AC36F-9D4E-45A3-AAC7-1FFF380F93D6}"/>
          </ac:picMkLst>
        </pc:picChg>
      </pc:sldChg>
      <pc:sldChg chg="addSp delSp modSp add del mod">
        <pc:chgData name="Magnus Haugen" userId="e1383817-b5a9-4564-b9cb-b16075c1972c" providerId="ADAL" clId="{059A5E5B-491F-4ED2-83B3-2F8D7D2AEE38}" dt="2021-02-23T21:56:14.608" v="74"/>
        <pc:sldMkLst>
          <pc:docMk/>
          <pc:sldMk cId="3676470643" sldId="264"/>
        </pc:sldMkLst>
        <pc:spChg chg="mod">
          <ac:chgData name="Magnus Haugen" userId="e1383817-b5a9-4564-b9cb-b16075c1972c" providerId="ADAL" clId="{059A5E5B-491F-4ED2-83B3-2F8D7D2AEE38}" dt="2021-02-22T14:07:26.420" v="57" actId="20577"/>
          <ac:spMkLst>
            <pc:docMk/>
            <pc:sldMk cId="3676470643" sldId="264"/>
            <ac:spMk id="2" creationId="{EDBA5BC0-71BC-47A1-A0CC-6A4742DCE794}"/>
          </ac:spMkLst>
        </pc:spChg>
        <pc:spChg chg="del">
          <ac:chgData name="Magnus Haugen" userId="e1383817-b5a9-4564-b9cb-b16075c1972c" providerId="ADAL" clId="{059A5E5B-491F-4ED2-83B3-2F8D7D2AEE38}" dt="2021-02-21T20:04:24.719" v="41" actId="478"/>
          <ac:spMkLst>
            <pc:docMk/>
            <pc:sldMk cId="3676470643" sldId="264"/>
            <ac:spMk id="3" creationId="{E34E285D-17BA-4854-865B-501B9903CCD4}"/>
          </ac:spMkLst>
        </pc:spChg>
        <pc:picChg chg="add mod">
          <ac:chgData name="Magnus Haugen" userId="e1383817-b5a9-4564-b9cb-b16075c1972c" providerId="ADAL" clId="{059A5E5B-491F-4ED2-83B3-2F8D7D2AEE38}" dt="2021-02-23T21:56:14.608" v="74"/>
          <ac:picMkLst>
            <pc:docMk/>
            <pc:sldMk cId="3676470643" sldId="264"/>
            <ac:picMk id="4" creationId="{04EC06DA-B887-41D8-B070-02FBE69ADDDF}"/>
          </ac:picMkLst>
        </pc:picChg>
        <pc:picChg chg="add del mod">
          <ac:chgData name="Magnus Haugen" userId="e1383817-b5a9-4564-b9cb-b16075c1972c" providerId="ADAL" clId="{059A5E5B-491F-4ED2-83B3-2F8D7D2AEE38}" dt="2021-02-21T19:56:42.070" v="2" actId="21"/>
          <ac:picMkLst>
            <pc:docMk/>
            <pc:sldMk cId="3676470643" sldId="264"/>
            <ac:picMk id="5" creationId="{220D548F-A2DF-4F97-92C7-3158DB5C8B63}"/>
          </ac:picMkLst>
        </pc:picChg>
        <pc:picChg chg="mod">
          <ac:chgData name="Magnus Haugen" userId="e1383817-b5a9-4564-b9cb-b16075c1972c" providerId="ADAL" clId="{059A5E5B-491F-4ED2-83B3-2F8D7D2AEE38}" dt="2021-02-21T20:05:01.275" v="47" actId="1076"/>
          <ac:picMkLst>
            <pc:docMk/>
            <pc:sldMk cId="3676470643" sldId="264"/>
            <ac:picMk id="2050" creationId="{936AC36F-9D4E-45A3-AAC7-1FFF380F93D6}"/>
          </ac:picMkLst>
        </pc:picChg>
      </pc:sldChg>
      <pc:sldChg chg="addSp delSp modSp mod">
        <pc:chgData name="Magnus Haugen" userId="e1383817-b5a9-4564-b9cb-b16075c1972c" providerId="ADAL" clId="{059A5E5B-491F-4ED2-83B3-2F8D7D2AEE38}" dt="2021-02-23T21:56:17.076" v="76"/>
        <pc:sldMkLst>
          <pc:docMk/>
          <pc:sldMk cId="2743936241" sldId="265"/>
        </pc:sldMkLst>
        <pc:spChg chg="del">
          <ac:chgData name="Magnus Haugen" userId="e1383817-b5a9-4564-b9cb-b16075c1972c" providerId="ADAL" clId="{059A5E5B-491F-4ED2-83B3-2F8D7D2AEE38}" dt="2021-02-21T19:57:11.514" v="26" actId="478"/>
          <ac:spMkLst>
            <pc:docMk/>
            <pc:sldMk cId="2743936241" sldId="265"/>
            <ac:spMk id="3" creationId="{ECE3B98A-1C63-4B6F-B7C2-B462098CB2E8}"/>
          </ac:spMkLst>
        </pc:spChg>
        <pc:picChg chg="add mod">
          <ac:chgData name="Magnus Haugen" userId="e1383817-b5a9-4564-b9cb-b16075c1972c" providerId="ADAL" clId="{059A5E5B-491F-4ED2-83B3-2F8D7D2AEE38}" dt="2021-02-23T21:56:17.076" v="76"/>
          <ac:picMkLst>
            <pc:docMk/>
            <pc:sldMk cId="2743936241" sldId="265"/>
            <ac:picMk id="3" creationId="{0B977AA2-50FB-4C49-81ED-4F542338F209}"/>
          </ac:picMkLst>
        </pc:picChg>
      </pc:sldChg>
      <pc:sldChg chg="del">
        <pc:chgData name="Magnus Haugen" userId="e1383817-b5a9-4564-b9cb-b16075c1972c" providerId="ADAL" clId="{059A5E5B-491F-4ED2-83B3-2F8D7D2AEE38}" dt="2021-02-22T10:19:18.892" v="49" actId="2696"/>
        <pc:sldMkLst>
          <pc:docMk/>
          <pc:sldMk cId="3001104136" sldId="266"/>
        </pc:sldMkLst>
      </pc:sldChg>
      <pc:sldChg chg="addSp delSp modSp new mod">
        <pc:chgData name="Magnus Haugen" userId="e1383817-b5a9-4564-b9cb-b16075c1972c" providerId="ADAL" clId="{059A5E5B-491F-4ED2-83B3-2F8D7D2AEE38}" dt="2021-02-23T21:56:15.733" v="75"/>
        <pc:sldMkLst>
          <pc:docMk/>
          <pc:sldMk cId="705887833" sldId="267"/>
        </pc:sldMkLst>
        <pc:spChg chg="mod">
          <ac:chgData name="Magnus Haugen" userId="e1383817-b5a9-4564-b9cb-b16075c1972c" providerId="ADAL" clId="{059A5E5B-491F-4ED2-83B3-2F8D7D2AEE38}" dt="2021-02-21T19:57:00.586" v="22" actId="20577"/>
          <ac:spMkLst>
            <pc:docMk/>
            <pc:sldMk cId="705887833" sldId="267"/>
            <ac:spMk id="2" creationId="{3CC1CD32-EF49-45DE-8980-9D60473B1C02}"/>
          </ac:spMkLst>
        </pc:spChg>
        <pc:spChg chg="del">
          <ac:chgData name="Magnus Haugen" userId="e1383817-b5a9-4564-b9cb-b16075c1972c" providerId="ADAL" clId="{059A5E5B-491F-4ED2-83B3-2F8D7D2AEE38}" dt="2021-02-21T19:57:05.638" v="24" actId="478"/>
          <ac:spMkLst>
            <pc:docMk/>
            <pc:sldMk cId="705887833" sldId="267"/>
            <ac:spMk id="3" creationId="{570F83A0-F7DD-4DD9-835F-246FBA8E24C1}"/>
          </ac:spMkLst>
        </pc:spChg>
        <pc:picChg chg="add mod">
          <ac:chgData name="Magnus Haugen" userId="e1383817-b5a9-4564-b9cb-b16075c1972c" providerId="ADAL" clId="{059A5E5B-491F-4ED2-83B3-2F8D7D2AEE38}" dt="2021-02-21T20:05:06.939" v="48" actId="1076"/>
          <ac:picMkLst>
            <pc:docMk/>
            <pc:sldMk cId="705887833" sldId="267"/>
            <ac:picMk id="4" creationId="{5497BDFE-035A-4FDC-AFF1-0F0F965D6C19}"/>
          </ac:picMkLst>
        </pc:picChg>
        <pc:picChg chg="add mod">
          <ac:chgData name="Magnus Haugen" userId="e1383817-b5a9-4564-b9cb-b16075c1972c" providerId="ADAL" clId="{059A5E5B-491F-4ED2-83B3-2F8D7D2AEE38}" dt="2021-02-23T21:56:15.733" v="75"/>
          <ac:picMkLst>
            <pc:docMk/>
            <pc:sldMk cId="705887833" sldId="267"/>
            <ac:picMk id="5" creationId="{09C3DD75-2C30-45FE-B76B-20A4A1CC78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CF82DA-1ADD-4554-B469-BC20FC84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AE7E332-97C3-4EC4-A5F0-AF5761CD8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F7AD6A-6A7B-4E2F-A51B-F42899E1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1AF115-47F4-48D5-AAF3-C86B47F0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68E9C3-DEF6-4B57-B51C-E641581C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18C0D1-6201-4FF5-8F0A-681BFF4A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977F878-3485-464E-A6DE-CB33BC21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EFE9B1-8248-4870-B85A-E235EE2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6451CB0-852A-4EC9-8EF8-2B26591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A5ABF1-502B-4D4F-BFD6-60E82184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45F86AC-10C0-42F3-B493-16A1FF14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8CC3878-105A-4ACE-903C-895E7613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8EB2DA-6F73-4D03-9DAD-81E86F87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F1DB00-6B33-493A-A6C9-816C9F9B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D0F2F80-7D79-43B0-8E50-6DD9B2AF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EB6D4D-A6DF-4307-9A51-95B6726C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A02049-4467-4D24-80D6-746111C7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857758-8C52-4307-A82A-278DF449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FF124E2-E62D-447E-8860-930CA015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0BFB66-955F-41B6-8077-AEC6CDF9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D35615-6C7A-4A70-BF59-CA8DA8B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278CCB6-32D1-45D5-8138-CDA8D8AD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783169-3F3A-4F54-A9F0-C269EC89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29F67E-8D89-4170-A146-9387B3C9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4B8EE33-5737-4BB5-B239-81A531B3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A3A16A-69F4-4092-863E-75292CD5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5FD52C-4E91-4337-9A8C-1198F92D1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EE6EE24-BD9E-4C03-90FA-DA7EFE04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178170F-2315-4FCF-ADC0-332A580C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1C07D8E-5B39-4E3B-855F-6E940349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0C1FC14-62BE-4DF2-92C3-26A7E097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8CCE13-A8EA-48A0-A99F-A5E81164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5A2AC1D-19D0-4B9A-A35F-CDDD99B3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A42157-226E-4B1C-9D87-1C33254A0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69C920-685F-4A3D-8019-522A1AFF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798BC91-7FFE-4F53-9DC6-D59690235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2A49E59-3194-4931-8887-66982C86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AA10562-735D-40B5-8D09-9D0912D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E59CBCF-E220-4342-B7D0-63D05F7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F91119-5F94-434D-8ED5-96BAF6B8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DB4F2E-2119-4B26-AF3A-D6590D9B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DEBD116-54FA-4ED6-9BED-CE1128A6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70BDCB3-14ED-43B3-BD48-33426B03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31DB47B-1ECA-4F9C-8C0D-5FDFFF37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ED2ABE7-EF18-45CA-A603-7D40B646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E3BD517-D22B-4656-9C95-C342C153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7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797956-66C9-437E-B0F1-5FCE741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EDA59A-B86A-45D6-8796-80F03AE6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64C0A5C-2289-4D60-9947-504DA0114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4DCE37-FC6F-4492-8480-DA910DA5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A42A602-B0B2-43F6-B88A-D93A5B0F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68FBED4-EB75-4D4E-B35E-F2D0F974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8B8ABC-C2BA-4D48-BD49-51D34948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2E284E5-CAC0-4166-AA17-262A3AE62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208B2E8-D7CA-465B-B0AF-CA0BE21A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F2FE5E-B7E3-43C0-91A5-DB5BFAFC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DB2B8BC-DAC2-4B81-8072-A117CF9F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C71F4C0-5E1A-4ACB-80AC-4D6642FD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F4CBDDA-A0AA-411B-A6AD-48FEA906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9B4100-9684-4EFF-8297-6FDDC519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031F1A-7589-4981-90F3-18CA3176A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05E0-21B9-4886-A91B-5E79F6677A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E3CB73-A14E-43CE-BBFA-B0CDDEAEF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80078B9-F6E0-430B-ADCE-43E6E3510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7852-0AD2-4747-BF1B-818615ED2D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FC0FF9D3-5FFD-472B-A3E4-6FD0965BACA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116630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-v1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netbox.readthedocs.io/en/stable/rest-api/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gmail/api" TargetMode="External"/><Relationship Id="rId5" Type="http://schemas.openxmlformats.org/officeDocument/2006/relationships/hyperlink" Target="https://developer.cisco.com/docs/dna-center/api/1-3-0-x/" TargetMode="External"/><Relationship Id="rId4" Type="http://schemas.openxmlformats.org/officeDocument/2006/relationships/hyperlink" Target="https://developer.cisco.com/docs/sdwa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BCB89A-76FB-4981-A94E-28835A097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Rest API</a:t>
            </a:r>
            <a:endParaRPr lang="en-US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6C54DA56-C82E-4450-9012-9E48D0C6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2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C1CD32-EF49-45DE-8980-9D60473B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URL, URN, URI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497BDFE-035A-4FDC-AFF1-0F0F965D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9" y="1985626"/>
            <a:ext cx="5763429" cy="3658111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09C3DD75-2C30-45FE-B76B-20A4A1CC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F58B3B-4C36-48C4-850A-44DF1AC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</a:t>
            </a:r>
            <a:r>
              <a:rPr lang="nb-NO" dirty="0" err="1"/>
              <a:t>Netbox</a:t>
            </a:r>
            <a:endParaRPr lang="en-US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0B977AA2-50FB-4C49-81ED-4F542338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861D89-5209-4AA6-BE8E-F9896FFB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an API</a:t>
            </a: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E86E2E7-2295-499D-AD8B-2FBC421A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99" y="1193130"/>
            <a:ext cx="5523809" cy="5142857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49D55488-4DB7-4E57-9185-8D9DE2F3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9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D145CA-8A4C-4006-9F64-F46BAA73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Application Programming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Interface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A11921-3C84-4BCC-BE68-EC79E7BB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Pilars</a:t>
            </a:r>
          </a:p>
          <a:p>
            <a:r>
              <a:rPr lang="nb-NO" dirty="0"/>
              <a:t>Limited Access</a:t>
            </a:r>
          </a:p>
          <a:p>
            <a:r>
              <a:rPr lang="nb-NO" dirty="0"/>
              <a:t>System-</a:t>
            </a:r>
            <a:r>
              <a:rPr lang="nb-NO" dirty="0" err="1"/>
              <a:t>Independent</a:t>
            </a:r>
            <a:endParaRPr lang="nb-NO" dirty="0"/>
          </a:p>
          <a:p>
            <a:r>
              <a:rPr lang="nb-NO" dirty="0"/>
              <a:t>Simple to </a:t>
            </a:r>
            <a:r>
              <a:rPr lang="nb-NO" dirty="0" err="1"/>
              <a:t>use</a:t>
            </a:r>
            <a:r>
              <a:rPr lang="nb-NO" dirty="0"/>
              <a:t> </a:t>
            </a:r>
          </a:p>
          <a:p>
            <a:r>
              <a:rPr lang="nb-NO" dirty="0"/>
              <a:t>Docs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2050449-8298-481A-8182-E14E428D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1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>
            <a:extLst>
              <a:ext uri="{FF2B5EF4-FFF2-40B4-BE49-F238E27FC236}">
                <a16:creationId xmlns:a16="http://schemas.microsoft.com/office/drawing/2014/main" id="{D1791775-CAEE-4D9A-A311-6A7D3EA5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Two</a:t>
            </a:r>
            <a:r>
              <a:rPr lang="nb-NO" dirty="0"/>
              <a:t> types </a:t>
            </a:r>
            <a:r>
              <a:rPr lang="nb-NO" dirty="0" err="1"/>
              <a:t>of</a:t>
            </a:r>
            <a:r>
              <a:rPr lang="nb-NO" dirty="0"/>
              <a:t> web API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64CF123-9707-4627-830E-9F3B137278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02228" y="1857374"/>
            <a:ext cx="8342313" cy="4351338"/>
          </a:xfr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4D22B1D5-B6CE-4147-953B-8480C647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93AD58-97DE-4981-8E67-23FEF5AC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Characteristics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REST API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D5335E-F2EB-44AB-88B1-76D18FBB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1. It is stateless</a:t>
            </a: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2. It supports JSON and XML</a:t>
            </a: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3. Client-server based architecture</a:t>
            </a: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4. Cacheable </a:t>
            </a: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5. Error messages</a:t>
            </a: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6. Documentation</a:t>
            </a:r>
          </a:p>
          <a:p>
            <a:pPr marL="0" indent="0">
              <a:buNone/>
            </a:pPr>
            <a:endParaRPr lang="en-US" dirty="0">
              <a:solidFill>
                <a:srgbClr val="282829"/>
              </a:solidFill>
              <a:latin typeface="-apple-system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8B85898-5CBC-4892-8016-5B5B9715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2FDF24B-6108-4811-988F-6A8D2751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0" y="1673910"/>
            <a:ext cx="7107822" cy="2902552"/>
          </a:xfrm>
          <a:prstGeom prst="rect">
            <a:avLst/>
          </a:prstGeom>
        </p:spPr>
      </p:pic>
      <p:sp>
        <p:nvSpPr>
          <p:cNvPr id="6" name="Tittel 5">
            <a:extLst>
              <a:ext uri="{FF2B5EF4-FFF2-40B4-BE49-F238E27FC236}">
                <a16:creationId xmlns:a16="http://schemas.microsoft.com/office/drawing/2014/main" id="{C14510D1-C395-4E9E-A0C8-EBB6046D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7" y="348347"/>
            <a:ext cx="10515600" cy="1325563"/>
          </a:xfrm>
        </p:spPr>
        <p:txBody>
          <a:bodyPr/>
          <a:lstStyle/>
          <a:p>
            <a:r>
              <a:rPr lang="nb-NO" dirty="0"/>
              <a:t>A lot </a:t>
            </a:r>
            <a:r>
              <a:rPr lang="nb-NO" dirty="0" err="1"/>
              <a:t>of</a:t>
            </a:r>
            <a:r>
              <a:rPr lang="nb-NO" dirty="0"/>
              <a:t> support</a:t>
            </a:r>
            <a:endParaRPr lang="en-US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739AC33F-1783-46EF-A314-B3ED996C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66" y="805497"/>
            <a:ext cx="4205154" cy="504380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EE6062D-AFF1-487D-8D87-D1B67D66A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7E8FB900-4E3F-4F86-9B77-549E999E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9" y="83912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Overview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C887D15-D2B5-4E18-8216-33082AA9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93" y="2827790"/>
            <a:ext cx="7973538" cy="12670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C6439A41-B681-4A03-B927-B7D65B4A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44" y="1526670"/>
            <a:ext cx="7954485" cy="8764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75EADA-108E-4725-AFC4-EB9FBC8D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9369" y="1795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F8028744-3FDF-43A9-A282-4196748C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506361"/>
              </p:ext>
            </p:extLst>
          </p:nvPr>
        </p:nvGraphicFramePr>
        <p:xfrm>
          <a:off x="6445930" y="4454908"/>
          <a:ext cx="4229100" cy="22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366">
                  <a:extLst>
                    <a:ext uri="{9D8B030D-6E8A-4147-A177-3AD203B41FA5}">
                      <a16:colId xmlns:a16="http://schemas.microsoft.com/office/drawing/2014/main" val="1073334725"/>
                    </a:ext>
                  </a:extLst>
                </a:gridCol>
                <a:gridCol w="1228212">
                  <a:extLst>
                    <a:ext uri="{9D8B030D-6E8A-4147-A177-3AD203B41FA5}">
                      <a16:colId xmlns:a16="http://schemas.microsoft.com/office/drawing/2014/main" val="922448253"/>
                    </a:ext>
                  </a:extLst>
                </a:gridCol>
                <a:gridCol w="2190522">
                  <a:extLst>
                    <a:ext uri="{9D8B030D-6E8A-4147-A177-3AD203B41FA5}">
                      <a16:colId xmlns:a16="http://schemas.microsoft.com/office/drawing/2014/main" val="743490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b="1" u="none" strike="noStrike">
                          <a:effectLst/>
                        </a:rPr>
                        <a:t>Status Code</a:t>
                      </a:r>
                      <a:endParaRPr lang="nb-NO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b="1" u="none" strike="noStrike">
                          <a:effectLst/>
                        </a:rPr>
                        <a:t>Status Message</a:t>
                      </a:r>
                      <a:endParaRPr lang="nb-NO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b="1" u="none" strike="noStrike" dirty="0" err="1">
                          <a:effectLst/>
                        </a:rPr>
                        <a:t>Meaning</a:t>
                      </a:r>
                      <a:endParaRPr lang="nb-NO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6049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200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 dirty="0">
                          <a:effectLst/>
                        </a:rPr>
                        <a:t>OK</a:t>
                      </a:r>
                      <a:endParaRPr lang="nb-N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All looks good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86240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201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Created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New resource created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07740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400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Bad Request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Request was invalid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41555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401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Unauthorized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Authentication missing or incorrect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4205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403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Forbidden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80" u="none" strike="noStrike">
                          <a:effectLst/>
                        </a:rPr>
                        <a:t>Request was understood but not allowed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60927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404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Not Found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Resource not found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0739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500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Internal Server Error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80" u="none" strike="noStrike">
                          <a:effectLst/>
                        </a:rPr>
                        <a:t>Something wrong with the server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6537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>
                          <a:effectLst/>
                        </a:rPr>
                        <a:t>503</a:t>
                      </a:r>
                      <a:endParaRPr lang="nb-N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80" u="none" strike="noStrike" dirty="0">
                          <a:effectLst/>
                        </a:rPr>
                        <a:t>Service </a:t>
                      </a:r>
                      <a:r>
                        <a:rPr lang="nb-NO" sz="980" u="none" strike="noStrike" dirty="0" err="1">
                          <a:effectLst/>
                        </a:rPr>
                        <a:t>Unavailable</a:t>
                      </a:r>
                      <a:endParaRPr lang="nb-N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80" u="none" strike="noStrike" dirty="0">
                          <a:effectLst/>
                        </a:rPr>
                        <a:t>Server is unable to complete request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88115939"/>
                  </a:ext>
                </a:extLst>
              </a:tr>
            </a:tbl>
          </a:graphicData>
        </a:graphic>
      </p:graphicFrame>
      <p:pic>
        <p:nvPicPr>
          <p:cNvPr id="1026" name="Picture 2" descr="Bilderesultater for rest api funny picture">
            <a:extLst>
              <a:ext uri="{FF2B5EF4-FFF2-40B4-BE49-F238E27FC236}">
                <a16:creationId xmlns:a16="http://schemas.microsoft.com/office/drawing/2014/main" id="{51BBFD3A-674C-4CAB-9AFF-E1FF45B5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4670138"/>
            <a:ext cx="4680692" cy="191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BA4F4517-9028-41A7-BFC9-C8C7E4E74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963826-604E-48B6-A804-259CC1A9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started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819D94-8C23-4F5B-B0E7-CE4E21F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Postman</a:t>
            </a:r>
          </a:p>
          <a:p>
            <a:endParaRPr lang="nb-NO" dirty="0"/>
          </a:p>
          <a:p>
            <a:r>
              <a:rPr lang="nb-NO" dirty="0"/>
              <a:t>Doc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https://netbox.readthedocs.io/en/stable/rest-api/overview/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https://developer.cisco.com/meraki/api-v1/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https://developer.cisco.com/docs/sdwan/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https://developer.cisco.com/docs/dna-center/api/1-3-0-x/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https://developers.google.com/gmail/api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F1A7282-78F5-413F-BCA9-23D6E3941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0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BA5BC0-71BC-47A1-A0CC-6A4742DC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Postman</a:t>
            </a:r>
            <a:endParaRPr lang="en-US" dirty="0"/>
          </a:p>
        </p:txBody>
      </p:sp>
      <p:pic>
        <p:nvPicPr>
          <p:cNvPr id="2050" name="Picture 2" descr="Bilderesultater for front end back end api meme">
            <a:extLst>
              <a:ext uri="{FF2B5EF4-FFF2-40B4-BE49-F238E27FC236}">
                <a16:creationId xmlns:a16="http://schemas.microsoft.com/office/drawing/2014/main" id="{936AC36F-9D4E-45A3-AAC7-1FFF380F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45" y="1690688"/>
            <a:ext cx="6176821" cy="45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04EC06DA-B887-41D8-B070-02FBE69AD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6309320"/>
            <a:ext cx="1203665" cy="3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7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200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arial</vt:lpstr>
      <vt:lpstr>Calibri</vt:lpstr>
      <vt:lpstr>Calibri Light</vt:lpstr>
      <vt:lpstr>Google Sans</vt:lpstr>
      <vt:lpstr>Office-tema</vt:lpstr>
      <vt:lpstr>Rest API</vt:lpstr>
      <vt:lpstr>What is an API</vt:lpstr>
      <vt:lpstr>Application Programming Interface</vt:lpstr>
      <vt:lpstr>Two types of web API</vt:lpstr>
      <vt:lpstr>Characteristics of REST API</vt:lpstr>
      <vt:lpstr>A lot of support</vt:lpstr>
      <vt:lpstr>Overview</vt:lpstr>
      <vt:lpstr>How to get started</vt:lpstr>
      <vt:lpstr>Demo Postman</vt:lpstr>
      <vt:lpstr>URL, URN, URI</vt:lpstr>
      <vt:lpstr>Demo Netbox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Magnus Haugen</dc:creator>
  <cp:lastModifiedBy>Magnus Haugen</cp:lastModifiedBy>
  <cp:revision>1</cp:revision>
  <dcterms:created xsi:type="dcterms:W3CDTF">2021-02-21T13:01:18Z</dcterms:created>
  <dcterms:modified xsi:type="dcterms:W3CDTF">2021-02-23T21:56:18Z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2021-02-21T13:01:18Z</vt:lpwstr>
  </property>
  <property fmtid="{D5CDD505-2E9C-101B-9397-08002B2CF9AE}" pid="4" name="MSIP_Label_18450391-6d50-49e0-a466-bfda2ff2a5e1_Method">
    <vt:lpwstr>Standard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67a6bfc8-6eb6-45cb-8c01-7cd6ea8d216b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Office-tema:8</vt:lpwstr>
  </property>
  <property fmtid="{D5CDD505-2E9C-101B-9397-08002B2CF9AE}" pid="10" name="ClassificationContentMarkingFooterText">
    <vt:lpwstr>Sensitivity: Internal</vt:lpwstr>
  </property>
</Properties>
</file>