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73" r:id="rId5"/>
    <p:sldId id="259" r:id="rId6"/>
    <p:sldId id="258" r:id="rId7"/>
    <p:sldId id="261" r:id="rId8"/>
    <p:sldId id="270" r:id="rId9"/>
    <p:sldId id="260" r:id="rId10"/>
    <p:sldId id="267" r:id="rId11"/>
    <p:sldId id="277" r:id="rId12"/>
    <p:sldId id="271" r:id="rId13"/>
    <p:sldId id="269" r:id="rId14"/>
    <p:sldId id="276" r:id="rId15"/>
    <p:sldId id="268" r:id="rId16"/>
    <p:sldId id="257" r:id="rId17"/>
    <p:sldId id="263" r:id="rId18"/>
    <p:sldId id="275" r:id="rId19"/>
    <p:sldId id="262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F37B4-2978-1645-A51E-B81412BDD000}" v="45" dt="2021-02-24T09:09:5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bir Singh Kohli" userId="18529045-7e75-42d3-bd46-2dc2cabd7aa0" providerId="ADAL" clId="{9E3F37B4-2978-1645-A51E-B81412BDD000}"/>
    <pc:docChg chg="modSld sldOrd">
      <pc:chgData name="Harbir Singh Kohli" userId="18529045-7e75-42d3-bd46-2dc2cabd7aa0" providerId="ADAL" clId="{9E3F37B4-2978-1645-A51E-B81412BDD000}" dt="2021-02-24T09:14:38.468" v="25" actId="20577"/>
      <pc:docMkLst>
        <pc:docMk/>
      </pc:docMkLst>
      <pc:sldChg chg="modSp mod ord">
        <pc:chgData name="Harbir Singh Kohli" userId="18529045-7e75-42d3-bd46-2dc2cabd7aa0" providerId="ADAL" clId="{9E3F37B4-2978-1645-A51E-B81412BDD000}" dt="2021-02-24T09:10:09.680" v="19" actId="20577"/>
        <pc:sldMkLst>
          <pc:docMk/>
          <pc:sldMk cId="2506713308" sldId="259"/>
        </pc:sldMkLst>
        <pc:spChg chg="mod">
          <ac:chgData name="Harbir Singh Kohli" userId="18529045-7e75-42d3-bd46-2dc2cabd7aa0" providerId="ADAL" clId="{9E3F37B4-2978-1645-A51E-B81412BDD000}" dt="2021-02-24T09:10:09.680" v="19" actId="20577"/>
          <ac:spMkLst>
            <pc:docMk/>
            <pc:sldMk cId="2506713308" sldId="259"/>
            <ac:spMk id="2" creationId="{B75AC800-D8D1-2348-A366-FAE84E50AE38}"/>
          </ac:spMkLst>
        </pc:spChg>
      </pc:sldChg>
      <pc:sldChg chg="modSp mod">
        <pc:chgData name="Harbir Singh Kohli" userId="18529045-7e75-42d3-bd46-2dc2cabd7aa0" providerId="ADAL" clId="{9E3F37B4-2978-1645-A51E-B81412BDD000}" dt="2021-02-24T09:14:38.468" v="25" actId="20577"/>
        <pc:sldMkLst>
          <pc:docMk/>
          <pc:sldMk cId="1427486941" sldId="277"/>
        </pc:sldMkLst>
        <pc:spChg chg="mod">
          <ac:chgData name="Harbir Singh Kohli" userId="18529045-7e75-42d3-bd46-2dc2cabd7aa0" providerId="ADAL" clId="{9E3F37B4-2978-1645-A51E-B81412BDD000}" dt="2021-02-24T09:14:38.468" v="25" actId="20577"/>
          <ac:spMkLst>
            <pc:docMk/>
            <pc:sldMk cId="1427486941" sldId="277"/>
            <ac:spMk id="3" creationId="{417457EB-34E2-4442-A574-C7AC3D00FF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7901-78BF-4E43-AB3F-0370DA34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F3F2-3FFE-7C4B-A260-03318C7D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A8B3-46AD-384C-B5EA-94B0469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E9E-0DCA-DC42-BC39-30237CA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3BB3-3AB5-6446-897C-09C214E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87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16C-640C-BA46-8433-E9D865D9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8765-40C2-A849-A14C-38D6821F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13A9-5E7A-2D4E-9C59-3C0C5E74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29B-A324-DF4E-BE2D-34D592C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4094-E9FC-DC44-AEB4-C22D226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35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B407D-905B-A841-89B1-A66EE6B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458C-3E18-2346-9F07-C827AFE1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8B7B-087C-BF4A-BDA1-97C79B1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183E-A199-9042-AA4A-C37CA5E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7C45-D1B8-534B-ABDF-CB09641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04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34C-5743-974E-BA46-5EC9DDD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F16-AD43-D143-93A2-91C0387E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ADD-74A3-2046-B787-38975067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7F32-0915-FC4D-9D1C-4E5E6FF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E579-E6C6-9B43-8CCE-A21054A2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7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195C-D58B-5942-B690-B7CFB18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25E7-16D2-2A46-BA43-DEC56EC3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DC32-2AA6-484C-9D72-12D5F29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5DC7-C382-5545-90AE-02D9C69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1C4-8D24-F747-9B99-13DDF0A8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D1E-00D2-D149-B30E-C82497B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79CA-692B-0B4C-8301-C0C66E9A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F46B-54DA-1C4B-9AED-733C188C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1030-CF49-EC44-B275-F12FC919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F76F-5BA2-B544-AAA9-1FABF7C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3BA4-EA28-4947-A218-33E2D39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59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710-154E-5B47-A15F-8D04AE83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5164-F352-5745-A25E-E3F2C339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0ABF-3D45-DE4F-A3AE-A9D52A2B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58650-BFC1-1E41-AAD0-921A5DFD5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77580-30C3-8940-9595-B65E96C3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20496-47BB-1140-9887-B18685F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5D10-25A6-B847-9C54-2E2AB5C1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27956-ECD0-A44F-90A5-8B7070E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4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6A8-A079-AF43-9D40-4F831D2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71949-CC30-4442-83C2-7343DB2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43A5-9C24-6846-A999-594E585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0107-F8EA-2647-A195-F3C7583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45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386F-4329-474E-86DB-BC71D5B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EB2-A75F-6D42-989D-853C3F6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59F1-1E17-5847-9979-584B9D6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02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3DA-05BE-C849-A063-72B263B0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B0F-61E3-D443-8A6C-40A0390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EFB6-5586-D24D-A086-54021C0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0902-0CF8-6142-B940-25E1BDA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31C3-1794-204E-82B1-DB526B2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88F9-BB8D-034D-BAFE-8793AD9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97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5D9-0645-FE42-8367-E0CD097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3FA5-8E6F-0F4A-AD20-CB745AB1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15D0-36DC-B142-A811-788E585B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AF9C-2F39-E84D-B730-65DE869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74EF-A0D5-D945-8C4C-5E82D5F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0123-D6FD-CF46-B815-FA4BE43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606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6B33F-5E68-8340-AEBE-A8C796E2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7E54-1897-2647-A1D8-E4A3384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96D-6758-204C-9573-DA91960F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813D-C1C9-AC45-932F-2A022D47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38DA-A6DC-F743-93F2-80859A12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5401-B86D-664F-91EB-CEAE318EF1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O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1192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stall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tegration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palm.readthedocs.io/en/latest/support/index.html#general-support-matr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optional-argu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82E-689F-1C4A-B43C-F9A228F2B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Automation with Napalm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F28A-AD5F-0D41-BAF1-EB9E99E48388}"/>
              </a:ext>
            </a:extLst>
          </p:cNvPr>
          <p:cNvSpPr txBox="1"/>
          <p:nvPr/>
        </p:nvSpPr>
        <p:spPr>
          <a:xfrm>
            <a:off x="3775046" y="2634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4559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18BF-504F-4645-804D-3AE949D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Napalm Demo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473D-012C-B14F-B925-CEFB3A12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1894802"/>
            <a:ext cx="8834306" cy="39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2FB-2932-F341-8B13-D27122C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Getters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57EB-34E2-4442-A574-C7AC3D00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 viser: </a:t>
            </a:r>
          </a:p>
          <a:p>
            <a:r>
              <a:rPr lang="nb-NO" dirty="0" err="1"/>
              <a:t>get_facts</a:t>
            </a:r>
            <a:r>
              <a:rPr lang="nb-NO" dirty="0"/>
              <a:t>()</a:t>
            </a:r>
          </a:p>
          <a:p>
            <a:r>
              <a:rPr lang="nb-NO" dirty="0" err="1"/>
              <a:t>get_lldp_neighbors</a:t>
            </a:r>
            <a:r>
              <a:rPr lang="nb-NO" dirty="0"/>
              <a:t>()</a:t>
            </a:r>
          </a:p>
          <a:p>
            <a:r>
              <a:rPr lang="nb-NO" dirty="0" err="1"/>
              <a:t>get_bgp_neighbors</a:t>
            </a:r>
            <a:r>
              <a:rPr lang="nb-NO"/>
              <a:t>()</a:t>
            </a:r>
            <a:endParaRPr lang="nb-NO" dirty="0"/>
          </a:p>
          <a:p>
            <a:r>
              <a:rPr lang="nb-NO" dirty="0" err="1"/>
              <a:t>get_bgp_neighbors_detail</a:t>
            </a:r>
            <a:r>
              <a:rPr lang="nb-NO" dirty="0"/>
              <a:t>() </a:t>
            </a:r>
          </a:p>
          <a:p>
            <a:r>
              <a:rPr lang="en-GB" sz="2400" dirty="0" err="1"/>
              <a:t>get_bgp_neighbors_details</a:t>
            </a:r>
            <a:r>
              <a:rPr lang="en-GB" sz="2400" dirty="0"/>
              <a:t> er </a:t>
            </a:r>
            <a:r>
              <a:rPr lang="en-GB" sz="2400" dirty="0" err="1"/>
              <a:t>kun</a:t>
            </a:r>
            <a:r>
              <a:rPr lang="en-GB" sz="2400" dirty="0"/>
              <a:t> implementer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nb-NO" sz="2400" dirty="0"/>
              <a:t>IOS </a:t>
            </a:r>
            <a:r>
              <a:rPr lang="nb-NO" dirty="0"/>
              <a:t> </a:t>
            </a:r>
            <a:r>
              <a:rPr lang="nb-NO" sz="2000" dirty="0">
                <a:hlinkClick r:id="rId2"/>
              </a:rPr>
              <a:t>https://napalm.readthedocs.io/en/latest/support/index.html#getters-support-matrix</a:t>
            </a:r>
            <a:r>
              <a:rPr lang="nb-NO" sz="2000" dirty="0"/>
              <a:t> så vi får </a:t>
            </a:r>
            <a:r>
              <a:rPr lang="nb-NO" sz="2000" dirty="0" err="1"/>
              <a:t>runtimeexception</a:t>
            </a:r>
            <a:r>
              <a:rPr lang="nb-NO" sz="2000" dirty="0"/>
              <a:t> i NXOS.</a:t>
            </a:r>
          </a:p>
        </p:txBody>
      </p:sp>
    </p:spTree>
    <p:extLst>
      <p:ext uri="{BB962C8B-B14F-4D97-AF65-F5344CB8AC3E}">
        <p14:creationId xmlns:p14="http://schemas.microsoft.com/office/powerpoint/2010/main" val="14274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F315-82A4-9B4D-9E9E-A1A97FF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Config Merge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ECFB-3B62-D04C-889F-C23E9FF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loopback to both rtr1 and rtr2</a:t>
            </a:r>
          </a:p>
          <a:p>
            <a:r>
              <a:rPr lang="en-GB" dirty="0"/>
              <a:t>Advertise loopback over BGP</a:t>
            </a:r>
          </a:p>
        </p:txBody>
      </p:sp>
    </p:spTree>
    <p:extLst>
      <p:ext uri="{BB962C8B-B14F-4D97-AF65-F5344CB8AC3E}">
        <p14:creationId xmlns:p14="http://schemas.microsoft.com/office/powerpoint/2010/main" val="16836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9FC-AE89-0C47-B512-86D10755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38CF-9369-1B4D-94DB-1CB3309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</a:t>
            </a:r>
            <a:r>
              <a:rPr lang="en-NO" dirty="0"/>
              <a:t>Close, også når det skjer feil, feil passord, device down, osv.</a:t>
            </a:r>
          </a:p>
          <a:p>
            <a:r>
              <a:rPr lang="en-NO" dirty="0"/>
              <a:t>Tenk: reuse, reuse.</a:t>
            </a:r>
          </a:p>
          <a:p>
            <a:r>
              <a:rPr lang="en-NO" dirty="0"/>
              <a:t>Tenk: Code readability</a:t>
            </a:r>
          </a:p>
          <a:p>
            <a:r>
              <a:rPr lang="en-NO" dirty="0"/>
              <a:t>Gotcha, hvis man bruker driver type ios mot Nexus, så kommer man inn, men ting feiler. Tips er å sjekke get_facts.</a:t>
            </a:r>
          </a:p>
          <a:p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3C955-8814-BD4E-9314-50AD0F9D6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4622626"/>
            <a:ext cx="36322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98950-F110-A649-8917-0C668D25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44" y="4622626"/>
            <a:ext cx="25527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C070E-7BD1-5D43-9F48-F95D52BF31D9}"/>
              </a:ext>
            </a:extLst>
          </p:cNvPr>
          <p:cNvSpPr txBox="1"/>
          <p:nvPr/>
        </p:nvSpPr>
        <p:spPr>
          <a:xfrm>
            <a:off x="1761688" y="5545123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nxos 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AB0B-6F30-B046-B2B5-EB957FB747DB}"/>
              </a:ext>
            </a:extLst>
          </p:cNvPr>
          <p:cNvSpPr txBox="1"/>
          <p:nvPr/>
        </p:nvSpPr>
        <p:spPr>
          <a:xfrm>
            <a:off x="8130330" y="5507190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ios driver</a:t>
            </a:r>
          </a:p>
        </p:txBody>
      </p:sp>
    </p:spTree>
    <p:extLst>
      <p:ext uri="{BB962C8B-B14F-4D97-AF65-F5344CB8AC3E}">
        <p14:creationId xmlns:p14="http://schemas.microsoft.com/office/powerpoint/2010/main" val="25925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77D-FBB8-AE42-8F3F-9500EA6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493D1-0E94-C34F-9946-4891300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O" dirty="0"/>
              <a:t>Ting vi ikke rekker å gå gjennom </a:t>
            </a:r>
            <a:r>
              <a:rPr lang="en-GB" dirty="0" err="1"/>
              <a:t>i</a:t>
            </a:r>
            <a:r>
              <a:rPr lang="en-NO" dirty="0"/>
              <a:t>dag.</a:t>
            </a:r>
          </a:p>
        </p:txBody>
      </p:sp>
    </p:spTree>
    <p:extLst>
      <p:ext uri="{BB962C8B-B14F-4D97-AF65-F5344CB8AC3E}">
        <p14:creationId xmlns:p14="http://schemas.microsoft.com/office/powerpoint/2010/main" val="5243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B75-28E9-2940-A045-4E86CE1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Source Code fra dagens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111-9400-8248-80DA-E72F995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ateanorge</a:t>
            </a:r>
            <a:r>
              <a:rPr lang="en-GB"/>
              <a:t>/CNSDQ121/tree/main/02-Harbir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8385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59C-FA10-844C-AA6D-C0501B7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Install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2728-CEAC-514F-AD07-AA0144D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https://napalm.readthedocs.io/en/latest/installation/</a:t>
            </a:r>
            <a:endParaRPr lang="en-GB" dirty="0"/>
          </a:p>
          <a:p>
            <a:r>
              <a:rPr lang="en-GB" dirty="0"/>
              <a:t> python3 -m pip install napalm</a:t>
            </a:r>
          </a:p>
          <a:p>
            <a:r>
              <a:rPr lang="en-GB" dirty="0"/>
              <a:t>Install dependencies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/latest/installation/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0039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A68-445D-F74D-8634-752D28C5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DE55-BA14-E044-82B8-32AEE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https://napalm.readthedocs.io/en/latest/integrations/index.html</a:t>
            </a:r>
            <a:endParaRPr lang="en-GB" dirty="0"/>
          </a:p>
          <a:p>
            <a:r>
              <a:rPr lang="en-GB" dirty="0" err="1"/>
              <a:t>Krever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napalm-ansible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105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65A4-50EA-5142-9575-E89EC4A4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82AE-6E4C-9A41-BC2B-41E6EE9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078514"/>
          </a:xfrm>
        </p:spPr>
        <p:txBody>
          <a:bodyPr/>
          <a:lstStyle/>
          <a:p>
            <a:r>
              <a:rPr lang="en-GB" sz="2000" dirty="0"/>
              <a:t>Vi </a:t>
            </a:r>
            <a:r>
              <a:rPr lang="en-GB" sz="2000" dirty="0" err="1"/>
              <a:t>rekker</a:t>
            </a:r>
            <a:r>
              <a:rPr lang="en-GB" sz="2000" dirty="0"/>
              <a:t> 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dagens</a:t>
            </a:r>
            <a:r>
              <a:rPr lang="en-GB" sz="2000" dirty="0"/>
              <a:t> </a:t>
            </a:r>
            <a:r>
              <a:rPr lang="en-GB" sz="2000" dirty="0" err="1"/>
              <a:t>sesjon</a:t>
            </a:r>
            <a:r>
              <a:rPr lang="en-GB" sz="2000" dirty="0"/>
              <a:t>,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informasjon</a:t>
            </a:r>
            <a:r>
              <a:rPr lang="en-GB" sz="2000" dirty="0"/>
              <a:t> </a:t>
            </a:r>
            <a:r>
              <a:rPr lang="en-GB" sz="2000" dirty="0" err="1"/>
              <a:t>finnes</a:t>
            </a:r>
            <a:r>
              <a:rPr lang="en-GB" sz="2000" dirty="0"/>
              <a:t> her: https://</a:t>
            </a:r>
            <a:r>
              <a:rPr lang="en-GB" sz="2000" dirty="0" err="1"/>
              <a:t>napalm.readthedocs.io</a:t>
            </a:r>
            <a:r>
              <a:rPr lang="en-GB" sz="2000" dirty="0"/>
              <a:t>/</a:t>
            </a:r>
            <a:r>
              <a:rPr lang="en-GB" sz="2000" dirty="0" err="1"/>
              <a:t>en</a:t>
            </a:r>
            <a:r>
              <a:rPr lang="en-GB" sz="2000" dirty="0"/>
              <a:t>/latest/support/</a:t>
            </a:r>
            <a:r>
              <a:rPr lang="en-GB" sz="2000" dirty="0" err="1"/>
              <a:t>index.html#other-methods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328ED-8DDA-F249-B95D-6986246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4" y="2001081"/>
            <a:ext cx="5755492" cy="39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F7F-7C83-414A-AC50-2340D26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CLI Tool og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3F46-4332-0046-AE0D-432E60F4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rekker ikke å gå gjennom i dagens sesjon, men mer informasjon finnes her: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</a:t>
            </a:r>
            <a:r>
              <a:rPr lang="en-GB" dirty="0" err="1"/>
              <a:t>cli.html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326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1D1-DFE6-0546-A245-5EBFB3D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Oversikt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CC18-C6E6-7B4B-B7FE-89E4F5B0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High level overview</a:t>
            </a:r>
          </a:p>
          <a:p>
            <a:r>
              <a:rPr lang="en-NO" dirty="0"/>
              <a:t>Hva er Napalm?</a:t>
            </a:r>
          </a:p>
          <a:p>
            <a:r>
              <a:rPr lang="en-NO" dirty="0"/>
              <a:t>Vendor support – hvilken leverandører er støttet?</a:t>
            </a:r>
          </a:p>
          <a:p>
            <a:r>
              <a:rPr lang="en-NO" dirty="0"/>
              <a:t>Hva kan vi gjøre med Napalm ?</a:t>
            </a:r>
          </a:p>
          <a:p>
            <a:r>
              <a:rPr lang="en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4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91C-FF35-D444-9B92-4F702E8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er Napalm?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5021-BEF3-6741-952F-07798F9D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2" y="1350628"/>
            <a:ext cx="7764208" cy="45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5499E-62D8-7443-B4EE-F20CE946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775282"/>
            <a:ext cx="962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00-D8D1-2348-A366-FAE84E5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 -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B12B-F826-E64A-B1D1-3B3CC2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253331"/>
            <a:ext cx="10515600" cy="4351338"/>
          </a:xfrm>
        </p:spPr>
        <p:txBody>
          <a:bodyPr/>
          <a:lstStyle/>
          <a:p>
            <a:r>
              <a:rPr lang="en-GB" sz="2000" dirty="0">
                <a:hlinkClick r:id="rId2"/>
              </a:rPr>
              <a:t>https://napalm.readthedocs.io/en/latest/support/index.html#getters-support-matrix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5C934-6D6B-EC49-9B2E-B934ECA0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3" y="1610687"/>
            <a:ext cx="7730535" cy="39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234A-6A17-F241-B835-61CB104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ED2-2826-D145-B59B-44C5C7BF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https://napalm.readthedocs.io/en/latest/support/index.html#general-support-matrix</a:t>
            </a:r>
            <a:endParaRPr lang="en-GB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FE4B-3919-1E40-8C52-1BFFE785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9" y="2629073"/>
            <a:ext cx="9080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E45E-18EF-9648-9EA7-7ECDE7A3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IOS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1EDD-39D6-AE42-99D5-902FB0DD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Netmiko må finnes på serveren man kjører script</a:t>
            </a:r>
          </a:p>
          <a:p>
            <a:r>
              <a:rPr lang="en-NO" dirty="0"/>
              <a:t>SCP og archive på managed device</a:t>
            </a:r>
          </a:p>
          <a:p>
            <a:pPr marL="0" indent="0">
              <a:buNone/>
            </a:pPr>
            <a:r>
              <a:rPr lang="en-GB" dirty="0"/>
              <a:t>rtr1#sh run | s archive</a:t>
            </a:r>
          </a:p>
          <a:p>
            <a:pPr marL="0" indent="0">
              <a:buNone/>
            </a:pPr>
            <a:r>
              <a:rPr lang="en-GB" dirty="0"/>
              <a:t>archive</a:t>
            </a:r>
          </a:p>
          <a:p>
            <a:pPr marL="0" indent="0">
              <a:buNone/>
            </a:pPr>
            <a:r>
              <a:rPr lang="en-GB" dirty="0"/>
              <a:t> path flash0:bkup-$h-$t</a:t>
            </a:r>
          </a:p>
          <a:p>
            <a:pPr marL="0" indent="0">
              <a:buNone/>
            </a:pPr>
            <a:r>
              <a:rPr lang="en-GB" dirty="0"/>
              <a:t> write-memory</a:t>
            </a:r>
          </a:p>
          <a:p>
            <a:pPr marL="0" indent="0">
              <a:buNone/>
            </a:pPr>
            <a:r>
              <a:rPr lang="en-GB" dirty="0"/>
              <a:t>rtr1#sh run |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scp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scp</a:t>
            </a:r>
            <a:r>
              <a:rPr lang="en-GB" dirty="0"/>
              <a:t> server enable</a:t>
            </a:r>
          </a:p>
          <a:p>
            <a:r>
              <a:rPr lang="en-NO" dirty="0"/>
              <a:t>For more details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/latest/support/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16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CF89-4058-534A-AADB-9456ACCD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NXOS Prereq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EC7-3062-A048-A83C-A5EF4DE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conf t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scp</a:t>
            </a:r>
            <a:r>
              <a:rPr lang="en-GB" dirty="0"/>
              <a:t>-server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nxapi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no </a:t>
            </a:r>
            <a:r>
              <a:rPr lang="en-GB" dirty="0" err="1"/>
              <a:t>nxapi</a:t>
            </a:r>
            <a:r>
              <a:rPr lang="en-GB" dirty="0"/>
              <a:t> http</a:t>
            </a:r>
          </a:p>
          <a:p>
            <a:pPr marL="457200" lvl="1" indent="0">
              <a:buNone/>
            </a:pPr>
            <a:r>
              <a:rPr lang="en-GB" dirty="0" err="1"/>
              <a:t>nxapi</a:t>
            </a:r>
            <a:r>
              <a:rPr lang="en-GB" dirty="0"/>
              <a:t> https port 65000</a:t>
            </a:r>
          </a:p>
          <a:p>
            <a:pPr marL="457200" lvl="1" indent="0">
              <a:buNone/>
            </a:pPr>
            <a:r>
              <a:rPr lang="en-GB" dirty="0"/>
              <a:t>end</a:t>
            </a:r>
          </a:p>
          <a:p>
            <a:pPr marL="0" indent="0">
              <a:buNone/>
            </a:pPr>
            <a:r>
              <a:rPr lang="en-GB" dirty="0"/>
              <a:t>rtr2# show feature | </a:t>
            </a:r>
            <a:r>
              <a:rPr lang="en-GB" dirty="0" err="1"/>
              <a:t>egrep</a:t>
            </a:r>
            <a:r>
              <a:rPr lang="en-GB" dirty="0"/>
              <a:t> "</a:t>
            </a:r>
            <a:r>
              <a:rPr lang="en-GB" dirty="0" err="1"/>
              <a:t>nxapi|scp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                 1          enabled</a:t>
            </a:r>
          </a:p>
          <a:p>
            <a:pPr marL="0" indent="0">
              <a:buNone/>
            </a:pPr>
            <a:r>
              <a:rPr lang="en-GB" dirty="0" err="1"/>
              <a:t>scpServer</a:t>
            </a:r>
            <a:r>
              <a:rPr lang="en-GB" dirty="0"/>
              <a:t>              1          enabled</a:t>
            </a:r>
          </a:p>
          <a:p>
            <a:pPr marL="0" indent="0">
              <a:buNone/>
            </a:pPr>
            <a:r>
              <a:rPr lang="en-GB" dirty="0"/>
              <a:t>rtr2# show </a:t>
            </a:r>
            <a:r>
              <a:rPr lang="en-GB" dirty="0" err="1"/>
              <a:t>nxapi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enabled</a:t>
            </a:r>
          </a:p>
          <a:p>
            <a:pPr marL="0" indent="0">
              <a:buNone/>
            </a:pPr>
            <a:r>
              <a:rPr lang="en-GB" dirty="0"/>
              <a:t>HTTPS Listen on port 65000</a:t>
            </a:r>
          </a:p>
          <a:p>
            <a:pPr marL="0" indent="0">
              <a:buNone/>
            </a:pPr>
            <a:r>
              <a:rPr lang="en-GB" dirty="0"/>
              <a:t>Certificate Information:</a:t>
            </a:r>
          </a:p>
          <a:p>
            <a:pPr marL="0" indent="0">
              <a:buNone/>
            </a:pPr>
            <a:r>
              <a:rPr lang="en-GB" dirty="0"/>
              <a:t>    Issuer:   /C=US/ST=CA/L=San Jose/O=Cisco Systems Inc./OU=</a:t>
            </a:r>
            <a:r>
              <a:rPr lang="en-GB" dirty="0" err="1"/>
              <a:t>dcnxos</a:t>
            </a:r>
            <a:r>
              <a:rPr lang="en-GB" dirty="0"/>
              <a:t>/CN=</a:t>
            </a:r>
            <a:r>
              <a:rPr lang="en-GB" dirty="0" err="1"/>
              <a:t>nxos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Expires:  Feb 23 08:43:27 2021 GMT</a:t>
            </a:r>
          </a:p>
        </p:txBody>
      </p:sp>
    </p:spTree>
    <p:extLst>
      <p:ext uri="{BB962C8B-B14F-4D97-AF65-F5344CB8AC3E}">
        <p14:creationId xmlns:p14="http://schemas.microsoft.com/office/powerpoint/2010/main" val="39428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35C0-BEB3-B74F-9423-97C12C02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Optional arguments – viktig 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22B-D29F-1542-A7BE-4C5807AC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disse hvis man må bruke non-</a:t>
            </a:r>
            <a:r>
              <a:rPr lang="nb-NO" dirty="0" err="1"/>
              <a:t>default</a:t>
            </a:r>
            <a:r>
              <a:rPr lang="nb-NO" dirty="0"/>
              <a:t> settings, eksempel:</a:t>
            </a:r>
          </a:p>
          <a:p>
            <a:pPr lvl="1"/>
            <a:r>
              <a:rPr lang="nb-NO" dirty="0" err="1"/>
              <a:t>Default</a:t>
            </a:r>
            <a:r>
              <a:rPr lang="nb-NO" dirty="0"/>
              <a:t> for IOS er SSH, telnet med </a:t>
            </a:r>
            <a:r>
              <a:rPr lang="nb-NO" dirty="0" err="1"/>
              <a:t>optional</a:t>
            </a:r>
            <a:r>
              <a:rPr lang="nb-NO" dirty="0"/>
              <a:t> transport</a:t>
            </a:r>
          </a:p>
          <a:p>
            <a:pPr lvl="1"/>
            <a:r>
              <a:rPr lang="nb-NO" dirty="0"/>
              <a:t>Nexus, </a:t>
            </a:r>
            <a:r>
              <a:rPr lang="nb-NO" dirty="0" err="1"/>
              <a:t>default</a:t>
            </a:r>
            <a:r>
              <a:rPr lang="nb-NO" dirty="0"/>
              <a:t> transport er HTTPS, hvis man skal bruke http, eller et annet port for HTTPS, eksempel vi skal gå gjennom bruker port 65000.</a:t>
            </a:r>
          </a:p>
          <a:p>
            <a:r>
              <a:rPr lang="nb-NO" dirty="0">
                <a:hlinkClick r:id="rId2"/>
              </a:rPr>
              <a:t>Mer detaljer:</a:t>
            </a:r>
          </a:p>
          <a:p>
            <a:pPr lvl="1"/>
            <a:r>
              <a:rPr lang="nb-NO" dirty="0">
                <a:hlinkClick r:id="rId2"/>
              </a:rPr>
              <a:t>https://napalm.readthedocs.io/en/latest/support/index.html#optional-arguments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9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625</Words>
  <Application>Microsoft Macintosh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Automation with Napalm</vt:lpstr>
      <vt:lpstr>Oversikt</vt:lpstr>
      <vt:lpstr>Hva er Napalm?</vt:lpstr>
      <vt:lpstr>PowerPoint Presentation</vt:lpstr>
      <vt:lpstr>Hva kan man gjøre med Napalm - Getters</vt:lpstr>
      <vt:lpstr>Hva kan man gjøre med Napalm?</vt:lpstr>
      <vt:lpstr>IOS Requirements</vt:lpstr>
      <vt:lpstr>NXOS Prereq</vt:lpstr>
      <vt:lpstr>Optional arguments – viktig å vite</vt:lpstr>
      <vt:lpstr>Napalm Demo Topology</vt:lpstr>
      <vt:lpstr>Getters Demo</vt:lpstr>
      <vt:lpstr>Config Merge Demo</vt:lpstr>
      <vt:lpstr>Tips</vt:lpstr>
      <vt:lpstr>Extras</vt:lpstr>
      <vt:lpstr>Source Code fra dagens demo</vt:lpstr>
      <vt:lpstr>Install </vt:lpstr>
      <vt:lpstr>Integration</vt:lpstr>
      <vt:lpstr>Other Methods</vt:lpstr>
      <vt:lpstr>CLI Tool og 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Napalm</dc:title>
  <dc:creator>Microsoft Office User</dc:creator>
  <cp:lastModifiedBy>Microsoft Office User</cp:lastModifiedBy>
  <cp:revision>11</cp:revision>
  <dcterms:created xsi:type="dcterms:W3CDTF">2021-02-19T10:06:00Z</dcterms:created>
  <dcterms:modified xsi:type="dcterms:W3CDTF">2021-02-24T09:14:41Z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2021-02-19T10:06:01Z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29cc8906-4305-41eb-8299-d18bf2ca4d4e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