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65" r:id="rId6"/>
    <p:sldId id="264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6D6D4-ED11-407D-BB78-FA438FAF9F3F}" v="12" dt="2021-02-24T16:35:3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53C6D6D4-ED11-407D-BB78-FA438FAF9F3F}"/>
    <pc:docChg chg="undo custSel addSld delSld modSld sldOrd">
      <pc:chgData name="Magnus Haugen" userId="e1383817-b5a9-4564-b9cb-b16075c1972c" providerId="ADAL" clId="{53C6D6D4-ED11-407D-BB78-FA438FAF9F3F}" dt="2021-02-24T16:35:35.451" v="502"/>
      <pc:docMkLst>
        <pc:docMk/>
      </pc:docMkLst>
      <pc:sldChg chg="addSp modSp">
        <pc:chgData name="Magnus Haugen" userId="e1383817-b5a9-4564-b9cb-b16075c1972c" providerId="ADAL" clId="{53C6D6D4-ED11-407D-BB78-FA438FAF9F3F}" dt="2021-02-24T16:34:59.797" v="491"/>
        <pc:sldMkLst>
          <pc:docMk/>
          <pc:sldMk cId="151376210" sldId="256"/>
        </pc:sldMkLst>
        <pc:picChg chg="add mod">
          <ac:chgData name="Magnus Haugen" userId="e1383817-b5a9-4564-b9cb-b16075c1972c" providerId="ADAL" clId="{53C6D6D4-ED11-407D-BB78-FA438FAF9F3F}" dt="2021-02-24T16:34:59.797" v="491"/>
          <ac:picMkLst>
            <pc:docMk/>
            <pc:sldMk cId="151376210" sldId="256"/>
            <ac:picMk id="4" creationId="{71225D58-7FDA-4481-9718-113F48ED4F26}"/>
          </ac:picMkLst>
        </pc:picChg>
      </pc:sldChg>
      <pc:sldChg chg="addSp delSp modSp mod">
        <pc:chgData name="Magnus Haugen" userId="e1383817-b5a9-4564-b9cb-b16075c1972c" providerId="ADAL" clId="{53C6D6D4-ED11-407D-BB78-FA438FAF9F3F}" dt="2021-02-24T16:35:06.756" v="495" actId="478"/>
        <pc:sldMkLst>
          <pc:docMk/>
          <pc:sldMk cId="3523560538" sldId="258"/>
        </pc:sldMkLst>
        <pc:spChg chg="mod">
          <ac:chgData name="Magnus Haugen" userId="e1383817-b5a9-4564-b9cb-b16075c1972c" providerId="ADAL" clId="{53C6D6D4-ED11-407D-BB78-FA438FAF9F3F}" dt="2021-02-22T10:19:46.129" v="202" actId="20577"/>
          <ac:spMkLst>
            <pc:docMk/>
            <pc:sldMk cId="3523560538" sldId="258"/>
            <ac:spMk id="2" creationId="{DBB0E257-5996-458B-97E2-0C21A5A6C87E}"/>
          </ac:spMkLst>
        </pc:spChg>
        <pc:spChg chg="mod">
          <ac:chgData name="Magnus Haugen" userId="e1383817-b5a9-4564-b9cb-b16075c1972c" providerId="ADAL" clId="{53C6D6D4-ED11-407D-BB78-FA438FAF9F3F}" dt="2021-02-23T22:24:15.362" v="487" actId="313"/>
          <ac:spMkLst>
            <pc:docMk/>
            <pc:sldMk cId="3523560538" sldId="258"/>
            <ac:spMk id="3" creationId="{075A40EC-4AE6-4315-BFCF-1A1C3DFABE40}"/>
          </ac:spMkLst>
        </pc:spChg>
        <pc:picChg chg="add mod">
          <ac:chgData name="Magnus Haugen" userId="e1383817-b5a9-4564-b9cb-b16075c1972c" providerId="ADAL" clId="{53C6D6D4-ED11-407D-BB78-FA438FAF9F3F}" dt="2021-02-24T16:35:01.806" v="493"/>
          <ac:picMkLst>
            <pc:docMk/>
            <pc:sldMk cId="3523560538" sldId="258"/>
            <ac:picMk id="4" creationId="{95B2B30C-E47F-4220-BC94-9C1A7C6ED13E}"/>
          </ac:picMkLst>
        </pc:picChg>
        <pc:picChg chg="add del mod">
          <ac:chgData name="Magnus Haugen" userId="e1383817-b5a9-4564-b9cb-b16075c1972c" providerId="ADAL" clId="{53C6D6D4-ED11-407D-BB78-FA438FAF9F3F}" dt="2021-02-24T16:35:06.756" v="495" actId="478"/>
          <ac:picMkLst>
            <pc:docMk/>
            <pc:sldMk cId="3523560538" sldId="258"/>
            <ac:picMk id="5" creationId="{9CAFDB32-BDBD-437E-85A6-EDE5E11FE36B}"/>
          </ac:picMkLst>
        </pc:picChg>
      </pc:sldChg>
      <pc:sldChg chg="addSp modSp mod">
        <pc:chgData name="Magnus Haugen" userId="e1383817-b5a9-4564-b9cb-b16075c1972c" providerId="ADAL" clId="{53C6D6D4-ED11-407D-BB78-FA438FAF9F3F}" dt="2021-02-24T16:35:13.491" v="499"/>
        <pc:sldMkLst>
          <pc:docMk/>
          <pc:sldMk cId="3532101666" sldId="259"/>
        </pc:sldMkLst>
        <pc:spChg chg="mod">
          <ac:chgData name="Magnus Haugen" userId="e1383817-b5a9-4564-b9cb-b16075c1972c" providerId="ADAL" clId="{53C6D6D4-ED11-407D-BB78-FA438FAF9F3F}" dt="2021-02-22T11:47:59.931" v="203" actId="20577"/>
          <ac:spMkLst>
            <pc:docMk/>
            <pc:sldMk cId="3532101666" sldId="259"/>
            <ac:spMk id="3" creationId="{D44889CA-F4FB-4886-8248-3541542AF08F}"/>
          </ac:spMkLst>
        </pc:spChg>
        <pc:picChg chg="add mod">
          <ac:chgData name="Magnus Haugen" userId="e1383817-b5a9-4564-b9cb-b16075c1972c" providerId="ADAL" clId="{53C6D6D4-ED11-407D-BB78-FA438FAF9F3F}" dt="2021-02-24T16:35:13.491" v="499"/>
          <ac:picMkLst>
            <pc:docMk/>
            <pc:sldMk cId="3532101666" sldId="259"/>
            <ac:picMk id="4" creationId="{AC2A943B-0A73-4081-87D7-3C3A51F262E1}"/>
          </ac:picMkLst>
        </pc:picChg>
      </pc:sldChg>
      <pc:sldChg chg="addSp modSp">
        <pc:chgData name="Magnus Haugen" userId="e1383817-b5a9-4564-b9cb-b16075c1972c" providerId="ADAL" clId="{53C6D6D4-ED11-407D-BB78-FA438FAF9F3F}" dt="2021-02-24T16:35:35.451" v="502"/>
        <pc:sldMkLst>
          <pc:docMk/>
          <pc:sldMk cId="2318453663" sldId="260"/>
        </pc:sldMkLst>
        <pc:picChg chg="add mod">
          <ac:chgData name="Magnus Haugen" userId="e1383817-b5a9-4564-b9cb-b16075c1972c" providerId="ADAL" clId="{53C6D6D4-ED11-407D-BB78-FA438FAF9F3F}" dt="2021-02-24T16:35:35.451" v="502"/>
          <ac:picMkLst>
            <pc:docMk/>
            <pc:sldMk cId="2318453663" sldId="260"/>
            <ac:picMk id="4" creationId="{D1E3B8E7-0628-4965-9D95-E138E718DECF}"/>
          </ac:picMkLst>
        </pc:picChg>
      </pc:sldChg>
      <pc:sldChg chg="addSp delSp modSp mod">
        <pc:chgData name="Magnus Haugen" userId="e1383817-b5a9-4564-b9cb-b16075c1972c" providerId="ADAL" clId="{53C6D6D4-ED11-407D-BB78-FA438FAF9F3F}" dt="2021-02-24T16:35:17.159" v="500"/>
        <pc:sldMkLst>
          <pc:docMk/>
          <pc:sldMk cId="675809813" sldId="261"/>
        </pc:sldMkLst>
        <pc:spChg chg="mod">
          <ac:chgData name="Magnus Haugen" userId="e1383817-b5a9-4564-b9cb-b16075c1972c" providerId="ADAL" clId="{53C6D6D4-ED11-407D-BB78-FA438FAF9F3F}" dt="2021-02-23T22:16:44.582" v="252" actId="20577"/>
          <ac:spMkLst>
            <pc:docMk/>
            <pc:sldMk cId="675809813" sldId="261"/>
            <ac:spMk id="2" creationId="{6D9ED933-E325-4DCB-9F49-2DC0047A0654}"/>
          </ac:spMkLst>
        </pc:spChg>
        <pc:spChg chg="mod">
          <ac:chgData name="Magnus Haugen" userId="e1383817-b5a9-4564-b9cb-b16075c1972c" providerId="ADAL" clId="{53C6D6D4-ED11-407D-BB78-FA438FAF9F3F}" dt="2021-02-23T22:19:38.019" v="317" actId="20577"/>
          <ac:spMkLst>
            <pc:docMk/>
            <pc:sldMk cId="675809813" sldId="261"/>
            <ac:spMk id="3" creationId="{A17DE953-61DA-4664-97EF-7E80691B4FE5}"/>
          </ac:spMkLst>
        </pc:spChg>
        <pc:picChg chg="add mod">
          <ac:chgData name="Magnus Haugen" userId="e1383817-b5a9-4564-b9cb-b16075c1972c" providerId="ADAL" clId="{53C6D6D4-ED11-407D-BB78-FA438FAF9F3F}" dt="2021-02-24T16:35:17.159" v="500"/>
          <ac:picMkLst>
            <pc:docMk/>
            <pc:sldMk cId="675809813" sldId="261"/>
            <ac:picMk id="4" creationId="{4121C915-62BF-4C9E-81A2-F71D8550B8C6}"/>
          </ac:picMkLst>
        </pc:picChg>
        <pc:picChg chg="add del">
          <ac:chgData name="Magnus Haugen" userId="e1383817-b5a9-4564-b9cb-b16075c1972c" providerId="ADAL" clId="{53C6D6D4-ED11-407D-BB78-FA438FAF9F3F}" dt="2021-02-22T09:28:06.866" v="26" actId="22"/>
          <ac:picMkLst>
            <pc:docMk/>
            <pc:sldMk cId="675809813" sldId="261"/>
            <ac:picMk id="5" creationId="{E0C22A0D-6EB8-421A-BA75-A1874671BB4C}"/>
          </ac:picMkLst>
        </pc:picChg>
      </pc:sldChg>
      <pc:sldChg chg="addSp delSp modSp new mod">
        <pc:chgData name="Magnus Haugen" userId="e1383817-b5a9-4564-b9cb-b16075c1972c" providerId="ADAL" clId="{53C6D6D4-ED11-407D-BB78-FA438FAF9F3F}" dt="2021-02-24T16:35:22.411" v="501"/>
        <pc:sldMkLst>
          <pc:docMk/>
          <pc:sldMk cId="2858158554" sldId="262"/>
        </pc:sldMkLst>
        <pc:spChg chg="del">
          <ac:chgData name="Magnus Haugen" userId="e1383817-b5a9-4564-b9cb-b16075c1972c" providerId="ADAL" clId="{53C6D6D4-ED11-407D-BB78-FA438FAF9F3F}" dt="2021-02-22T09:28:14.790" v="29" actId="478"/>
          <ac:spMkLst>
            <pc:docMk/>
            <pc:sldMk cId="2858158554" sldId="262"/>
            <ac:spMk id="2" creationId="{82C9ECD9-CE44-43AA-A0ED-13AA2BCEAB59}"/>
          </ac:spMkLst>
        </pc:spChg>
        <pc:spChg chg="del">
          <ac:chgData name="Magnus Haugen" userId="e1383817-b5a9-4564-b9cb-b16075c1972c" providerId="ADAL" clId="{53C6D6D4-ED11-407D-BB78-FA438FAF9F3F}" dt="2021-02-22T09:28:12.038" v="28" actId="478"/>
          <ac:spMkLst>
            <pc:docMk/>
            <pc:sldMk cId="2858158554" sldId="262"/>
            <ac:spMk id="3" creationId="{A71DC4B7-6691-43BC-B4B4-0E69CF37AB00}"/>
          </ac:spMkLst>
        </pc:spChg>
        <pc:picChg chg="add mod">
          <ac:chgData name="Magnus Haugen" userId="e1383817-b5a9-4564-b9cb-b16075c1972c" providerId="ADAL" clId="{53C6D6D4-ED11-407D-BB78-FA438FAF9F3F}" dt="2021-02-24T16:35:22.411" v="501"/>
          <ac:picMkLst>
            <pc:docMk/>
            <pc:sldMk cId="2858158554" sldId="262"/>
            <ac:picMk id="3" creationId="{64CC837E-EA49-48F6-BD8A-D511EA034F9D}"/>
          </ac:picMkLst>
        </pc:picChg>
        <pc:picChg chg="add mod">
          <ac:chgData name="Magnus Haugen" userId="e1383817-b5a9-4564-b9cb-b16075c1972c" providerId="ADAL" clId="{53C6D6D4-ED11-407D-BB78-FA438FAF9F3F}" dt="2021-02-22T09:28:18.402" v="32" actId="1076"/>
          <ac:picMkLst>
            <pc:docMk/>
            <pc:sldMk cId="2858158554" sldId="262"/>
            <ac:picMk id="5" creationId="{359277EB-EA8C-45E1-809D-FDAC9C1F1F11}"/>
          </ac:picMkLst>
        </pc:picChg>
      </pc:sldChg>
      <pc:sldChg chg="addSp modSp new del mod">
        <pc:chgData name="Magnus Haugen" userId="e1383817-b5a9-4564-b9cb-b16075c1972c" providerId="ADAL" clId="{53C6D6D4-ED11-407D-BB78-FA438FAF9F3F}" dt="2021-02-22T09:35:13.103" v="44" actId="47"/>
        <pc:sldMkLst>
          <pc:docMk/>
          <pc:sldMk cId="63942221" sldId="263"/>
        </pc:sldMkLst>
        <pc:picChg chg="add mod">
          <ac:chgData name="Magnus Haugen" userId="e1383817-b5a9-4564-b9cb-b16075c1972c" providerId="ADAL" clId="{53C6D6D4-ED11-407D-BB78-FA438FAF9F3F}" dt="2021-02-22T09:31:50.823" v="36" actId="1076"/>
          <ac:picMkLst>
            <pc:docMk/>
            <pc:sldMk cId="63942221" sldId="263"/>
            <ac:picMk id="5" creationId="{DE0269CB-0C75-4D6B-A0A9-01B24B275D70}"/>
          </ac:picMkLst>
        </pc:picChg>
      </pc:sldChg>
      <pc:sldChg chg="addSp modSp new mod">
        <pc:chgData name="Magnus Haugen" userId="e1383817-b5a9-4564-b9cb-b16075c1972c" providerId="ADAL" clId="{53C6D6D4-ED11-407D-BB78-FA438FAF9F3F}" dt="2021-02-24T16:35:11.369" v="498"/>
        <pc:sldMkLst>
          <pc:docMk/>
          <pc:sldMk cId="732914289" sldId="264"/>
        </pc:sldMkLst>
        <pc:spChg chg="mod">
          <ac:chgData name="Magnus Haugen" userId="e1383817-b5a9-4564-b9cb-b16075c1972c" providerId="ADAL" clId="{53C6D6D4-ED11-407D-BB78-FA438FAF9F3F}" dt="2021-02-22T14:01:57.716" v="207" actId="20577"/>
          <ac:spMkLst>
            <pc:docMk/>
            <pc:sldMk cId="732914289" sldId="264"/>
            <ac:spMk id="2" creationId="{436C02CB-02AE-4C85-9BBE-C419809D67FA}"/>
          </ac:spMkLst>
        </pc:spChg>
        <pc:picChg chg="add mod">
          <ac:chgData name="Magnus Haugen" userId="e1383817-b5a9-4564-b9cb-b16075c1972c" providerId="ADAL" clId="{53C6D6D4-ED11-407D-BB78-FA438FAF9F3F}" dt="2021-02-24T16:35:11.369" v="498"/>
          <ac:picMkLst>
            <pc:docMk/>
            <pc:sldMk cId="732914289" sldId="264"/>
            <ac:picMk id="4" creationId="{735BE409-6EA7-4DC0-88AB-E70FA5D0EFA3}"/>
          </ac:picMkLst>
        </pc:picChg>
      </pc:sldChg>
      <pc:sldChg chg="addSp modSp new mod">
        <pc:chgData name="Magnus Haugen" userId="e1383817-b5a9-4564-b9cb-b16075c1972c" providerId="ADAL" clId="{53C6D6D4-ED11-407D-BB78-FA438FAF9F3F}" dt="2021-02-24T16:35:10.019" v="497"/>
        <pc:sldMkLst>
          <pc:docMk/>
          <pc:sldMk cId="2675999908" sldId="265"/>
        </pc:sldMkLst>
        <pc:spChg chg="mod">
          <ac:chgData name="Magnus Haugen" userId="e1383817-b5a9-4564-b9cb-b16075c1972c" providerId="ADAL" clId="{53C6D6D4-ED11-407D-BB78-FA438FAF9F3F}" dt="2021-02-23T22:25:02.482" v="488" actId="20577"/>
          <ac:spMkLst>
            <pc:docMk/>
            <pc:sldMk cId="2675999908" sldId="265"/>
            <ac:spMk id="2" creationId="{B132AD22-77EC-4070-B617-C2733201C082}"/>
          </ac:spMkLst>
        </pc:spChg>
        <pc:spChg chg="mod">
          <ac:chgData name="Magnus Haugen" userId="e1383817-b5a9-4564-b9cb-b16075c1972c" providerId="ADAL" clId="{53C6D6D4-ED11-407D-BB78-FA438FAF9F3F}" dt="2021-02-22T09:33:10.012" v="38"/>
          <ac:spMkLst>
            <pc:docMk/>
            <pc:sldMk cId="2675999908" sldId="265"/>
            <ac:spMk id="3" creationId="{E0C5EDB0-A10B-459B-A5D6-CA89DD22DF53}"/>
          </ac:spMkLst>
        </pc:spChg>
        <pc:picChg chg="add mod">
          <ac:chgData name="Magnus Haugen" userId="e1383817-b5a9-4564-b9cb-b16075c1972c" providerId="ADAL" clId="{53C6D6D4-ED11-407D-BB78-FA438FAF9F3F}" dt="2021-02-24T16:35:10.019" v="497"/>
          <ac:picMkLst>
            <pc:docMk/>
            <pc:sldMk cId="2675999908" sldId="265"/>
            <ac:picMk id="4" creationId="{A9CBDC1D-10B7-4845-9A49-86392F3FCDB6}"/>
          </ac:picMkLst>
        </pc:picChg>
      </pc:sldChg>
      <pc:sldChg chg="addSp delSp modSp new mod ord">
        <pc:chgData name="Magnus Haugen" userId="e1383817-b5a9-4564-b9cb-b16075c1972c" providerId="ADAL" clId="{53C6D6D4-ED11-407D-BB78-FA438FAF9F3F}" dt="2021-02-24T16:35:01.320" v="492"/>
        <pc:sldMkLst>
          <pc:docMk/>
          <pc:sldMk cId="1038160037" sldId="266"/>
        </pc:sldMkLst>
        <pc:spChg chg="del">
          <ac:chgData name="Magnus Haugen" userId="e1383817-b5a9-4564-b9cb-b16075c1972c" providerId="ADAL" clId="{53C6D6D4-ED11-407D-BB78-FA438FAF9F3F}" dt="2021-02-23T22:00:34.341" v="215" actId="478"/>
          <ac:spMkLst>
            <pc:docMk/>
            <pc:sldMk cId="1038160037" sldId="266"/>
            <ac:spMk id="2" creationId="{5E439B9F-28B1-4D39-A789-2FDB8AF1F5A6}"/>
          </ac:spMkLst>
        </pc:spChg>
        <pc:spChg chg="del">
          <ac:chgData name="Magnus Haugen" userId="e1383817-b5a9-4564-b9cb-b16075c1972c" providerId="ADAL" clId="{53C6D6D4-ED11-407D-BB78-FA438FAF9F3F}" dt="2021-02-23T22:00:36.732" v="216" actId="478"/>
          <ac:spMkLst>
            <pc:docMk/>
            <pc:sldMk cId="1038160037" sldId="266"/>
            <ac:spMk id="3" creationId="{6DB6D2C7-DBCD-4C1D-BAA0-F2715BC5E07E}"/>
          </ac:spMkLst>
        </pc:spChg>
        <pc:picChg chg="add mod">
          <ac:chgData name="Magnus Haugen" userId="e1383817-b5a9-4564-b9cb-b16075c1972c" providerId="ADAL" clId="{53C6D6D4-ED11-407D-BB78-FA438FAF9F3F}" dt="2021-02-23T22:00:43.441" v="221" actId="1076"/>
          <ac:picMkLst>
            <pc:docMk/>
            <pc:sldMk cId="1038160037" sldId="266"/>
            <ac:picMk id="5" creationId="{6C3543CA-778C-4850-BC7F-D113565A0D15}"/>
          </ac:picMkLst>
        </pc:picChg>
        <pc:picChg chg="add mod">
          <ac:chgData name="Magnus Haugen" userId="e1383817-b5a9-4564-b9cb-b16075c1972c" providerId="ADAL" clId="{53C6D6D4-ED11-407D-BB78-FA438FAF9F3F}" dt="2021-02-24T16:35:01.320" v="492"/>
          <ac:picMkLst>
            <pc:docMk/>
            <pc:sldMk cId="1038160037" sldId="266"/>
            <ac:picMk id="6" creationId="{A758097B-891D-4C31-A29D-46F01BCCD8DE}"/>
          </ac:picMkLst>
        </pc:picChg>
      </pc:sldChg>
      <pc:sldChg chg="addSp delSp modSp new mod ord">
        <pc:chgData name="Magnus Haugen" userId="e1383817-b5a9-4564-b9cb-b16075c1972c" providerId="ADAL" clId="{53C6D6D4-ED11-407D-BB78-FA438FAF9F3F}" dt="2021-02-24T16:35:08.633" v="496"/>
        <pc:sldMkLst>
          <pc:docMk/>
          <pc:sldMk cId="2182927677" sldId="267"/>
        </pc:sldMkLst>
        <pc:spChg chg="add del mod">
          <ac:chgData name="Magnus Haugen" userId="e1383817-b5a9-4564-b9cb-b16075c1972c" providerId="ADAL" clId="{53C6D6D4-ED11-407D-BB78-FA438FAF9F3F}" dt="2021-02-23T22:05:47.100" v="225"/>
          <ac:spMkLst>
            <pc:docMk/>
            <pc:sldMk cId="2182927677" sldId="267"/>
            <ac:spMk id="2" creationId="{10CA400B-4845-4E8A-9627-13F9A8AAFB55}"/>
          </ac:spMkLst>
        </pc:spChg>
        <pc:spChg chg="del">
          <ac:chgData name="Magnus Haugen" userId="e1383817-b5a9-4564-b9cb-b16075c1972c" providerId="ADAL" clId="{53C6D6D4-ED11-407D-BB78-FA438FAF9F3F}" dt="2021-02-23T22:06:47.685" v="229" actId="478"/>
          <ac:spMkLst>
            <pc:docMk/>
            <pc:sldMk cId="2182927677" sldId="267"/>
            <ac:spMk id="3" creationId="{45719EEF-5781-404B-8459-2C589049E216}"/>
          </ac:spMkLst>
        </pc:spChg>
        <pc:picChg chg="add mod">
          <ac:chgData name="Magnus Haugen" userId="e1383817-b5a9-4564-b9cb-b16075c1972c" providerId="ADAL" clId="{53C6D6D4-ED11-407D-BB78-FA438FAF9F3F}" dt="2021-02-23T22:08:18.935" v="241" actId="1076"/>
          <ac:picMkLst>
            <pc:docMk/>
            <pc:sldMk cId="2182927677" sldId="267"/>
            <ac:picMk id="5" creationId="{B891FBAB-2B3D-49E6-9AC9-71C570208555}"/>
          </ac:picMkLst>
        </pc:picChg>
        <pc:picChg chg="add mod">
          <ac:chgData name="Magnus Haugen" userId="e1383817-b5a9-4564-b9cb-b16075c1972c" providerId="ADAL" clId="{53C6D6D4-ED11-407D-BB78-FA438FAF9F3F}" dt="2021-02-23T22:08:14" v="239" actId="1076"/>
          <ac:picMkLst>
            <pc:docMk/>
            <pc:sldMk cId="2182927677" sldId="267"/>
            <ac:picMk id="7" creationId="{408AFAAD-8D97-41B7-8585-336CA80FE551}"/>
          </ac:picMkLst>
        </pc:picChg>
        <pc:picChg chg="add mod">
          <ac:chgData name="Magnus Haugen" userId="e1383817-b5a9-4564-b9cb-b16075c1972c" providerId="ADAL" clId="{53C6D6D4-ED11-407D-BB78-FA438FAF9F3F}" dt="2021-02-24T16:35:08.633" v="496"/>
          <ac:picMkLst>
            <pc:docMk/>
            <pc:sldMk cId="2182927677" sldId="267"/>
            <ac:picMk id="8" creationId="{C797B40E-32C3-4C96-BDFA-241FFB04BD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2CE586-6BD5-48DA-87C4-D2BC3668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989F286-1749-4760-8DD4-BE494A193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2F0320-7927-47E7-AFF6-9EF47CC7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84240BA-47A2-4927-A3D6-93A37C05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736E8D-55B5-446D-8928-42803C59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38CDC6-8D64-4BCE-B98B-F2F2BB1E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431A462-F196-463A-A818-C80B346A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333BA1-5868-46D9-B095-E06525CB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8B299A-2921-437A-BB25-094E6C2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5E71D0-0320-498D-94A8-308DA84C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D46189D-64C6-4B58-8509-8957E302F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ED53E62-2039-4BD5-8D7A-8C0F1FA4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D5B271-3728-4268-A912-791482B5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A0969D-CF9A-4EC0-9369-135DE83B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67EBE7-9081-460F-BBD4-31028FBE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F6A0FB-0281-4E57-BBD2-EC2E12AE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89483F-717D-496A-9F2E-3766A2EF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3E88D4-200E-4EB1-BA54-1C3E94E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B919A-216A-4BAD-BC15-19813FF4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C41C2A6-5D84-45BA-8F98-251B3635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A23B82-3D83-4804-B897-52490489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57DDC7-938A-45CD-AC56-4D76E677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CB404C-A852-463C-84F6-A2C54386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70DB6D-47EE-4047-BA84-9895C0D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B1A61B-20CD-4304-A63E-9451977B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B15F6A-A0B0-4AB4-8D16-3836D76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157A3A-B1EB-4BEF-892C-C9E41E0B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287C114-EF2C-4A94-8519-4C8C336D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523F85A-DCE0-4C48-8B91-BE115C80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66069A-0FF0-4B58-BA1E-9318D160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A7E80DC-501C-47AD-BCAF-89F590D4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D8FE14-82E1-4D17-9688-138D65BA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51C223-21C7-4D65-AAB1-D65B05AE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4062098-4580-403C-ABC2-E92BDE4E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98313DE-5F88-480C-8167-9C14666D7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6E1AD14-65F9-465A-AB68-3C4BFB7B9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3018DC6-0AE8-4615-BD07-2D9A3577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CDEEC6-EEE3-4DE7-A085-6885153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D51D9B2-2E84-43EA-BEA4-246AD669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1143F-F2B8-4811-9CB4-AAE31405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805326A-4260-415E-9F5F-5CCE7F76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EE092C3-B6E5-41D6-BCC8-1E1A56F9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891168D-F68D-47B8-833A-85A42F38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2CE0CD-3629-454D-A377-CDF5E5B6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B6EEAB4-FA0E-4D1E-B792-21444C35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71658C6-0E3B-40C0-9F58-C53C320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FDE200-84CE-4728-9AE0-0B8868BC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5570FD-9E0F-490D-B5F7-4BE37CB2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3F1A627-7DBA-4F09-800F-647FDB002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93531A-CE24-42C0-829C-8D0DDC8B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9C31349-7FAF-4CBF-86DD-F8C307DA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CE0EE6-A2B7-4CC9-A701-AB358934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D96E5E-7D9E-41AB-AA16-551663D5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008B299-6E4D-4B5C-9779-5455B6D41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8A7F823-B475-4FAB-9791-6D91D3981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1F0AED-C7D4-41EC-BCA2-53EE78B6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57773F-D715-4AC8-819E-689608F4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BDA2CD-B98D-4703-8D88-200B63AC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E956777-9531-4AEB-B384-8A5A8F10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FFDD113-CC04-4846-B5EF-9C2B367E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9FE999-D9A9-4822-B1FD-1A2F38CE8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036E-4F71-4DB6-9132-CDE5EEF4B43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A3AC42-13A7-4EBA-BE8B-2E6D1F72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C418433-E624-4C6B-AE4F-F454AEA2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824B-2678-4D55-A7C8-0665A54514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589A9D3D-AA89-4112-B447-87FB531A72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18082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uware.com/" TargetMode="External"/><Relationship Id="rId2" Type="http://schemas.openxmlformats.org/officeDocument/2006/relationships/hyperlink" Target="https://www.anutanetwork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unimus.net/" TargetMode="External"/><Relationship Id="rId4" Type="http://schemas.openxmlformats.org/officeDocument/2006/relationships/hyperlink" Target="https://atea-my.sharepoint.com/:f:/g/personal/magnus_haugen_atea_no/EpME0skX-UdEmNknf00aM30BY76AmuN_NwJTkPcelBYNtA?e=HmO38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cisco.com/network-automation/detail/7dc20931-618e-11eb-bf3b-8af62562141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C7AE79-3353-4A75-AB17-43537A5B1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cases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A49C07-4388-4C9C-B517-F5EA093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1225D58-7FDA-4481-9718-113F48ED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1AABF7-D77C-446B-8010-8143C430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Pay</a:t>
            </a:r>
            <a:r>
              <a:rPr lang="nb-NO" dirty="0"/>
              <a:t> to </a:t>
            </a:r>
            <a:r>
              <a:rPr lang="nb-NO" dirty="0" err="1"/>
              <a:t>win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64B7BA-696B-486F-8323-A7703FE5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b="1" dirty="0" err="1">
                <a:effectLst/>
                <a:latin typeface="Calibri" panose="020F0502020204030204" pitchFamily="34" charset="0"/>
              </a:rPr>
              <a:t>Anuta’s</a:t>
            </a:r>
            <a:r>
              <a:rPr lang="nb-NO" sz="1800" b="1" dirty="0">
                <a:effectLst/>
                <a:latin typeface="Calibri" panose="020F0502020204030204" pitchFamily="34" charset="0"/>
              </a:rPr>
              <a:t> ATOM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  <a:hlinkClick r:id="rId2"/>
              </a:rPr>
              <a:t>https://www.anutanetworks.com/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b="1" dirty="0" err="1">
                <a:effectLst/>
                <a:latin typeface="Calibri" panose="020F0502020204030204" pitchFamily="34" charset="0"/>
              </a:rPr>
              <a:t>Gluware</a:t>
            </a:r>
            <a:endParaRPr lang="nb-NO" sz="1800" b="1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  <a:hlinkClick r:id="rId3"/>
              </a:rPr>
              <a:t>https://gluware.com/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  <a:hlinkClick r:id="rId4"/>
              </a:rPr>
              <a:t>https://atea-my.sharepoint.com/:f:/g/personal/magnus_haugen_atea_no/EpME0skX-UdEmNknf00aM30BY76AmuN_NwJTkPcelBYNtA?e=HmO38e</a:t>
            </a:r>
            <a:r>
              <a:rPr lang="nb-NO" sz="1800" dirty="0">
                <a:latin typeface="Calibri" panose="020F0502020204030204" pitchFamily="34" charset="0"/>
              </a:rPr>
              <a:t> 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b="1" dirty="0">
                <a:effectLst/>
                <a:latin typeface="Calibri" panose="020F0502020204030204" pitchFamily="34" charset="0"/>
              </a:rPr>
              <a:t>Unimus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hlinkClick r:id="rId5"/>
              </a:rPr>
              <a:t>https://unimus.net/</a:t>
            </a:r>
            <a:endParaRPr lang="en-US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1E3B8E7-0628-4965-9D95-E138E718D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C3543CA-778C-4850-BC7F-D113565A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9" y="1428323"/>
            <a:ext cx="6349480" cy="476858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758097B-891D-4C31-A29D-46F01BCC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B0E257-5996-458B-97E2-0C21A5A6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 Leves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5A40EC-4AE6-4315-BFCF-1A1C3DFA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Level 1</a:t>
            </a:r>
          </a:p>
          <a:p>
            <a:pPr lvl="1"/>
            <a:r>
              <a:rPr lang="nb-NO" dirty="0"/>
              <a:t>Script</a:t>
            </a:r>
          </a:p>
          <a:p>
            <a:endParaRPr lang="nb-NO" dirty="0"/>
          </a:p>
          <a:p>
            <a:r>
              <a:rPr lang="nb-NO" dirty="0"/>
              <a:t>Level 2</a:t>
            </a:r>
          </a:p>
          <a:p>
            <a:pPr lvl="1"/>
            <a:r>
              <a:rPr lang="en-US" b="0" i="0" dirty="0">
                <a:effectLst/>
                <a:latin typeface="Roboto"/>
              </a:rPr>
              <a:t>Orchestration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Level 3</a:t>
            </a:r>
            <a:endParaRPr lang="en-US" b="0" i="0" dirty="0">
              <a:effectLst/>
              <a:latin typeface="Roboto"/>
            </a:endParaRPr>
          </a:p>
          <a:p>
            <a:pPr lvl="1"/>
            <a:r>
              <a:rPr lang="en-US" b="0" i="0" dirty="0">
                <a:effectLst/>
                <a:latin typeface="Roboto"/>
              </a:rPr>
              <a:t>Multi vendor</a:t>
            </a:r>
          </a:p>
          <a:p>
            <a:pPr lvl="1"/>
            <a:endParaRPr lang="nb-NO" dirty="0"/>
          </a:p>
          <a:p>
            <a:r>
              <a:rPr lang="nb-NO" dirty="0"/>
              <a:t>Level 4</a:t>
            </a:r>
          </a:p>
          <a:p>
            <a:pPr lvl="1"/>
            <a:r>
              <a:rPr lang="nb-NO" dirty="0"/>
              <a:t>Client Access</a:t>
            </a:r>
          </a:p>
          <a:p>
            <a:pPr lvl="1"/>
            <a:r>
              <a:rPr lang="nb-NO" dirty="0"/>
              <a:t>ML, AI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5B2B30C-E47F-4220-BC94-9C1A7C6E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6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CA400B-4845-4E8A-9627-13F9A8A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Automation vs Orchestration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891FBAB-2B3D-49E6-9AC9-71C57020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6" y="1776203"/>
            <a:ext cx="5560974" cy="3305594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08AFAAD-8D97-41B7-8585-336CA80F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52" y="2076868"/>
            <a:ext cx="6202179" cy="2905679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C797B40E-32C3-4C96-BDFA-241FFB04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2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32AD22-77EC-4070-B617-C2733201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SecureCRT</a:t>
            </a:r>
            <a:r>
              <a:rPr lang="nb-NO" dirty="0"/>
              <a:t> script</a:t>
            </a:r>
            <a:br>
              <a:rPr lang="nb-NO" dirty="0"/>
            </a:b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C5EDB0-A10B-459B-A5D6-CA89DD22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https://github.com/LetMeGoogleIt4You/ARCH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9CBDC1D-10B7-4845-9A49-86392F3F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6C02CB-02AE-4C85-9BBE-C419809D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Compare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7D15A4-DD61-4E55-8129-DFEE5C0D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35BE409-6EA7-4DC0-88AB-E70FA5D0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1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537C43-F66A-46C4-BCDA-3AD357B5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program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4889CA-F4FB-4886-8248-3541542A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EEM </a:t>
            </a:r>
            <a:r>
              <a:rPr lang="nb-NO" dirty="0" err="1"/>
              <a:t>failover</a:t>
            </a:r>
            <a:endParaRPr lang="nb-NO" dirty="0"/>
          </a:p>
          <a:p>
            <a:endParaRPr lang="nb-NO" dirty="0"/>
          </a:p>
          <a:p>
            <a:r>
              <a:rPr lang="nb-NO" dirty="0"/>
              <a:t>EEM script for </a:t>
            </a:r>
            <a:r>
              <a:rPr lang="nb-NO" dirty="0" err="1"/>
              <a:t>restore</a:t>
            </a:r>
            <a:r>
              <a:rPr lang="nb-NO" dirty="0"/>
              <a:t> </a:t>
            </a:r>
            <a:r>
              <a:rPr lang="nb-NO" dirty="0" err="1"/>
              <a:t>config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GenConfig</a:t>
            </a:r>
            <a:endParaRPr lang="nb-NO" dirty="0"/>
          </a:p>
          <a:p>
            <a:endParaRPr lang="nb-NO" dirty="0"/>
          </a:p>
          <a:p>
            <a:r>
              <a:rPr lang="en-US" dirty="0"/>
              <a:t>IOS-XE Post </a:t>
            </a:r>
            <a:r>
              <a:rPr lang="en-US" dirty="0" err="1"/>
              <a:t>ConfigDiff</a:t>
            </a:r>
            <a:endParaRPr lang="en-US" dirty="0"/>
          </a:p>
          <a:p>
            <a:pPr marL="0" indent="0">
              <a:buNone/>
            </a:pPr>
            <a:r>
              <a:rPr lang="nb-NO" dirty="0">
                <a:hlinkClick r:id="rId2"/>
              </a:rPr>
              <a:t>https://developer.cisco.com/network-automation/detail/7dc20931-618e-11eb-bf3b-8af62562141a/</a:t>
            </a:r>
            <a:r>
              <a:rPr lang="nb-NO" dirty="0"/>
              <a:t>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C2A943B-0A73-4081-87D7-3C3A51F2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9ED933-E325-4DCB-9F49-2DC0047A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Controllers	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7DE953-61DA-4664-97EF-7E80691B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Cisco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Aruba</a:t>
            </a:r>
          </a:p>
          <a:p>
            <a:endParaRPr lang="nb-NO" dirty="0"/>
          </a:p>
          <a:p>
            <a:r>
              <a:rPr lang="nb-NO" dirty="0" err="1"/>
              <a:t>Junpier</a:t>
            </a:r>
            <a:endParaRPr lang="nb-NO" dirty="0"/>
          </a:p>
          <a:p>
            <a:endParaRPr lang="nb-NO" dirty="0"/>
          </a:p>
          <a:p>
            <a:r>
              <a:rPr lang="nb-NO" dirty="0"/>
              <a:t>Mist</a:t>
            </a:r>
          </a:p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21C915-62BF-4C9E-81A2-F71D8550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359277EB-EA8C-45E1-809D-FDAC9C1F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2" y="404390"/>
            <a:ext cx="9231013" cy="6049219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64CC837E-EA49-48F6-BD8A-D511EA03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5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128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Office-tema</vt:lpstr>
      <vt:lpstr>Use cases</vt:lpstr>
      <vt:lpstr>PowerPoint-presentasjon</vt:lpstr>
      <vt:lpstr>4 Leves</vt:lpstr>
      <vt:lpstr>Automation vs Orchestration </vt:lpstr>
      <vt:lpstr>SecureCRT script </vt:lpstr>
      <vt:lpstr>Compare</vt:lpstr>
      <vt:lpstr>Self made program</vt:lpstr>
      <vt:lpstr>Controllers </vt:lpstr>
      <vt:lpstr>PowerPoint-presentasjon</vt:lpstr>
      <vt:lpstr>Pay to 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Magnus Haugen</dc:creator>
  <cp:lastModifiedBy>Magnus Haugen</cp:lastModifiedBy>
  <cp:revision>1</cp:revision>
  <dcterms:created xsi:type="dcterms:W3CDTF">2021-02-22T07:01:34Z</dcterms:created>
  <dcterms:modified xsi:type="dcterms:W3CDTF">2021-02-24T16:35:52Z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2021-02-22T07:01:34Z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3c895a77-7f0f-4dc8-b997-48d86b25de70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Office-tema:8</vt:lpwstr>
  </property>
  <property fmtid="{D5CDD505-2E9C-101B-9397-08002B2CF9AE}" pid="10" name="ClassificationContentMarkingFooterText">
    <vt:lpwstr>Sensitivity: Internal</vt:lpwstr>
  </property>
</Properties>
</file>