
<file path=[Content_Types].xml><?xml version="1.0" encoding="utf-8"?>
<Types xmlns="http://schemas.openxmlformats.org/package/2006/content-types">
  <Default Extension="bin" ContentType="image/x-emf"/>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handoutMasterIdLst>
    <p:handoutMasterId r:id="rId30"/>
  </p:handoutMasterIdLst>
  <p:sldIdLst>
    <p:sldId id="258" r:id="rId5"/>
    <p:sldId id="392" r:id="rId6"/>
    <p:sldId id="412" r:id="rId7"/>
    <p:sldId id="411" r:id="rId8"/>
    <p:sldId id="389" r:id="rId9"/>
    <p:sldId id="395" r:id="rId10"/>
    <p:sldId id="391" r:id="rId11"/>
    <p:sldId id="390" r:id="rId12"/>
    <p:sldId id="394" r:id="rId13"/>
    <p:sldId id="393" r:id="rId14"/>
    <p:sldId id="396" r:id="rId15"/>
    <p:sldId id="397" r:id="rId16"/>
    <p:sldId id="398" r:id="rId17"/>
    <p:sldId id="399" r:id="rId18"/>
    <p:sldId id="406" r:id="rId19"/>
    <p:sldId id="407" r:id="rId20"/>
    <p:sldId id="408" r:id="rId21"/>
    <p:sldId id="409" r:id="rId22"/>
    <p:sldId id="383" r:id="rId23"/>
    <p:sldId id="384" r:id="rId24"/>
    <p:sldId id="410" r:id="rId25"/>
    <p:sldId id="388" r:id="rId26"/>
    <p:sldId id="385" r:id="rId27"/>
    <p:sldId id="260" r:id="rId28"/>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A019"/>
    <a:srgbClr val="9DC675"/>
    <a:srgbClr val="FFFFFF"/>
    <a:srgbClr val="3C454A"/>
    <a:srgbClr val="777D81"/>
    <a:srgbClr val="4D575D"/>
    <a:srgbClr val="C8D1D5"/>
    <a:srgbClr val="646D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CCA8CE-B5A5-46F6-A122-F34E93E457F2}" v="20" dt="2021-05-23T12:00:10.7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5892" autoAdjust="0"/>
  </p:normalViewPr>
  <p:slideViewPr>
    <p:cSldViewPr snapToGrid="0">
      <p:cViewPr varScale="1">
        <p:scale>
          <a:sx n="140" d="100"/>
          <a:sy n="140" d="100"/>
        </p:scale>
        <p:origin x="774" y="12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us Hole" userId="640c7f4a-0705-4bef-a18e-190e1e8ea9fa" providerId="ADAL" clId="{6A6EB6A4-9C64-4BF2-B208-72403B1BB7F7}"/>
    <pc:docChg chg="undo custSel addSld delSld modSld sldOrd">
      <pc:chgData name="Marius Hole" userId="640c7f4a-0705-4bef-a18e-190e1e8ea9fa" providerId="ADAL" clId="{6A6EB6A4-9C64-4BF2-B208-72403B1BB7F7}" dt="2019-11-06T08:52:56.346" v="3197" actId="20577"/>
      <pc:docMkLst>
        <pc:docMk/>
      </pc:docMkLst>
      <pc:sldChg chg="del">
        <pc:chgData name="Marius Hole" userId="640c7f4a-0705-4bef-a18e-190e1e8ea9fa" providerId="ADAL" clId="{6A6EB6A4-9C64-4BF2-B208-72403B1BB7F7}" dt="2019-11-06T08:12:37.278" v="264" actId="47"/>
        <pc:sldMkLst>
          <pc:docMk/>
          <pc:sldMk cId="1442551982" sldId="348"/>
        </pc:sldMkLst>
      </pc:sldChg>
      <pc:sldChg chg="del">
        <pc:chgData name="Marius Hole" userId="640c7f4a-0705-4bef-a18e-190e1e8ea9fa" providerId="ADAL" clId="{6A6EB6A4-9C64-4BF2-B208-72403B1BB7F7}" dt="2019-11-06T08:12:37.278" v="264" actId="47"/>
        <pc:sldMkLst>
          <pc:docMk/>
          <pc:sldMk cId="3954941556" sldId="356"/>
        </pc:sldMkLst>
      </pc:sldChg>
      <pc:sldChg chg="del">
        <pc:chgData name="Marius Hole" userId="640c7f4a-0705-4bef-a18e-190e1e8ea9fa" providerId="ADAL" clId="{6A6EB6A4-9C64-4BF2-B208-72403B1BB7F7}" dt="2019-11-06T08:12:37.278" v="264" actId="47"/>
        <pc:sldMkLst>
          <pc:docMk/>
          <pc:sldMk cId="2083256027" sldId="368"/>
        </pc:sldMkLst>
      </pc:sldChg>
      <pc:sldChg chg="del">
        <pc:chgData name="Marius Hole" userId="640c7f4a-0705-4bef-a18e-190e1e8ea9fa" providerId="ADAL" clId="{6A6EB6A4-9C64-4BF2-B208-72403B1BB7F7}" dt="2019-11-06T08:12:37.278" v="264" actId="47"/>
        <pc:sldMkLst>
          <pc:docMk/>
          <pc:sldMk cId="3744957670" sldId="369"/>
        </pc:sldMkLst>
      </pc:sldChg>
      <pc:sldChg chg="del">
        <pc:chgData name="Marius Hole" userId="640c7f4a-0705-4bef-a18e-190e1e8ea9fa" providerId="ADAL" clId="{6A6EB6A4-9C64-4BF2-B208-72403B1BB7F7}" dt="2019-11-06T08:12:37.278" v="264" actId="47"/>
        <pc:sldMkLst>
          <pc:docMk/>
          <pc:sldMk cId="3600303239" sldId="371"/>
        </pc:sldMkLst>
      </pc:sldChg>
      <pc:sldChg chg="modSp">
        <pc:chgData name="Marius Hole" userId="640c7f4a-0705-4bef-a18e-190e1e8ea9fa" providerId="ADAL" clId="{6A6EB6A4-9C64-4BF2-B208-72403B1BB7F7}" dt="2019-11-06T08:33:16.095" v="2793" actId="20577"/>
        <pc:sldMkLst>
          <pc:docMk/>
          <pc:sldMk cId="2929233815" sldId="376"/>
        </pc:sldMkLst>
        <pc:spChg chg="mod">
          <ac:chgData name="Marius Hole" userId="640c7f4a-0705-4bef-a18e-190e1e8ea9fa" providerId="ADAL" clId="{6A6EB6A4-9C64-4BF2-B208-72403B1BB7F7}" dt="2019-11-06T08:02:51.207" v="37" actId="122"/>
          <ac:spMkLst>
            <pc:docMk/>
            <pc:sldMk cId="2929233815" sldId="376"/>
            <ac:spMk id="2" creationId="{E930D958-96C8-44C0-926C-3021A53D08A3}"/>
          </ac:spMkLst>
        </pc:spChg>
        <pc:spChg chg="mod">
          <ac:chgData name="Marius Hole" userId="640c7f4a-0705-4bef-a18e-190e1e8ea9fa" providerId="ADAL" clId="{6A6EB6A4-9C64-4BF2-B208-72403B1BB7F7}" dt="2019-11-06T08:33:16.095" v="2793" actId="20577"/>
          <ac:spMkLst>
            <pc:docMk/>
            <pc:sldMk cId="2929233815" sldId="376"/>
            <ac:spMk id="3" creationId="{BC48574D-236C-40BA-AB9B-2BFEF0FE443B}"/>
          </ac:spMkLst>
        </pc:spChg>
      </pc:sldChg>
      <pc:sldChg chg="add">
        <pc:chgData name="Marius Hole" userId="640c7f4a-0705-4bef-a18e-190e1e8ea9fa" providerId="ADAL" clId="{6A6EB6A4-9C64-4BF2-B208-72403B1BB7F7}" dt="2019-11-06T08:12:39.202" v="265"/>
        <pc:sldMkLst>
          <pc:docMk/>
          <pc:sldMk cId="249590354" sldId="377"/>
        </pc:sldMkLst>
      </pc:sldChg>
      <pc:sldChg chg="addSp delSp modSp add">
        <pc:chgData name="Marius Hole" userId="640c7f4a-0705-4bef-a18e-190e1e8ea9fa" providerId="ADAL" clId="{6A6EB6A4-9C64-4BF2-B208-72403B1BB7F7}" dt="2019-11-06T08:18:02.548" v="670"/>
        <pc:sldMkLst>
          <pc:docMk/>
          <pc:sldMk cId="3632717848" sldId="378"/>
        </pc:sldMkLst>
        <pc:spChg chg="mod">
          <ac:chgData name="Marius Hole" userId="640c7f4a-0705-4bef-a18e-190e1e8ea9fa" providerId="ADAL" clId="{6A6EB6A4-9C64-4BF2-B208-72403B1BB7F7}" dt="2019-11-06T08:17:55.713" v="668" actId="122"/>
          <ac:spMkLst>
            <pc:docMk/>
            <pc:sldMk cId="3632717848" sldId="378"/>
            <ac:spMk id="2" creationId="{E930D958-96C8-44C0-926C-3021A53D08A3}"/>
          </ac:spMkLst>
        </pc:spChg>
        <pc:spChg chg="mod">
          <ac:chgData name="Marius Hole" userId="640c7f4a-0705-4bef-a18e-190e1e8ea9fa" providerId="ADAL" clId="{6A6EB6A4-9C64-4BF2-B208-72403B1BB7F7}" dt="2019-11-06T08:17:48.447" v="665" actId="21"/>
          <ac:spMkLst>
            <pc:docMk/>
            <pc:sldMk cId="3632717848" sldId="378"/>
            <ac:spMk id="3" creationId="{BC48574D-236C-40BA-AB9B-2BFEF0FE443B}"/>
          </ac:spMkLst>
        </pc:spChg>
        <pc:spChg chg="add del">
          <ac:chgData name="Marius Hole" userId="640c7f4a-0705-4bef-a18e-190e1e8ea9fa" providerId="ADAL" clId="{6A6EB6A4-9C64-4BF2-B208-72403B1BB7F7}" dt="2019-11-06T08:18:02.548" v="670"/>
          <ac:spMkLst>
            <pc:docMk/>
            <pc:sldMk cId="3632717848" sldId="378"/>
            <ac:spMk id="5" creationId="{8606B0B6-1FA8-4E34-AB69-807FFDB9C8D9}"/>
          </ac:spMkLst>
        </pc:spChg>
      </pc:sldChg>
      <pc:sldChg chg="add">
        <pc:chgData name="Marius Hole" userId="640c7f4a-0705-4bef-a18e-190e1e8ea9fa" providerId="ADAL" clId="{6A6EB6A4-9C64-4BF2-B208-72403B1BB7F7}" dt="2019-11-06T08:47:15.573" v="2857"/>
        <pc:sldMkLst>
          <pc:docMk/>
          <pc:sldMk cId="543533042" sldId="379"/>
        </pc:sldMkLst>
      </pc:sldChg>
      <pc:sldChg chg="modSp add del ord">
        <pc:chgData name="Marius Hole" userId="640c7f4a-0705-4bef-a18e-190e1e8ea9fa" providerId="ADAL" clId="{6A6EB6A4-9C64-4BF2-B208-72403B1BB7F7}" dt="2019-11-06T08:47:14.143" v="2856" actId="2696"/>
        <pc:sldMkLst>
          <pc:docMk/>
          <pc:sldMk cId="1118761380" sldId="379"/>
        </pc:sldMkLst>
        <pc:spChg chg="mod">
          <ac:chgData name="Marius Hole" userId="640c7f4a-0705-4bef-a18e-190e1e8ea9fa" providerId="ADAL" clId="{6A6EB6A4-9C64-4BF2-B208-72403B1BB7F7}" dt="2019-11-06T08:20:00.268" v="747" actId="20577"/>
          <ac:spMkLst>
            <pc:docMk/>
            <pc:sldMk cId="1118761380" sldId="379"/>
            <ac:spMk id="3" creationId="{BC48574D-236C-40BA-AB9B-2BFEF0FE443B}"/>
          </ac:spMkLst>
        </pc:spChg>
      </pc:sldChg>
      <pc:sldChg chg="modSp add">
        <pc:chgData name="Marius Hole" userId="640c7f4a-0705-4bef-a18e-190e1e8ea9fa" providerId="ADAL" clId="{6A6EB6A4-9C64-4BF2-B208-72403B1BB7F7}" dt="2019-11-06T08:34:57.718" v="2855" actId="20577"/>
        <pc:sldMkLst>
          <pc:docMk/>
          <pc:sldMk cId="2812440683" sldId="380"/>
        </pc:sldMkLst>
        <pc:spChg chg="mod">
          <ac:chgData name="Marius Hole" userId="640c7f4a-0705-4bef-a18e-190e1e8ea9fa" providerId="ADAL" clId="{6A6EB6A4-9C64-4BF2-B208-72403B1BB7F7}" dt="2019-11-06T08:20:54.965" v="850" actId="20577"/>
          <ac:spMkLst>
            <pc:docMk/>
            <pc:sldMk cId="2812440683" sldId="380"/>
            <ac:spMk id="2" creationId="{E930D958-96C8-44C0-926C-3021A53D08A3}"/>
          </ac:spMkLst>
        </pc:spChg>
        <pc:spChg chg="mod">
          <ac:chgData name="Marius Hole" userId="640c7f4a-0705-4bef-a18e-190e1e8ea9fa" providerId="ADAL" clId="{6A6EB6A4-9C64-4BF2-B208-72403B1BB7F7}" dt="2019-11-06T08:34:57.718" v="2855" actId="20577"/>
          <ac:spMkLst>
            <pc:docMk/>
            <pc:sldMk cId="2812440683" sldId="380"/>
            <ac:spMk id="3" creationId="{BC48574D-236C-40BA-AB9B-2BFEF0FE443B}"/>
          </ac:spMkLst>
        </pc:spChg>
      </pc:sldChg>
      <pc:sldChg chg="del">
        <pc:chgData name="Marius Hole" userId="640c7f4a-0705-4bef-a18e-190e1e8ea9fa" providerId="ADAL" clId="{6A6EB6A4-9C64-4BF2-B208-72403B1BB7F7}" dt="2019-11-06T08:12:37.278" v="264" actId="47"/>
        <pc:sldMkLst>
          <pc:docMk/>
          <pc:sldMk cId="1738000149" sldId="381"/>
        </pc:sldMkLst>
      </pc:sldChg>
      <pc:sldChg chg="modSp add">
        <pc:chgData name="Marius Hole" userId="640c7f4a-0705-4bef-a18e-190e1e8ea9fa" providerId="ADAL" clId="{6A6EB6A4-9C64-4BF2-B208-72403B1BB7F7}" dt="2019-11-06T08:28:39.966" v="2324" actId="20577"/>
        <pc:sldMkLst>
          <pc:docMk/>
          <pc:sldMk cId="2184951065" sldId="381"/>
        </pc:sldMkLst>
        <pc:spChg chg="mod">
          <ac:chgData name="Marius Hole" userId="640c7f4a-0705-4bef-a18e-190e1e8ea9fa" providerId="ADAL" clId="{6A6EB6A4-9C64-4BF2-B208-72403B1BB7F7}" dt="2019-11-06T08:22:44.111" v="1170" actId="20577"/>
          <ac:spMkLst>
            <pc:docMk/>
            <pc:sldMk cId="2184951065" sldId="381"/>
            <ac:spMk id="2" creationId="{E930D958-96C8-44C0-926C-3021A53D08A3}"/>
          </ac:spMkLst>
        </pc:spChg>
        <pc:spChg chg="mod">
          <ac:chgData name="Marius Hole" userId="640c7f4a-0705-4bef-a18e-190e1e8ea9fa" providerId="ADAL" clId="{6A6EB6A4-9C64-4BF2-B208-72403B1BB7F7}" dt="2019-11-06T08:28:39.966" v="2324" actId="20577"/>
          <ac:spMkLst>
            <pc:docMk/>
            <pc:sldMk cId="2184951065" sldId="381"/>
            <ac:spMk id="3" creationId="{BC48574D-236C-40BA-AB9B-2BFEF0FE443B}"/>
          </ac:spMkLst>
        </pc:spChg>
      </pc:sldChg>
      <pc:sldChg chg="modSp add">
        <pc:chgData name="Marius Hole" userId="640c7f4a-0705-4bef-a18e-190e1e8ea9fa" providerId="ADAL" clId="{6A6EB6A4-9C64-4BF2-B208-72403B1BB7F7}" dt="2019-11-06T08:28:35.324" v="2322" actId="20577"/>
        <pc:sldMkLst>
          <pc:docMk/>
          <pc:sldMk cId="1822421915" sldId="382"/>
        </pc:sldMkLst>
        <pc:spChg chg="mod">
          <ac:chgData name="Marius Hole" userId="640c7f4a-0705-4bef-a18e-190e1e8ea9fa" providerId="ADAL" clId="{6A6EB6A4-9C64-4BF2-B208-72403B1BB7F7}" dt="2019-11-06T08:28:35.324" v="2322" actId="20577"/>
          <ac:spMkLst>
            <pc:docMk/>
            <pc:sldMk cId="1822421915" sldId="382"/>
            <ac:spMk id="3" creationId="{BC48574D-236C-40BA-AB9B-2BFEF0FE443B}"/>
          </ac:spMkLst>
        </pc:spChg>
      </pc:sldChg>
      <pc:sldChg chg="modSp add">
        <pc:chgData name="Marius Hole" userId="640c7f4a-0705-4bef-a18e-190e1e8ea9fa" providerId="ADAL" clId="{6A6EB6A4-9C64-4BF2-B208-72403B1BB7F7}" dt="2019-11-06T08:29:11.036" v="2327" actId="20577"/>
        <pc:sldMkLst>
          <pc:docMk/>
          <pc:sldMk cId="2459803469" sldId="383"/>
        </pc:sldMkLst>
        <pc:spChg chg="mod">
          <ac:chgData name="Marius Hole" userId="640c7f4a-0705-4bef-a18e-190e1e8ea9fa" providerId="ADAL" clId="{6A6EB6A4-9C64-4BF2-B208-72403B1BB7F7}" dt="2019-11-06T08:29:11.036" v="2327" actId="20577"/>
          <ac:spMkLst>
            <pc:docMk/>
            <pc:sldMk cId="2459803469" sldId="383"/>
            <ac:spMk id="3" creationId="{BC48574D-236C-40BA-AB9B-2BFEF0FE443B}"/>
          </ac:spMkLst>
        </pc:spChg>
      </pc:sldChg>
      <pc:sldChg chg="modSp add">
        <pc:chgData name="Marius Hole" userId="640c7f4a-0705-4bef-a18e-190e1e8ea9fa" providerId="ADAL" clId="{6A6EB6A4-9C64-4BF2-B208-72403B1BB7F7}" dt="2019-11-06T08:29:28.395" v="2349" actId="20577"/>
        <pc:sldMkLst>
          <pc:docMk/>
          <pc:sldMk cId="577501438" sldId="384"/>
        </pc:sldMkLst>
        <pc:spChg chg="mod">
          <ac:chgData name="Marius Hole" userId="640c7f4a-0705-4bef-a18e-190e1e8ea9fa" providerId="ADAL" clId="{6A6EB6A4-9C64-4BF2-B208-72403B1BB7F7}" dt="2019-11-06T08:29:28.395" v="2349" actId="20577"/>
          <ac:spMkLst>
            <pc:docMk/>
            <pc:sldMk cId="577501438" sldId="384"/>
            <ac:spMk id="3" creationId="{BC48574D-236C-40BA-AB9B-2BFEF0FE443B}"/>
          </ac:spMkLst>
        </pc:spChg>
      </pc:sldChg>
      <pc:sldChg chg="modSp add">
        <pc:chgData name="Marius Hole" userId="640c7f4a-0705-4bef-a18e-190e1e8ea9fa" providerId="ADAL" clId="{6A6EB6A4-9C64-4BF2-B208-72403B1BB7F7}" dt="2019-11-06T08:32:38.507" v="2789" actId="120"/>
        <pc:sldMkLst>
          <pc:docMk/>
          <pc:sldMk cId="2073677069" sldId="385"/>
        </pc:sldMkLst>
        <pc:spChg chg="mod">
          <ac:chgData name="Marius Hole" userId="640c7f4a-0705-4bef-a18e-190e1e8ea9fa" providerId="ADAL" clId="{6A6EB6A4-9C64-4BF2-B208-72403B1BB7F7}" dt="2019-11-06T08:29:54.927" v="2373" actId="20577"/>
          <ac:spMkLst>
            <pc:docMk/>
            <pc:sldMk cId="2073677069" sldId="385"/>
            <ac:spMk id="2" creationId="{E930D958-96C8-44C0-926C-3021A53D08A3}"/>
          </ac:spMkLst>
        </pc:spChg>
        <pc:spChg chg="mod">
          <ac:chgData name="Marius Hole" userId="640c7f4a-0705-4bef-a18e-190e1e8ea9fa" providerId="ADAL" clId="{6A6EB6A4-9C64-4BF2-B208-72403B1BB7F7}" dt="2019-11-06T08:32:38.507" v="2789" actId="120"/>
          <ac:spMkLst>
            <pc:docMk/>
            <pc:sldMk cId="2073677069" sldId="385"/>
            <ac:spMk id="3" creationId="{BC48574D-236C-40BA-AB9B-2BFEF0FE443B}"/>
          </ac:spMkLst>
        </pc:spChg>
      </pc:sldChg>
      <pc:sldChg chg="modSp add">
        <pc:chgData name="Marius Hole" userId="640c7f4a-0705-4bef-a18e-190e1e8ea9fa" providerId="ADAL" clId="{6A6EB6A4-9C64-4BF2-B208-72403B1BB7F7}" dt="2019-11-06T08:33:24.541" v="2795" actId="20577"/>
        <pc:sldMkLst>
          <pc:docMk/>
          <pc:sldMk cId="603924555" sldId="386"/>
        </pc:sldMkLst>
        <pc:spChg chg="mod">
          <ac:chgData name="Marius Hole" userId="640c7f4a-0705-4bef-a18e-190e1e8ea9fa" providerId="ADAL" clId="{6A6EB6A4-9C64-4BF2-B208-72403B1BB7F7}" dt="2019-11-06T08:33:24.541" v="2795" actId="20577"/>
          <ac:spMkLst>
            <pc:docMk/>
            <pc:sldMk cId="603924555" sldId="386"/>
            <ac:spMk id="3" creationId="{BC48574D-236C-40BA-AB9B-2BFEF0FE443B}"/>
          </ac:spMkLst>
        </pc:spChg>
      </pc:sldChg>
      <pc:sldChg chg="modSp add">
        <pc:chgData name="Marius Hole" userId="640c7f4a-0705-4bef-a18e-190e1e8ea9fa" providerId="ADAL" clId="{6A6EB6A4-9C64-4BF2-B208-72403B1BB7F7}" dt="2019-11-06T08:34:15.237" v="2849" actId="20577"/>
        <pc:sldMkLst>
          <pc:docMk/>
          <pc:sldMk cId="3587055991" sldId="387"/>
        </pc:sldMkLst>
        <pc:spChg chg="mod">
          <ac:chgData name="Marius Hole" userId="640c7f4a-0705-4bef-a18e-190e1e8ea9fa" providerId="ADAL" clId="{6A6EB6A4-9C64-4BF2-B208-72403B1BB7F7}" dt="2019-11-06T08:34:15.237" v="2849" actId="20577"/>
          <ac:spMkLst>
            <pc:docMk/>
            <pc:sldMk cId="3587055991" sldId="387"/>
            <ac:spMk id="3" creationId="{BC48574D-236C-40BA-AB9B-2BFEF0FE443B}"/>
          </ac:spMkLst>
        </pc:spChg>
      </pc:sldChg>
      <pc:sldChg chg="addSp modSp add">
        <pc:chgData name="Marius Hole" userId="640c7f4a-0705-4bef-a18e-190e1e8ea9fa" providerId="ADAL" clId="{6A6EB6A4-9C64-4BF2-B208-72403B1BB7F7}" dt="2019-11-06T08:52:56.346" v="3197" actId="20577"/>
        <pc:sldMkLst>
          <pc:docMk/>
          <pc:sldMk cId="1563450011" sldId="388"/>
        </pc:sldMkLst>
        <pc:spChg chg="mod">
          <ac:chgData name="Marius Hole" userId="640c7f4a-0705-4bef-a18e-190e1e8ea9fa" providerId="ADAL" clId="{6A6EB6A4-9C64-4BF2-B208-72403B1BB7F7}" dt="2019-11-06T08:47:31.309" v="2875" actId="20577"/>
          <ac:spMkLst>
            <pc:docMk/>
            <pc:sldMk cId="1563450011" sldId="388"/>
            <ac:spMk id="2" creationId="{E930D958-96C8-44C0-926C-3021A53D08A3}"/>
          </ac:spMkLst>
        </pc:spChg>
        <pc:spChg chg="mod">
          <ac:chgData name="Marius Hole" userId="640c7f4a-0705-4bef-a18e-190e1e8ea9fa" providerId="ADAL" clId="{6A6EB6A4-9C64-4BF2-B208-72403B1BB7F7}" dt="2019-11-06T08:51:47.306" v="3114" actId="14100"/>
          <ac:spMkLst>
            <pc:docMk/>
            <pc:sldMk cId="1563450011" sldId="388"/>
            <ac:spMk id="3" creationId="{BC48574D-236C-40BA-AB9B-2BFEF0FE443B}"/>
          </ac:spMkLst>
        </pc:spChg>
        <pc:spChg chg="add mod">
          <ac:chgData name="Marius Hole" userId="640c7f4a-0705-4bef-a18e-190e1e8ea9fa" providerId="ADAL" clId="{6A6EB6A4-9C64-4BF2-B208-72403B1BB7F7}" dt="2019-11-06T08:52:56.346" v="3197" actId="20577"/>
          <ac:spMkLst>
            <pc:docMk/>
            <pc:sldMk cId="1563450011" sldId="388"/>
            <ac:spMk id="5" creationId="{6559A8D9-8680-4ACD-866B-35D11324ECE2}"/>
          </ac:spMkLst>
        </pc:spChg>
      </pc:sldChg>
      <pc:sldChg chg="del">
        <pc:chgData name="Marius Hole" userId="640c7f4a-0705-4bef-a18e-190e1e8ea9fa" providerId="ADAL" clId="{6A6EB6A4-9C64-4BF2-B208-72403B1BB7F7}" dt="2019-11-06T08:12:37.278" v="264" actId="47"/>
        <pc:sldMkLst>
          <pc:docMk/>
          <pc:sldMk cId="877473059" sldId="391"/>
        </pc:sldMkLst>
      </pc:sldChg>
      <pc:sldChg chg="del">
        <pc:chgData name="Marius Hole" userId="640c7f4a-0705-4bef-a18e-190e1e8ea9fa" providerId="ADAL" clId="{6A6EB6A4-9C64-4BF2-B208-72403B1BB7F7}" dt="2019-11-06T08:12:37.278" v="264" actId="47"/>
        <pc:sldMkLst>
          <pc:docMk/>
          <pc:sldMk cId="3068215346" sldId="394"/>
        </pc:sldMkLst>
      </pc:sldChg>
      <pc:sldChg chg="del">
        <pc:chgData name="Marius Hole" userId="640c7f4a-0705-4bef-a18e-190e1e8ea9fa" providerId="ADAL" clId="{6A6EB6A4-9C64-4BF2-B208-72403B1BB7F7}" dt="2019-11-06T08:12:37.278" v="264" actId="47"/>
        <pc:sldMkLst>
          <pc:docMk/>
          <pc:sldMk cId="3535482278" sldId="395"/>
        </pc:sldMkLst>
      </pc:sldChg>
      <pc:sldChg chg="del">
        <pc:chgData name="Marius Hole" userId="640c7f4a-0705-4bef-a18e-190e1e8ea9fa" providerId="ADAL" clId="{6A6EB6A4-9C64-4BF2-B208-72403B1BB7F7}" dt="2019-11-06T08:12:37.278" v="264" actId="47"/>
        <pc:sldMkLst>
          <pc:docMk/>
          <pc:sldMk cId="1822680594" sldId="396"/>
        </pc:sldMkLst>
      </pc:sldChg>
      <pc:sldChg chg="del">
        <pc:chgData name="Marius Hole" userId="640c7f4a-0705-4bef-a18e-190e1e8ea9fa" providerId="ADAL" clId="{6A6EB6A4-9C64-4BF2-B208-72403B1BB7F7}" dt="2019-11-06T08:12:37.278" v="264" actId="47"/>
        <pc:sldMkLst>
          <pc:docMk/>
          <pc:sldMk cId="995615758" sldId="397"/>
        </pc:sldMkLst>
      </pc:sldChg>
      <pc:sldChg chg="del">
        <pc:chgData name="Marius Hole" userId="640c7f4a-0705-4bef-a18e-190e1e8ea9fa" providerId="ADAL" clId="{6A6EB6A4-9C64-4BF2-B208-72403B1BB7F7}" dt="2019-11-06T08:12:37.278" v="264" actId="47"/>
        <pc:sldMkLst>
          <pc:docMk/>
          <pc:sldMk cId="3745494251" sldId="398"/>
        </pc:sldMkLst>
      </pc:sldChg>
      <pc:sldChg chg="del">
        <pc:chgData name="Marius Hole" userId="640c7f4a-0705-4bef-a18e-190e1e8ea9fa" providerId="ADAL" clId="{6A6EB6A4-9C64-4BF2-B208-72403B1BB7F7}" dt="2019-11-06T08:12:37.278" v="264" actId="47"/>
        <pc:sldMkLst>
          <pc:docMk/>
          <pc:sldMk cId="1476891539" sldId="399"/>
        </pc:sldMkLst>
      </pc:sldChg>
      <pc:sldChg chg="del">
        <pc:chgData name="Marius Hole" userId="640c7f4a-0705-4bef-a18e-190e1e8ea9fa" providerId="ADAL" clId="{6A6EB6A4-9C64-4BF2-B208-72403B1BB7F7}" dt="2019-11-06T08:12:37.278" v="264" actId="47"/>
        <pc:sldMkLst>
          <pc:docMk/>
          <pc:sldMk cId="124193900" sldId="400"/>
        </pc:sldMkLst>
      </pc:sldChg>
      <pc:sldChg chg="del">
        <pc:chgData name="Marius Hole" userId="640c7f4a-0705-4bef-a18e-190e1e8ea9fa" providerId="ADAL" clId="{6A6EB6A4-9C64-4BF2-B208-72403B1BB7F7}" dt="2019-11-06T08:12:37.278" v="264" actId="47"/>
        <pc:sldMkLst>
          <pc:docMk/>
          <pc:sldMk cId="1992533184" sldId="401"/>
        </pc:sldMkLst>
      </pc:sldChg>
      <pc:sldChg chg="del">
        <pc:chgData name="Marius Hole" userId="640c7f4a-0705-4bef-a18e-190e1e8ea9fa" providerId="ADAL" clId="{6A6EB6A4-9C64-4BF2-B208-72403B1BB7F7}" dt="2019-11-06T08:12:37.278" v="264" actId="47"/>
        <pc:sldMkLst>
          <pc:docMk/>
          <pc:sldMk cId="660916390" sldId="402"/>
        </pc:sldMkLst>
      </pc:sldChg>
      <pc:sldChg chg="del">
        <pc:chgData name="Marius Hole" userId="640c7f4a-0705-4bef-a18e-190e1e8ea9fa" providerId="ADAL" clId="{6A6EB6A4-9C64-4BF2-B208-72403B1BB7F7}" dt="2019-11-06T08:12:37.278" v="264" actId="47"/>
        <pc:sldMkLst>
          <pc:docMk/>
          <pc:sldMk cId="3124537859" sldId="403"/>
        </pc:sldMkLst>
      </pc:sldChg>
      <pc:sldChg chg="del">
        <pc:chgData name="Marius Hole" userId="640c7f4a-0705-4bef-a18e-190e1e8ea9fa" providerId="ADAL" clId="{6A6EB6A4-9C64-4BF2-B208-72403B1BB7F7}" dt="2019-11-06T08:12:37.278" v="264" actId="47"/>
        <pc:sldMkLst>
          <pc:docMk/>
          <pc:sldMk cId="41296116" sldId="404"/>
        </pc:sldMkLst>
      </pc:sldChg>
      <pc:sldChg chg="del">
        <pc:chgData name="Marius Hole" userId="640c7f4a-0705-4bef-a18e-190e1e8ea9fa" providerId="ADAL" clId="{6A6EB6A4-9C64-4BF2-B208-72403B1BB7F7}" dt="2019-11-06T08:12:37.278" v="264" actId="47"/>
        <pc:sldMkLst>
          <pc:docMk/>
          <pc:sldMk cId="2674828229" sldId="405"/>
        </pc:sldMkLst>
      </pc:sldChg>
      <pc:sldChg chg="del">
        <pc:chgData name="Marius Hole" userId="640c7f4a-0705-4bef-a18e-190e1e8ea9fa" providerId="ADAL" clId="{6A6EB6A4-9C64-4BF2-B208-72403B1BB7F7}" dt="2019-11-06T08:12:37.278" v="264" actId="47"/>
        <pc:sldMkLst>
          <pc:docMk/>
          <pc:sldMk cId="2444419218" sldId="406"/>
        </pc:sldMkLst>
      </pc:sldChg>
      <pc:sldChg chg="del">
        <pc:chgData name="Marius Hole" userId="640c7f4a-0705-4bef-a18e-190e1e8ea9fa" providerId="ADAL" clId="{6A6EB6A4-9C64-4BF2-B208-72403B1BB7F7}" dt="2019-11-06T08:12:37.278" v="264" actId="47"/>
        <pc:sldMkLst>
          <pc:docMk/>
          <pc:sldMk cId="3287522" sldId="407"/>
        </pc:sldMkLst>
      </pc:sldChg>
      <pc:sldChg chg="del">
        <pc:chgData name="Marius Hole" userId="640c7f4a-0705-4bef-a18e-190e1e8ea9fa" providerId="ADAL" clId="{6A6EB6A4-9C64-4BF2-B208-72403B1BB7F7}" dt="2019-11-06T08:12:37.278" v="264" actId="47"/>
        <pc:sldMkLst>
          <pc:docMk/>
          <pc:sldMk cId="1412999345" sldId="408"/>
        </pc:sldMkLst>
      </pc:sldChg>
    </pc:docChg>
  </pc:docChgLst>
  <pc:docChgLst>
    <pc:chgData name="Marius Hole" userId="640c7f4a-0705-4bef-a18e-190e1e8ea9fa" providerId="ADAL" clId="{FA0CF4E4-14FD-41EE-846F-D050771A1A7D}"/>
    <pc:docChg chg="undo custSel addSld delSld modSld sldOrd">
      <pc:chgData name="Marius Hole" userId="640c7f4a-0705-4bef-a18e-190e1e8ea9fa" providerId="ADAL" clId="{FA0CF4E4-14FD-41EE-846F-D050771A1A7D}" dt="2021-01-12T09:51:30.277" v="491" actId="1036"/>
      <pc:docMkLst>
        <pc:docMk/>
      </pc:docMkLst>
      <pc:sldChg chg="modSp mod">
        <pc:chgData name="Marius Hole" userId="640c7f4a-0705-4bef-a18e-190e1e8ea9fa" providerId="ADAL" clId="{FA0CF4E4-14FD-41EE-846F-D050771A1A7D}" dt="2021-01-12T09:49:23.979" v="467" actId="20577"/>
        <pc:sldMkLst>
          <pc:docMk/>
          <pc:sldMk cId="2929233815" sldId="376"/>
        </pc:sldMkLst>
        <pc:spChg chg="mod">
          <ac:chgData name="Marius Hole" userId="640c7f4a-0705-4bef-a18e-190e1e8ea9fa" providerId="ADAL" clId="{FA0CF4E4-14FD-41EE-846F-D050771A1A7D}" dt="2021-01-12T09:49:23.979" v="467" actId="20577"/>
          <ac:spMkLst>
            <pc:docMk/>
            <pc:sldMk cId="2929233815" sldId="376"/>
            <ac:spMk id="3" creationId="{BC48574D-236C-40BA-AB9B-2BFEF0FE443B}"/>
          </ac:spMkLst>
        </pc:spChg>
      </pc:sldChg>
      <pc:sldChg chg="del">
        <pc:chgData name="Marius Hole" userId="640c7f4a-0705-4bef-a18e-190e1e8ea9fa" providerId="ADAL" clId="{FA0CF4E4-14FD-41EE-846F-D050771A1A7D}" dt="2021-01-12T09:12:34.901" v="30" actId="47"/>
        <pc:sldMkLst>
          <pc:docMk/>
          <pc:sldMk cId="754110363" sldId="377"/>
        </pc:sldMkLst>
      </pc:sldChg>
      <pc:sldChg chg="delSp modSp del mod">
        <pc:chgData name="Marius Hole" userId="640c7f4a-0705-4bef-a18e-190e1e8ea9fa" providerId="ADAL" clId="{FA0CF4E4-14FD-41EE-846F-D050771A1A7D}" dt="2021-01-12T09:12:42.231" v="31" actId="47"/>
        <pc:sldMkLst>
          <pc:docMk/>
          <pc:sldMk cId="2558665023" sldId="378"/>
        </pc:sldMkLst>
        <pc:spChg chg="mod">
          <ac:chgData name="Marius Hole" userId="640c7f4a-0705-4bef-a18e-190e1e8ea9fa" providerId="ADAL" clId="{FA0CF4E4-14FD-41EE-846F-D050771A1A7D}" dt="2021-01-12T09:12:08.761" v="15" actId="20577"/>
          <ac:spMkLst>
            <pc:docMk/>
            <pc:sldMk cId="2558665023" sldId="378"/>
            <ac:spMk id="2" creationId="{E930D958-96C8-44C0-926C-3021A53D08A3}"/>
          </ac:spMkLst>
        </pc:spChg>
        <pc:spChg chg="mod">
          <ac:chgData name="Marius Hole" userId="640c7f4a-0705-4bef-a18e-190e1e8ea9fa" providerId="ADAL" clId="{FA0CF4E4-14FD-41EE-846F-D050771A1A7D}" dt="2021-01-12T09:12:15.287" v="23" actId="20577"/>
          <ac:spMkLst>
            <pc:docMk/>
            <pc:sldMk cId="2558665023" sldId="378"/>
            <ac:spMk id="3" creationId="{BC48574D-236C-40BA-AB9B-2BFEF0FE443B}"/>
          </ac:spMkLst>
        </pc:spChg>
        <pc:picChg chg="del">
          <ac:chgData name="Marius Hole" userId="640c7f4a-0705-4bef-a18e-190e1e8ea9fa" providerId="ADAL" clId="{FA0CF4E4-14FD-41EE-846F-D050771A1A7D}" dt="2021-01-12T09:12:11.129" v="16" actId="478"/>
          <ac:picMkLst>
            <pc:docMk/>
            <pc:sldMk cId="2558665023" sldId="378"/>
            <ac:picMk id="10" creationId="{A91E30D1-BE5F-4929-99B6-C302280630DD}"/>
          </ac:picMkLst>
        </pc:picChg>
      </pc:sldChg>
      <pc:sldChg chg="modSp mod">
        <pc:chgData name="Marius Hole" userId="640c7f4a-0705-4bef-a18e-190e1e8ea9fa" providerId="ADAL" clId="{FA0CF4E4-14FD-41EE-846F-D050771A1A7D}" dt="2021-01-12T09:42:34.649" v="394" actId="20577"/>
        <pc:sldMkLst>
          <pc:docMk/>
          <pc:sldMk cId="3915907644" sldId="379"/>
        </pc:sldMkLst>
        <pc:spChg chg="mod">
          <ac:chgData name="Marius Hole" userId="640c7f4a-0705-4bef-a18e-190e1e8ea9fa" providerId="ADAL" clId="{FA0CF4E4-14FD-41EE-846F-D050771A1A7D}" dt="2021-01-12T09:12:51.221" v="38" actId="20577"/>
          <ac:spMkLst>
            <pc:docMk/>
            <pc:sldMk cId="3915907644" sldId="379"/>
            <ac:spMk id="2" creationId="{E930D958-96C8-44C0-926C-3021A53D08A3}"/>
          </ac:spMkLst>
        </pc:spChg>
        <pc:spChg chg="mod">
          <ac:chgData name="Marius Hole" userId="640c7f4a-0705-4bef-a18e-190e1e8ea9fa" providerId="ADAL" clId="{FA0CF4E4-14FD-41EE-846F-D050771A1A7D}" dt="2021-01-12T09:42:34.649" v="394" actId="20577"/>
          <ac:spMkLst>
            <pc:docMk/>
            <pc:sldMk cId="3915907644" sldId="379"/>
            <ac:spMk id="3" creationId="{BC48574D-236C-40BA-AB9B-2BFEF0FE443B}"/>
          </ac:spMkLst>
        </pc:spChg>
      </pc:sldChg>
      <pc:sldChg chg="del">
        <pc:chgData name="Marius Hole" userId="640c7f4a-0705-4bef-a18e-190e1e8ea9fa" providerId="ADAL" clId="{FA0CF4E4-14FD-41EE-846F-D050771A1A7D}" dt="2021-01-12T09:12:34.901" v="30" actId="47"/>
        <pc:sldMkLst>
          <pc:docMk/>
          <pc:sldMk cId="2276069888" sldId="380"/>
        </pc:sldMkLst>
      </pc:sldChg>
      <pc:sldChg chg="modSp add mod">
        <pc:chgData name="Marius Hole" userId="640c7f4a-0705-4bef-a18e-190e1e8ea9fa" providerId="ADAL" clId="{FA0CF4E4-14FD-41EE-846F-D050771A1A7D}" dt="2021-01-12T09:39:19.013" v="350" actId="20577"/>
        <pc:sldMkLst>
          <pc:docMk/>
          <pc:sldMk cId="3569898867" sldId="380"/>
        </pc:sldMkLst>
        <pc:spChg chg="mod">
          <ac:chgData name="Marius Hole" userId="640c7f4a-0705-4bef-a18e-190e1e8ea9fa" providerId="ADAL" clId="{FA0CF4E4-14FD-41EE-846F-D050771A1A7D}" dt="2021-01-12T09:38:29.018" v="329"/>
          <ac:spMkLst>
            <pc:docMk/>
            <pc:sldMk cId="3569898867" sldId="380"/>
            <ac:spMk id="2" creationId="{E930D958-96C8-44C0-926C-3021A53D08A3}"/>
          </ac:spMkLst>
        </pc:spChg>
        <pc:spChg chg="mod">
          <ac:chgData name="Marius Hole" userId="640c7f4a-0705-4bef-a18e-190e1e8ea9fa" providerId="ADAL" clId="{FA0CF4E4-14FD-41EE-846F-D050771A1A7D}" dt="2021-01-12T09:39:19.013" v="350" actId="20577"/>
          <ac:spMkLst>
            <pc:docMk/>
            <pc:sldMk cId="3569898867" sldId="380"/>
            <ac:spMk id="3" creationId="{BC48574D-236C-40BA-AB9B-2BFEF0FE443B}"/>
          </ac:spMkLst>
        </pc:spChg>
      </pc:sldChg>
      <pc:sldChg chg="modSp add mod ord">
        <pc:chgData name="Marius Hole" userId="640c7f4a-0705-4bef-a18e-190e1e8ea9fa" providerId="ADAL" clId="{FA0CF4E4-14FD-41EE-846F-D050771A1A7D}" dt="2021-01-12T09:17:19.845" v="137"/>
        <pc:sldMkLst>
          <pc:docMk/>
          <pc:sldMk cId="1669615239" sldId="381"/>
        </pc:sldMkLst>
        <pc:spChg chg="mod">
          <ac:chgData name="Marius Hole" userId="640c7f4a-0705-4bef-a18e-190e1e8ea9fa" providerId="ADAL" clId="{FA0CF4E4-14FD-41EE-846F-D050771A1A7D}" dt="2021-01-12T09:17:14.790" v="135" actId="20577"/>
          <ac:spMkLst>
            <pc:docMk/>
            <pc:sldMk cId="1669615239" sldId="381"/>
            <ac:spMk id="3" creationId="{BC48574D-236C-40BA-AB9B-2BFEF0FE443B}"/>
          </ac:spMkLst>
        </pc:spChg>
      </pc:sldChg>
      <pc:sldChg chg="del">
        <pc:chgData name="Marius Hole" userId="640c7f4a-0705-4bef-a18e-190e1e8ea9fa" providerId="ADAL" clId="{FA0CF4E4-14FD-41EE-846F-D050771A1A7D}" dt="2021-01-12T09:12:34.901" v="30" actId="47"/>
        <pc:sldMkLst>
          <pc:docMk/>
          <pc:sldMk cId="3936969087" sldId="381"/>
        </pc:sldMkLst>
      </pc:sldChg>
      <pc:sldChg chg="addSp">
        <pc:chgData name="Marius Hole" userId="640c7f4a-0705-4bef-a18e-190e1e8ea9fa" providerId="ADAL" clId="{FA0CF4E4-14FD-41EE-846F-D050771A1A7D}" dt="2021-01-12T09:18:01.667" v="142"/>
        <pc:sldMkLst>
          <pc:docMk/>
          <pc:sldMk cId="970753997" sldId="382"/>
        </pc:sldMkLst>
        <pc:picChg chg="add">
          <ac:chgData name="Marius Hole" userId="640c7f4a-0705-4bef-a18e-190e1e8ea9fa" providerId="ADAL" clId="{FA0CF4E4-14FD-41EE-846F-D050771A1A7D}" dt="2021-01-12T09:18:01.667" v="142"/>
          <ac:picMkLst>
            <pc:docMk/>
            <pc:sldMk cId="970753997" sldId="382"/>
            <ac:picMk id="1026" creationId="{508F9711-773C-494C-AE94-08CFF835B14F}"/>
          </ac:picMkLst>
        </pc:picChg>
      </pc:sldChg>
      <pc:sldChg chg="new del">
        <pc:chgData name="Marius Hole" userId="640c7f4a-0705-4bef-a18e-190e1e8ea9fa" providerId="ADAL" clId="{FA0CF4E4-14FD-41EE-846F-D050771A1A7D}" dt="2021-01-12T09:17:52.657" v="139" actId="680"/>
        <pc:sldMkLst>
          <pc:docMk/>
          <pc:sldMk cId="3349718706" sldId="382"/>
        </pc:sldMkLst>
      </pc:sldChg>
      <pc:sldChg chg="del">
        <pc:chgData name="Marius Hole" userId="640c7f4a-0705-4bef-a18e-190e1e8ea9fa" providerId="ADAL" clId="{FA0CF4E4-14FD-41EE-846F-D050771A1A7D}" dt="2021-01-12T09:12:34.901" v="30" actId="47"/>
        <pc:sldMkLst>
          <pc:docMk/>
          <pc:sldMk cId="3962111285" sldId="382"/>
        </pc:sldMkLst>
      </pc:sldChg>
      <pc:sldChg chg="modSp add del mod ord">
        <pc:chgData name="Marius Hole" userId="640c7f4a-0705-4bef-a18e-190e1e8ea9fa" providerId="ADAL" clId="{FA0CF4E4-14FD-41EE-846F-D050771A1A7D}" dt="2021-01-12T09:19:52.466" v="182"/>
        <pc:sldMkLst>
          <pc:docMk/>
          <pc:sldMk cId="4019874596" sldId="382"/>
        </pc:sldMkLst>
        <pc:spChg chg="mod">
          <ac:chgData name="Marius Hole" userId="640c7f4a-0705-4bef-a18e-190e1e8ea9fa" providerId="ADAL" clId="{FA0CF4E4-14FD-41EE-846F-D050771A1A7D}" dt="2021-01-12T09:18:41.129" v="148" actId="20577"/>
          <ac:spMkLst>
            <pc:docMk/>
            <pc:sldMk cId="4019874596" sldId="382"/>
            <ac:spMk id="3" creationId="{BC48574D-236C-40BA-AB9B-2BFEF0FE443B}"/>
          </ac:spMkLst>
        </pc:spChg>
        <pc:picChg chg="mod">
          <ac:chgData name="Marius Hole" userId="640c7f4a-0705-4bef-a18e-190e1e8ea9fa" providerId="ADAL" clId="{FA0CF4E4-14FD-41EE-846F-D050771A1A7D}" dt="2021-01-12T09:19:28.680" v="180" actId="14100"/>
          <ac:picMkLst>
            <pc:docMk/>
            <pc:sldMk cId="4019874596" sldId="382"/>
            <ac:picMk id="1026" creationId="{508F9711-773C-494C-AE94-08CFF835B14F}"/>
          </ac:picMkLst>
        </pc:picChg>
      </pc:sldChg>
      <pc:sldChg chg="modSp add del mod ord">
        <pc:chgData name="Marius Hole" userId="640c7f4a-0705-4bef-a18e-190e1e8ea9fa" providerId="ADAL" clId="{FA0CF4E4-14FD-41EE-846F-D050771A1A7D}" dt="2021-01-12T09:19:54.090" v="184"/>
        <pc:sldMkLst>
          <pc:docMk/>
          <pc:sldMk cId="479420297" sldId="383"/>
        </pc:sldMkLst>
        <pc:spChg chg="mod">
          <ac:chgData name="Marius Hole" userId="640c7f4a-0705-4bef-a18e-190e1e8ea9fa" providerId="ADAL" clId="{FA0CF4E4-14FD-41EE-846F-D050771A1A7D}" dt="2021-01-12T09:18:35.122" v="146" actId="20577"/>
          <ac:spMkLst>
            <pc:docMk/>
            <pc:sldMk cId="479420297" sldId="383"/>
            <ac:spMk id="3" creationId="{BC48574D-236C-40BA-AB9B-2BFEF0FE443B}"/>
          </ac:spMkLst>
        </pc:spChg>
      </pc:sldChg>
      <pc:sldChg chg="addSp">
        <pc:chgData name="Marius Hole" userId="640c7f4a-0705-4bef-a18e-190e1e8ea9fa" providerId="ADAL" clId="{FA0CF4E4-14FD-41EE-846F-D050771A1A7D}" dt="2021-01-12T09:18:30.929" v="144"/>
        <pc:sldMkLst>
          <pc:docMk/>
          <pc:sldMk cId="1811164753" sldId="383"/>
        </pc:sldMkLst>
        <pc:picChg chg="add">
          <ac:chgData name="Marius Hole" userId="640c7f4a-0705-4bef-a18e-190e1e8ea9fa" providerId="ADAL" clId="{FA0CF4E4-14FD-41EE-846F-D050771A1A7D}" dt="2021-01-12T09:18:30.929" v="144"/>
          <ac:picMkLst>
            <pc:docMk/>
            <pc:sldMk cId="1811164753" sldId="383"/>
            <ac:picMk id="2050" creationId="{A480EFEA-2568-4FC8-97B3-51590D94D6D8}"/>
          </ac:picMkLst>
        </pc:picChg>
      </pc:sldChg>
      <pc:sldChg chg="del">
        <pc:chgData name="Marius Hole" userId="640c7f4a-0705-4bef-a18e-190e1e8ea9fa" providerId="ADAL" clId="{FA0CF4E4-14FD-41EE-846F-D050771A1A7D}" dt="2021-01-12T09:12:34.901" v="30" actId="47"/>
        <pc:sldMkLst>
          <pc:docMk/>
          <pc:sldMk cId="2497512606" sldId="383"/>
        </pc:sldMkLst>
      </pc:sldChg>
      <pc:sldChg chg="addSp">
        <pc:chgData name="Marius Hole" userId="640c7f4a-0705-4bef-a18e-190e1e8ea9fa" providerId="ADAL" clId="{FA0CF4E4-14FD-41EE-846F-D050771A1A7D}" dt="2021-01-12T09:24:04.103" v="188"/>
        <pc:sldMkLst>
          <pc:docMk/>
          <pc:sldMk cId="366927408" sldId="384"/>
        </pc:sldMkLst>
        <pc:picChg chg="add">
          <ac:chgData name="Marius Hole" userId="640c7f4a-0705-4bef-a18e-190e1e8ea9fa" providerId="ADAL" clId="{FA0CF4E4-14FD-41EE-846F-D050771A1A7D}" dt="2021-01-12T09:24:04.103" v="188"/>
          <ac:picMkLst>
            <pc:docMk/>
            <pc:sldMk cId="366927408" sldId="384"/>
            <ac:picMk id="3074" creationId="{90724B84-C38B-480B-B8E5-9CD1C74FCCF6}"/>
          </ac:picMkLst>
        </pc:picChg>
      </pc:sldChg>
      <pc:sldChg chg="modSp add del mod ord">
        <pc:chgData name="Marius Hole" userId="640c7f4a-0705-4bef-a18e-190e1e8ea9fa" providerId="ADAL" clId="{FA0CF4E4-14FD-41EE-846F-D050771A1A7D}" dt="2021-01-12T09:47:28.106" v="398"/>
        <pc:sldMkLst>
          <pc:docMk/>
          <pc:sldMk cId="1970511564" sldId="384"/>
        </pc:sldMkLst>
        <pc:spChg chg="mod">
          <ac:chgData name="Marius Hole" userId="640c7f4a-0705-4bef-a18e-190e1e8ea9fa" providerId="ADAL" clId="{FA0CF4E4-14FD-41EE-846F-D050771A1A7D}" dt="2021-01-12T09:24:09.453" v="190" actId="20577"/>
          <ac:spMkLst>
            <pc:docMk/>
            <pc:sldMk cId="1970511564" sldId="384"/>
            <ac:spMk id="3" creationId="{BC48574D-236C-40BA-AB9B-2BFEF0FE443B}"/>
          </ac:spMkLst>
        </pc:spChg>
        <pc:picChg chg="mod">
          <ac:chgData name="Marius Hole" userId="640c7f4a-0705-4bef-a18e-190e1e8ea9fa" providerId="ADAL" clId="{FA0CF4E4-14FD-41EE-846F-D050771A1A7D}" dt="2021-01-12T09:24:13.091" v="213" actId="1037"/>
          <ac:picMkLst>
            <pc:docMk/>
            <pc:sldMk cId="1970511564" sldId="384"/>
            <ac:picMk id="3074" creationId="{90724B84-C38B-480B-B8E5-9CD1C74FCCF6}"/>
          </ac:picMkLst>
        </pc:picChg>
      </pc:sldChg>
      <pc:sldChg chg="del">
        <pc:chgData name="Marius Hole" userId="640c7f4a-0705-4bef-a18e-190e1e8ea9fa" providerId="ADAL" clId="{FA0CF4E4-14FD-41EE-846F-D050771A1A7D}" dt="2021-01-12T09:12:34.901" v="30" actId="47"/>
        <pc:sldMkLst>
          <pc:docMk/>
          <pc:sldMk cId="4253442726" sldId="384"/>
        </pc:sldMkLst>
      </pc:sldChg>
      <pc:sldChg chg="del">
        <pc:chgData name="Marius Hole" userId="640c7f4a-0705-4bef-a18e-190e1e8ea9fa" providerId="ADAL" clId="{FA0CF4E4-14FD-41EE-846F-D050771A1A7D}" dt="2021-01-12T09:12:34.901" v="30" actId="47"/>
        <pc:sldMkLst>
          <pc:docMk/>
          <pc:sldMk cId="1602860480" sldId="385"/>
        </pc:sldMkLst>
      </pc:sldChg>
      <pc:sldChg chg="add del">
        <pc:chgData name="Marius Hole" userId="640c7f4a-0705-4bef-a18e-190e1e8ea9fa" providerId="ADAL" clId="{FA0CF4E4-14FD-41EE-846F-D050771A1A7D}" dt="2021-01-12T09:23:55.497" v="187" actId="22"/>
        <pc:sldMkLst>
          <pc:docMk/>
          <pc:sldMk cId="2808406509" sldId="385"/>
        </pc:sldMkLst>
      </pc:sldChg>
      <pc:sldChg chg="modSp add mod ord">
        <pc:chgData name="Marius Hole" userId="640c7f4a-0705-4bef-a18e-190e1e8ea9fa" providerId="ADAL" clId="{FA0CF4E4-14FD-41EE-846F-D050771A1A7D}" dt="2021-01-12T09:28:26.151" v="318" actId="20577"/>
        <pc:sldMkLst>
          <pc:docMk/>
          <pc:sldMk cId="2999690106" sldId="385"/>
        </pc:sldMkLst>
        <pc:spChg chg="mod">
          <ac:chgData name="Marius Hole" userId="640c7f4a-0705-4bef-a18e-190e1e8ea9fa" providerId="ADAL" clId="{FA0CF4E4-14FD-41EE-846F-D050771A1A7D}" dt="2021-01-12T09:25:43.441" v="265" actId="255"/>
          <ac:spMkLst>
            <pc:docMk/>
            <pc:sldMk cId="2999690106" sldId="385"/>
            <ac:spMk id="2" creationId="{E930D958-96C8-44C0-926C-3021A53D08A3}"/>
          </ac:spMkLst>
        </pc:spChg>
        <pc:spChg chg="mod">
          <ac:chgData name="Marius Hole" userId="640c7f4a-0705-4bef-a18e-190e1e8ea9fa" providerId="ADAL" clId="{FA0CF4E4-14FD-41EE-846F-D050771A1A7D}" dt="2021-01-12T09:28:26.151" v="318" actId="20577"/>
          <ac:spMkLst>
            <pc:docMk/>
            <pc:sldMk cId="2999690106" sldId="385"/>
            <ac:spMk id="3" creationId="{BC48574D-236C-40BA-AB9B-2BFEF0FE443B}"/>
          </ac:spMkLst>
        </pc:spChg>
      </pc:sldChg>
      <pc:sldChg chg="add del ord">
        <pc:chgData name="Marius Hole" userId="640c7f4a-0705-4bef-a18e-190e1e8ea9fa" providerId="ADAL" clId="{FA0CF4E4-14FD-41EE-846F-D050771A1A7D}" dt="2021-01-12T09:26:39.215" v="287" actId="47"/>
        <pc:sldMkLst>
          <pc:docMk/>
          <pc:sldMk cId="1592774792" sldId="386"/>
        </pc:sldMkLst>
      </pc:sldChg>
      <pc:sldChg chg="add del ord">
        <pc:chgData name="Marius Hole" userId="640c7f4a-0705-4bef-a18e-190e1e8ea9fa" providerId="ADAL" clId="{FA0CF4E4-14FD-41EE-846F-D050771A1A7D}" dt="2021-01-12T09:26:39.215" v="287" actId="47"/>
        <pc:sldMkLst>
          <pc:docMk/>
          <pc:sldMk cId="41578396" sldId="387"/>
        </pc:sldMkLst>
      </pc:sldChg>
      <pc:sldChg chg="modSp add mod">
        <pc:chgData name="Marius Hole" userId="640c7f4a-0705-4bef-a18e-190e1e8ea9fa" providerId="ADAL" clId="{FA0CF4E4-14FD-41EE-846F-D050771A1A7D}" dt="2021-01-12T09:28:21.437" v="317" actId="20577"/>
        <pc:sldMkLst>
          <pc:docMk/>
          <pc:sldMk cId="2520153872" sldId="388"/>
        </pc:sldMkLst>
        <pc:spChg chg="mod">
          <ac:chgData name="Marius Hole" userId="640c7f4a-0705-4bef-a18e-190e1e8ea9fa" providerId="ADAL" clId="{FA0CF4E4-14FD-41EE-846F-D050771A1A7D}" dt="2021-01-12T09:28:21.437" v="317" actId="20577"/>
          <ac:spMkLst>
            <pc:docMk/>
            <pc:sldMk cId="2520153872" sldId="388"/>
            <ac:spMk id="3" creationId="{BC48574D-236C-40BA-AB9B-2BFEF0FE443B}"/>
          </ac:spMkLst>
        </pc:spChg>
      </pc:sldChg>
      <pc:sldChg chg="modSp add mod ord">
        <pc:chgData name="Marius Hole" userId="640c7f4a-0705-4bef-a18e-190e1e8ea9fa" providerId="ADAL" clId="{FA0CF4E4-14FD-41EE-846F-D050771A1A7D}" dt="2021-01-12T09:28:12.567" v="316" actId="20577"/>
        <pc:sldMkLst>
          <pc:docMk/>
          <pc:sldMk cId="2846337608" sldId="389"/>
        </pc:sldMkLst>
        <pc:spChg chg="mod">
          <ac:chgData name="Marius Hole" userId="640c7f4a-0705-4bef-a18e-190e1e8ea9fa" providerId="ADAL" clId="{FA0CF4E4-14FD-41EE-846F-D050771A1A7D}" dt="2021-01-12T09:28:12.567" v="316" actId="20577"/>
          <ac:spMkLst>
            <pc:docMk/>
            <pc:sldMk cId="2846337608" sldId="389"/>
            <ac:spMk id="3" creationId="{BC48574D-236C-40BA-AB9B-2BFEF0FE443B}"/>
          </ac:spMkLst>
        </pc:spChg>
      </pc:sldChg>
      <pc:sldChg chg="addSp">
        <pc:chgData name="Marius Hole" userId="640c7f4a-0705-4bef-a18e-190e1e8ea9fa" providerId="ADAL" clId="{FA0CF4E4-14FD-41EE-846F-D050771A1A7D}" dt="2021-01-12T09:51:04.343" v="469"/>
        <pc:sldMkLst>
          <pc:docMk/>
          <pc:sldMk cId="2050078240" sldId="390"/>
        </pc:sldMkLst>
        <pc:picChg chg="add">
          <ac:chgData name="Marius Hole" userId="640c7f4a-0705-4bef-a18e-190e1e8ea9fa" providerId="ADAL" clId="{FA0CF4E4-14FD-41EE-846F-D050771A1A7D}" dt="2021-01-12T09:51:04.343" v="469"/>
          <ac:picMkLst>
            <pc:docMk/>
            <pc:sldMk cId="2050078240" sldId="390"/>
            <ac:picMk id="5122" creationId="{08F37ADB-E0C7-406C-9921-0AD194924DFC}"/>
          </ac:picMkLst>
        </pc:picChg>
      </pc:sldChg>
      <pc:sldChg chg="addSp delSp modSp add del mod">
        <pc:chgData name="Marius Hole" userId="640c7f4a-0705-4bef-a18e-190e1e8ea9fa" providerId="ADAL" clId="{FA0CF4E4-14FD-41EE-846F-D050771A1A7D}" dt="2021-01-12T09:51:30.277" v="491" actId="1036"/>
        <pc:sldMkLst>
          <pc:docMk/>
          <pc:sldMk cId="2496166653" sldId="390"/>
        </pc:sldMkLst>
        <pc:spChg chg="mod">
          <ac:chgData name="Marius Hole" userId="640c7f4a-0705-4bef-a18e-190e1e8ea9fa" providerId="ADAL" clId="{FA0CF4E4-14FD-41EE-846F-D050771A1A7D}" dt="2021-01-12T09:51:19.707" v="475" actId="6549"/>
          <ac:spMkLst>
            <pc:docMk/>
            <pc:sldMk cId="2496166653" sldId="390"/>
            <ac:spMk id="2" creationId="{E930D958-96C8-44C0-926C-3021A53D08A3}"/>
          </ac:spMkLst>
        </pc:spChg>
        <pc:spChg chg="add del">
          <ac:chgData name="Marius Hole" userId="640c7f4a-0705-4bef-a18e-190e1e8ea9fa" providerId="ADAL" clId="{FA0CF4E4-14FD-41EE-846F-D050771A1A7D}" dt="2021-01-12T09:47:32.203" v="400" actId="22"/>
          <ac:spMkLst>
            <pc:docMk/>
            <pc:sldMk cId="2496166653" sldId="390"/>
            <ac:spMk id="6" creationId="{F25D6833-FFB4-4848-A0B3-59A9B1B3A6F2}"/>
          </ac:spMkLst>
        </pc:spChg>
        <pc:picChg chg="mod">
          <ac:chgData name="Marius Hole" userId="640c7f4a-0705-4bef-a18e-190e1e8ea9fa" providerId="ADAL" clId="{FA0CF4E4-14FD-41EE-846F-D050771A1A7D}" dt="2021-01-12T09:51:30.277" v="491" actId="1036"/>
          <ac:picMkLst>
            <pc:docMk/>
            <pc:sldMk cId="2496166653" sldId="390"/>
            <ac:picMk id="4098" creationId="{14A8C0E2-17F9-48E9-909F-5DB900B570A7}"/>
          </ac:picMkLst>
        </pc:picChg>
        <pc:picChg chg="mod">
          <ac:chgData name="Marius Hole" userId="640c7f4a-0705-4bef-a18e-190e1e8ea9fa" providerId="ADAL" clId="{FA0CF4E4-14FD-41EE-846F-D050771A1A7D}" dt="2021-01-12T09:51:10.235" v="472" actId="14100"/>
          <ac:picMkLst>
            <pc:docMk/>
            <pc:sldMk cId="2496166653" sldId="390"/>
            <ac:picMk id="5122" creationId="{08F37ADB-E0C7-406C-9921-0AD194924DFC}"/>
          </ac:picMkLst>
        </pc:picChg>
      </pc:sldChg>
      <pc:sldChg chg="addSp">
        <pc:chgData name="Marius Hole" userId="640c7f4a-0705-4bef-a18e-190e1e8ea9fa" providerId="ADAL" clId="{FA0CF4E4-14FD-41EE-846F-D050771A1A7D}" dt="2021-01-12T09:47:36.181" v="401"/>
        <pc:sldMkLst>
          <pc:docMk/>
          <pc:sldMk cId="2793772368" sldId="390"/>
        </pc:sldMkLst>
        <pc:picChg chg="add">
          <ac:chgData name="Marius Hole" userId="640c7f4a-0705-4bef-a18e-190e1e8ea9fa" providerId="ADAL" clId="{FA0CF4E4-14FD-41EE-846F-D050771A1A7D}" dt="2021-01-12T09:47:36.181" v="401"/>
          <ac:picMkLst>
            <pc:docMk/>
            <pc:sldMk cId="2793772368" sldId="390"/>
            <ac:picMk id="4098" creationId="{14A8C0E2-17F9-48E9-909F-5DB900B570A7}"/>
          </ac:picMkLst>
        </pc:picChg>
      </pc:sldChg>
      <pc:sldChg chg="add del">
        <pc:chgData name="Marius Hole" userId="640c7f4a-0705-4bef-a18e-190e1e8ea9fa" providerId="ADAL" clId="{FA0CF4E4-14FD-41EE-846F-D050771A1A7D}" dt="2021-01-12T09:48:49.259" v="403" actId="47"/>
        <pc:sldMkLst>
          <pc:docMk/>
          <pc:sldMk cId="771463775" sldId="391"/>
        </pc:sldMkLst>
      </pc:sldChg>
      <pc:sldChg chg="add del">
        <pc:chgData name="Marius Hole" userId="640c7f4a-0705-4bef-a18e-190e1e8ea9fa" providerId="ADAL" clId="{FA0CF4E4-14FD-41EE-846F-D050771A1A7D}" dt="2021-01-12T09:38:20.158" v="323" actId="22"/>
        <pc:sldMkLst>
          <pc:docMk/>
          <pc:sldMk cId="2644973075" sldId="391"/>
        </pc:sldMkLst>
      </pc:sldChg>
      <pc:sldChg chg="add del">
        <pc:chgData name="Marius Hole" userId="640c7f4a-0705-4bef-a18e-190e1e8ea9fa" providerId="ADAL" clId="{FA0CF4E4-14FD-41EE-846F-D050771A1A7D}" dt="2021-01-12T09:48:49.259" v="403" actId="47"/>
        <pc:sldMkLst>
          <pc:docMk/>
          <pc:sldMk cId="3217712380" sldId="392"/>
        </pc:sldMkLst>
      </pc:sldChg>
      <pc:sldChg chg="add del">
        <pc:chgData name="Marius Hole" userId="640c7f4a-0705-4bef-a18e-190e1e8ea9fa" providerId="ADAL" clId="{FA0CF4E4-14FD-41EE-846F-D050771A1A7D}" dt="2021-01-12T09:38:19.951" v="322" actId="22"/>
        <pc:sldMkLst>
          <pc:docMk/>
          <pc:sldMk cId="4199232319" sldId="392"/>
        </pc:sldMkLst>
      </pc:sldChg>
      <pc:sldChg chg="add del">
        <pc:chgData name="Marius Hole" userId="640c7f4a-0705-4bef-a18e-190e1e8ea9fa" providerId="ADAL" clId="{FA0CF4E4-14FD-41EE-846F-D050771A1A7D}" dt="2021-01-12T09:48:49.259" v="403" actId="47"/>
        <pc:sldMkLst>
          <pc:docMk/>
          <pc:sldMk cId="3634288871" sldId="393"/>
        </pc:sldMkLst>
      </pc:sldChg>
    </pc:docChg>
  </pc:docChgLst>
  <pc:docChgLst>
    <pc:chgData name="Marius Hole" userId="640c7f4a-0705-4bef-a18e-190e1e8ea9fa" providerId="ADAL" clId="{334E00DB-73A3-4C66-B5F9-E1F69874C6AB}"/>
    <pc:docChg chg="undo custSel addSld delSld modSld sldOrd">
      <pc:chgData name="Marius Hole" userId="640c7f4a-0705-4bef-a18e-190e1e8ea9fa" providerId="ADAL" clId="{334E00DB-73A3-4C66-B5F9-E1F69874C6AB}" dt="2021-01-06T19:22:24.836" v="1149"/>
      <pc:docMkLst>
        <pc:docMk/>
      </pc:docMkLst>
      <pc:sldChg chg="modSp mod">
        <pc:chgData name="Marius Hole" userId="640c7f4a-0705-4bef-a18e-190e1e8ea9fa" providerId="ADAL" clId="{334E00DB-73A3-4C66-B5F9-E1F69874C6AB}" dt="2021-01-06T19:22:24.836" v="1149"/>
        <pc:sldMkLst>
          <pc:docMk/>
          <pc:sldMk cId="2929233815" sldId="376"/>
        </pc:sldMkLst>
        <pc:spChg chg="mod">
          <ac:chgData name="Marius Hole" userId="640c7f4a-0705-4bef-a18e-190e1e8ea9fa" providerId="ADAL" clId="{334E00DB-73A3-4C66-B5F9-E1F69874C6AB}" dt="2021-01-06T18:48:47.536" v="211" actId="20577"/>
          <ac:spMkLst>
            <pc:docMk/>
            <pc:sldMk cId="2929233815" sldId="376"/>
            <ac:spMk id="2" creationId="{E930D958-96C8-44C0-926C-3021A53D08A3}"/>
          </ac:spMkLst>
        </pc:spChg>
        <pc:spChg chg="mod">
          <ac:chgData name="Marius Hole" userId="640c7f4a-0705-4bef-a18e-190e1e8ea9fa" providerId="ADAL" clId="{334E00DB-73A3-4C66-B5F9-E1F69874C6AB}" dt="2021-01-06T19:22:24.836" v="1149"/>
          <ac:spMkLst>
            <pc:docMk/>
            <pc:sldMk cId="2929233815" sldId="376"/>
            <ac:spMk id="3" creationId="{BC48574D-236C-40BA-AB9B-2BFEF0FE443B}"/>
          </ac:spMkLst>
        </pc:spChg>
      </pc:sldChg>
      <pc:sldChg chg="del">
        <pc:chgData name="Marius Hole" userId="640c7f4a-0705-4bef-a18e-190e1e8ea9fa" providerId="ADAL" clId="{334E00DB-73A3-4C66-B5F9-E1F69874C6AB}" dt="2021-01-06T18:13:30.060" v="0" actId="47"/>
        <pc:sldMkLst>
          <pc:docMk/>
          <pc:sldMk cId="249590354" sldId="377"/>
        </pc:sldMkLst>
      </pc:sldChg>
      <pc:sldChg chg="modSp add mod ord">
        <pc:chgData name="Marius Hole" userId="640c7f4a-0705-4bef-a18e-190e1e8ea9fa" providerId="ADAL" clId="{334E00DB-73A3-4C66-B5F9-E1F69874C6AB}" dt="2021-01-06T19:22:04.484" v="1142"/>
        <pc:sldMkLst>
          <pc:docMk/>
          <pc:sldMk cId="754110363" sldId="377"/>
        </pc:sldMkLst>
        <pc:spChg chg="mod">
          <ac:chgData name="Marius Hole" userId="640c7f4a-0705-4bef-a18e-190e1e8ea9fa" providerId="ADAL" clId="{334E00DB-73A3-4C66-B5F9-E1F69874C6AB}" dt="2021-01-06T18:50:36.101" v="232"/>
          <ac:spMkLst>
            <pc:docMk/>
            <pc:sldMk cId="754110363" sldId="377"/>
            <ac:spMk id="2" creationId="{E930D958-96C8-44C0-926C-3021A53D08A3}"/>
          </ac:spMkLst>
        </pc:spChg>
      </pc:sldChg>
      <pc:sldChg chg="addSp delSp modSp add mod">
        <pc:chgData name="Marius Hole" userId="640c7f4a-0705-4bef-a18e-190e1e8ea9fa" providerId="ADAL" clId="{334E00DB-73A3-4C66-B5F9-E1F69874C6AB}" dt="2021-01-06T19:00:34.833" v="350" actId="1036"/>
        <pc:sldMkLst>
          <pc:docMk/>
          <pc:sldMk cId="2558665023" sldId="378"/>
        </pc:sldMkLst>
        <pc:spChg chg="mod">
          <ac:chgData name="Marius Hole" userId="640c7f4a-0705-4bef-a18e-190e1e8ea9fa" providerId="ADAL" clId="{334E00DB-73A3-4C66-B5F9-E1F69874C6AB}" dt="2021-01-06T18:48:55.204" v="214" actId="20577"/>
          <ac:spMkLst>
            <pc:docMk/>
            <pc:sldMk cId="2558665023" sldId="378"/>
            <ac:spMk id="2" creationId="{E930D958-96C8-44C0-926C-3021A53D08A3}"/>
          </ac:spMkLst>
        </pc:spChg>
        <pc:spChg chg="mod">
          <ac:chgData name="Marius Hole" userId="640c7f4a-0705-4bef-a18e-190e1e8ea9fa" providerId="ADAL" clId="{334E00DB-73A3-4C66-B5F9-E1F69874C6AB}" dt="2021-01-06T18:59:52.352" v="280" actId="20577"/>
          <ac:spMkLst>
            <pc:docMk/>
            <pc:sldMk cId="2558665023" sldId="378"/>
            <ac:spMk id="3" creationId="{BC48574D-236C-40BA-AB9B-2BFEF0FE443B}"/>
          </ac:spMkLst>
        </pc:spChg>
        <pc:spChg chg="add del mod">
          <ac:chgData name="Marius Hole" userId="640c7f4a-0705-4bef-a18e-190e1e8ea9fa" providerId="ADAL" clId="{334E00DB-73A3-4C66-B5F9-E1F69874C6AB}" dt="2021-01-06T18:59:31.486" v="269" actId="22"/>
          <ac:spMkLst>
            <pc:docMk/>
            <pc:sldMk cId="2558665023" sldId="378"/>
            <ac:spMk id="8" creationId="{FF602243-485B-415E-8B47-989ADD856CC2}"/>
          </ac:spMkLst>
        </pc:spChg>
        <pc:picChg chg="add del mod">
          <ac:chgData name="Marius Hole" userId="640c7f4a-0705-4bef-a18e-190e1e8ea9fa" providerId="ADAL" clId="{334E00DB-73A3-4C66-B5F9-E1F69874C6AB}" dt="2021-01-06T19:00:11.431" v="287" actId="478"/>
          <ac:picMkLst>
            <pc:docMk/>
            <pc:sldMk cId="2558665023" sldId="378"/>
            <ac:picMk id="6" creationId="{CA302BB0-FECB-4683-8733-EA42B772CFB0}"/>
          </ac:picMkLst>
        </pc:picChg>
        <pc:picChg chg="add mod">
          <ac:chgData name="Marius Hole" userId="640c7f4a-0705-4bef-a18e-190e1e8ea9fa" providerId="ADAL" clId="{334E00DB-73A3-4C66-B5F9-E1F69874C6AB}" dt="2021-01-06T19:00:34.833" v="350" actId="1036"/>
          <ac:picMkLst>
            <pc:docMk/>
            <pc:sldMk cId="2558665023" sldId="378"/>
            <ac:picMk id="10" creationId="{A91E30D1-BE5F-4929-99B6-C302280630DD}"/>
          </ac:picMkLst>
        </pc:picChg>
      </pc:sldChg>
      <pc:sldChg chg="del">
        <pc:chgData name="Marius Hole" userId="640c7f4a-0705-4bef-a18e-190e1e8ea9fa" providerId="ADAL" clId="{334E00DB-73A3-4C66-B5F9-E1F69874C6AB}" dt="2021-01-06T18:13:30.060" v="0" actId="47"/>
        <pc:sldMkLst>
          <pc:docMk/>
          <pc:sldMk cId="3632717848" sldId="378"/>
        </pc:sldMkLst>
      </pc:sldChg>
      <pc:sldChg chg="del">
        <pc:chgData name="Marius Hole" userId="640c7f4a-0705-4bef-a18e-190e1e8ea9fa" providerId="ADAL" clId="{334E00DB-73A3-4C66-B5F9-E1F69874C6AB}" dt="2021-01-06T18:13:30.060" v="0" actId="47"/>
        <pc:sldMkLst>
          <pc:docMk/>
          <pc:sldMk cId="543533042" sldId="379"/>
        </pc:sldMkLst>
      </pc:sldChg>
      <pc:sldChg chg="modSp add mod">
        <pc:chgData name="Marius Hole" userId="640c7f4a-0705-4bef-a18e-190e1e8ea9fa" providerId="ADAL" clId="{334E00DB-73A3-4C66-B5F9-E1F69874C6AB}" dt="2021-01-06T19:06:37.734" v="375" actId="20577"/>
        <pc:sldMkLst>
          <pc:docMk/>
          <pc:sldMk cId="3915907644" sldId="379"/>
        </pc:sldMkLst>
        <pc:spChg chg="mod">
          <ac:chgData name="Marius Hole" userId="640c7f4a-0705-4bef-a18e-190e1e8ea9fa" providerId="ADAL" clId="{334E00DB-73A3-4C66-B5F9-E1F69874C6AB}" dt="2021-01-06T19:04:33.012" v="355" actId="20577"/>
          <ac:spMkLst>
            <pc:docMk/>
            <pc:sldMk cId="3915907644" sldId="379"/>
            <ac:spMk id="2" creationId="{E930D958-96C8-44C0-926C-3021A53D08A3}"/>
          </ac:spMkLst>
        </pc:spChg>
        <pc:spChg chg="mod">
          <ac:chgData name="Marius Hole" userId="640c7f4a-0705-4bef-a18e-190e1e8ea9fa" providerId="ADAL" clId="{334E00DB-73A3-4C66-B5F9-E1F69874C6AB}" dt="2021-01-06T19:06:37.734" v="375" actId="20577"/>
          <ac:spMkLst>
            <pc:docMk/>
            <pc:sldMk cId="3915907644" sldId="379"/>
            <ac:spMk id="3" creationId="{BC48574D-236C-40BA-AB9B-2BFEF0FE443B}"/>
          </ac:spMkLst>
        </pc:spChg>
      </pc:sldChg>
      <pc:sldChg chg="addSp delSp modSp add mod">
        <pc:chgData name="Marius Hole" userId="640c7f4a-0705-4bef-a18e-190e1e8ea9fa" providerId="ADAL" clId="{334E00DB-73A3-4C66-B5F9-E1F69874C6AB}" dt="2021-01-06T19:09:10.578" v="446" actId="732"/>
        <pc:sldMkLst>
          <pc:docMk/>
          <pc:sldMk cId="2276069888" sldId="380"/>
        </pc:sldMkLst>
        <pc:spChg chg="mod">
          <ac:chgData name="Marius Hole" userId="640c7f4a-0705-4bef-a18e-190e1e8ea9fa" providerId="ADAL" clId="{334E00DB-73A3-4C66-B5F9-E1F69874C6AB}" dt="2021-01-06T18:49:21.703" v="221"/>
          <ac:spMkLst>
            <pc:docMk/>
            <pc:sldMk cId="2276069888" sldId="380"/>
            <ac:spMk id="2" creationId="{E930D958-96C8-44C0-926C-3021A53D08A3}"/>
          </ac:spMkLst>
        </pc:spChg>
        <pc:spChg chg="del mod">
          <ac:chgData name="Marius Hole" userId="640c7f4a-0705-4bef-a18e-190e1e8ea9fa" providerId="ADAL" clId="{334E00DB-73A3-4C66-B5F9-E1F69874C6AB}" dt="2021-01-06T19:08:10.477" v="377" actId="22"/>
          <ac:spMkLst>
            <pc:docMk/>
            <pc:sldMk cId="2276069888" sldId="380"/>
            <ac:spMk id="3" creationId="{BC48574D-236C-40BA-AB9B-2BFEF0FE443B}"/>
          </ac:spMkLst>
        </pc:spChg>
        <pc:spChg chg="add mod">
          <ac:chgData name="Marius Hole" userId="640c7f4a-0705-4bef-a18e-190e1e8ea9fa" providerId="ADAL" clId="{334E00DB-73A3-4C66-B5F9-E1F69874C6AB}" dt="2021-01-06T19:08:51.211" v="378" actId="478"/>
          <ac:spMkLst>
            <pc:docMk/>
            <pc:sldMk cId="2276069888" sldId="380"/>
            <ac:spMk id="8" creationId="{CDFA02B8-7FC7-472D-8813-C40EA113DBDE}"/>
          </ac:spMkLst>
        </pc:spChg>
        <pc:picChg chg="add del mod ord">
          <ac:chgData name="Marius Hole" userId="640c7f4a-0705-4bef-a18e-190e1e8ea9fa" providerId="ADAL" clId="{334E00DB-73A3-4C66-B5F9-E1F69874C6AB}" dt="2021-01-06T19:08:51.211" v="378" actId="478"/>
          <ac:picMkLst>
            <pc:docMk/>
            <pc:sldMk cId="2276069888" sldId="380"/>
            <ac:picMk id="6" creationId="{416602B4-B5F3-49E6-A769-CD3E9C5E60DE}"/>
          </ac:picMkLst>
        </pc:picChg>
        <pc:picChg chg="add mod modCrop">
          <ac:chgData name="Marius Hole" userId="640c7f4a-0705-4bef-a18e-190e1e8ea9fa" providerId="ADAL" clId="{334E00DB-73A3-4C66-B5F9-E1F69874C6AB}" dt="2021-01-06T19:09:10.578" v="446" actId="732"/>
          <ac:picMkLst>
            <pc:docMk/>
            <pc:sldMk cId="2276069888" sldId="380"/>
            <ac:picMk id="10" creationId="{38A9B8CA-EFDF-44A1-A783-A735843C83A2}"/>
          </ac:picMkLst>
        </pc:picChg>
      </pc:sldChg>
      <pc:sldChg chg="del">
        <pc:chgData name="Marius Hole" userId="640c7f4a-0705-4bef-a18e-190e1e8ea9fa" providerId="ADAL" clId="{334E00DB-73A3-4C66-B5F9-E1F69874C6AB}" dt="2021-01-06T18:13:30.060" v="0" actId="47"/>
        <pc:sldMkLst>
          <pc:docMk/>
          <pc:sldMk cId="2812440683" sldId="380"/>
        </pc:sldMkLst>
      </pc:sldChg>
      <pc:sldChg chg="del">
        <pc:chgData name="Marius Hole" userId="640c7f4a-0705-4bef-a18e-190e1e8ea9fa" providerId="ADAL" clId="{334E00DB-73A3-4C66-B5F9-E1F69874C6AB}" dt="2021-01-06T18:13:30.060" v="0" actId="47"/>
        <pc:sldMkLst>
          <pc:docMk/>
          <pc:sldMk cId="2184951065" sldId="381"/>
        </pc:sldMkLst>
      </pc:sldChg>
      <pc:sldChg chg="modSp add mod">
        <pc:chgData name="Marius Hole" userId="640c7f4a-0705-4bef-a18e-190e1e8ea9fa" providerId="ADAL" clId="{334E00DB-73A3-4C66-B5F9-E1F69874C6AB}" dt="2021-01-06T19:21:16.533" v="1136" actId="255"/>
        <pc:sldMkLst>
          <pc:docMk/>
          <pc:sldMk cId="3936969087" sldId="381"/>
        </pc:sldMkLst>
        <pc:spChg chg="mod">
          <ac:chgData name="Marius Hole" userId="640c7f4a-0705-4bef-a18e-190e1e8ea9fa" providerId="ADAL" clId="{334E00DB-73A3-4C66-B5F9-E1F69874C6AB}" dt="2021-01-06T18:49:44.268" v="223"/>
          <ac:spMkLst>
            <pc:docMk/>
            <pc:sldMk cId="3936969087" sldId="381"/>
            <ac:spMk id="2" creationId="{E930D958-96C8-44C0-926C-3021A53D08A3}"/>
          </ac:spMkLst>
        </pc:spChg>
        <pc:spChg chg="mod">
          <ac:chgData name="Marius Hole" userId="640c7f4a-0705-4bef-a18e-190e1e8ea9fa" providerId="ADAL" clId="{334E00DB-73A3-4C66-B5F9-E1F69874C6AB}" dt="2021-01-06T19:21:16.533" v="1136" actId="255"/>
          <ac:spMkLst>
            <pc:docMk/>
            <pc:sldMk cId="3936969087" sldId="381"/>
            <ac:spMk id="3" creationId="{BC48574D-236C-40BA-AB9B-2BFEF0FE443B}"/>
          </ac:spMkLst>
        </pc:spChg>
      </pc:sldChg>
      <pc:sldChg chg="del">
        <pc:chgData name="Marius Hole" userId="640c7f4a-0705-4bef-a18e-190e1e8ea9fa" providerId="ADAL" clId="{334E00DB-73A3-4C66-B5F9-E1F69874C6AB}" dt="2021-01-06T18:13:30.060" v="0" actId="47"/>
        <pc:sldMkLst>
          <pc:docMk/>
          <pc:sldMk cId="1822421915" sldId="382"/>
        </pc:sldMkLst>
      </pc:sldChg>
      <pc:sldChg chg="addSp modSp add mod">
        <pc:chgData name="Marius Hole" userId="640c7f4a-0705-4bef-a18e-190e1e8ea9fa" providerId="ADAL" clId="{334E00DB-73A3-4C66-B5F9-E1F69874C6AB}" dt="2021-01-06T19:12:03.869" v="591" actId="22"/>
        <pc:sldMkLst>
          <pc:docMk/>
          <pc:sldMk cId="3962111285" sldId="382"/>
        </pc:sldMkLst>
        <pc:spChg chg="mod">
          <ac:chgData name="Marius Hole" userId="640c7f4a-0705-4bef-a18e-190e1e8ea9fa" providerId="ADAL" clId="{334E00DB-73A3-4C66-B5F9-E1F69874C6AB}" dt="2021-01-06T18:49:56.657" v="225"/>
          <ac:spMkLst>
            <pc:docMk/>
            <pc:sldMk cId="3962111285" sldId="382"/>
            <ac:spMk id="2" creationId="{E930D958-96C8-44C0-926C-3021A53D08A3}"/>
          </ac:spMkLst>
        </pc:spChg>
        <pc:spChg chg="mod">
          <ac:chgData name="Marius Hole" userId="640c7f4a-0705-4bef-a18e-190e1e8ea9fa" providerId="ADAL" clId="{334E00DB-73A3-4C66-B5F9-E1F69874C6AB}" dt="2021-01-06T18:54:01.143" v="236" actId="20577"/>
          <ac:spMkLst>
            <pc:docMk/>
            <pc:sldMk cId="3962111285" sldId="382"/>
            <ac:spMk id="3" creationId="{BC48574D-236C-40BA-AB9B-2BFEF0FE443B}"/>
          </ac:spMkLst>
        </pc:spChg>
        <pc:picChg chg="add">
          <ac:chgData name="Marius Hole" userId="640c7f4a-0705-4bef-a18e-190e1e8ea9fa" providerId="ADAL" clId="{334E00DB-73A3-4C66-B5F9-E1F69874C6AB}" dt="2021-01-06T19:12:03.869" v="591" actId="22"/>
          <ac:picMkLst>
            <pc:docMk/>
            <pc:sldMk cId="3962111285" sldId="382"/>
            <ac:picMk id="6" creationId="{D29C994D-05DB-4EF4-BA77-6C4452F92C87}"/>
          </ac:picMkLst>
        </pc:picChg>
      </pc:sldChg>
      <pc:sldChg chg="del">
        <pc:chgData name="Marius Hole" userId="640c7f4a-0705-4bef-a18e-190e1e8ea9fa" providerId="ADAL" clId="{334E00DB-73A3-4C66-B5F9-E1F69874C6AB}" dt="2021-01-06T18:13:30.060" v="0" actId="47"/>
        <pc:sldMkLst>
          <pc:docMk/>
          <pc:sldMk cId="2459803469" sldId="383"/>
        </pc:sldMkLst>
      </pc:sldChg>
      <pc:sldChg chg="modSp add mod ord">
        <pc:chgData name="Marius Hole" userId="640c7f4a-0705-4bef-a18e-190e1e8ea9fa" providerId="ADAL" clId="{334E00DB-73A3-4C66-B5F9-E1F69874C6AB}" dt="2021-01-06T19:21:56.194" v="1138"/>
        <pc:sldMkLst>
          <pc:docMk/>
          <pc:sldMk cId="2497512606" sldId="383"/>
        </pc:sldMkLst>
        <pc:spChg chg="mod">
          <ac:chgData name="Marius Hole" userId="640c7f4a-0705-4bef-a18e-190e1e8ea9fa" providerId="ADAL" clId="{334E00DB-73A3-4C66-B5F9-E1F69874C6AB}" dt="2021-01-06T18:50:06.622" v="227"/>
          <ac:spMkLst>
            <pc:docMk/>
            <pc:sldMk cId="2497512606" sldId="383"/>
            <ac:spMk id="2" creationId="{E930D958-96C8-44C0-926C-3021A53D08A3}"/>
          </ac:spMkLst>
        </pc:spChg>
        <pc:spChg chg="mod">
          <ac:chgData name="Marius Hole" userId="640c7f4a-0705-4bef-a18e-190e1e8ea9fa" providerId="ADAL" clId="{334E00DB-73A3-4C66-B5F9-E1F69874C6AB}" dt="2021-01-06T19:14:15.905" v="813" actId="20577"/>
          <ac:spMkLst>
            <pc:docMk/>
            <pc:sldMk cId="2497512606" sldId="383"/>
            <ac:spMk id="3" creationId="{BC48574D-236C-40BA-AB9B-2BFEF0FE443B}"/>
          </ac:spMkLst>
        </pc:spChg>
      </pc:sldChg>
      <pc:sldChg chg="del">
        <pc:chgData name="Marius Hole" userId="640c7f4a-0705-4bef-a18e-190e1e8ea9fa" providerId="ADAL" clId="{334E00DB-73A3-4C66-B5F9-E1F69874C6AB}" dt="2021-01-06T18:13:30.060" v="0" actId="47"/>
        <pc:sldMkLst>
          <pc:docMk/>
          <pc:sldMk cId="577501438" sldId="384"/>
        </pc:sldMkLst>
      </pc:sldChg>
      <pc:sldChg chg="addSp modSp add mod">
        <pc:chgData name="Marius Hole" userId="640c7f4a-0705-4bef-a18e-190e1e8ea9fa" providerId="ADAL" clId="{334E00DB-73A3-4C66-B5F9-E1F69874C6AB}" dt="2021-01-06T19:16:29.432" v="928" actId="1036"/>
        <pc:sldMkLst>
          <pc:docMk/>
          <pc:sldMk cId="4253442726" sldId="384"/>
        </pc:sldMkLst>
        <pc:spChg chg="mod">
          <ac:chgData name="Marius Hole" userId="640c7f4a-0705-4bef-a18e-190e1e8ea9fa" providerId="ADAL" clId="{334E00DB-73A3-4C66-B5F9-E1F69874C6AB}" dt="2021-01-06T18:50:16.614" v="229"/>
          <ac:spMkLst>
            <pc:docMk/>
            <pc:sldMk cId="4253442726" sldId="384"/>
            <ac:spMk id="2" creationId="{E930D958-96C8-44C0-926C-3021A53D08A3}"/>
          </ac:spMkLst>
        </pc:spChg>
        <pc:spChg chg="mod">
          <ac:chgData name="Marius Hole" userId="640c7f4a-0705-4bef-a18e-190e1e8ea9fa" providerId="ADAL" clId="{334E00DB-73A3-4C66-B5F9-E1F69874C6AB}" dt="2021-01-06T19:15:22.974" v="823" actId="20577"/>
          <ac:spMkLst>
            <pc:docMk/>
            <pc:sldMk cId="4253442726" sldId="384"/>
            <ac:spMk id="3" creationId="{BC48574D-236C-40BA-AB9B-2BFEF0FE443B}"/>
          </ac:spMkLst>
        </pc:spChg>
        <pc:picChg chg="add mod">
          <ac:chgData name="Marius Hole" userId="640c7f4a-0705-4bef-a18e-190e1e8ea9fa" providerId="ADAL" clId="{334E00DB-73A3-4C66-B5F9-E1F69874C6AB}" dt="2021-01-06T19:16:14.767" v="850" actId="1035"/>
          <ac:picMkLst>
            <pc:docMk/>
            <pc:sldMk cId="4253442726" sldId="384"/>
            <ac:picMk id="6" creationId="{97938470-CC33-4034-AFF7-598CED5954B4}"/>
          </ac:picMkLst>
        </pc:picChg>
        <pc:picChg chg="add mod">
          <ac:chgData name="Marius Hole" userId="640c7f4a-0705-4bef-a18e-190e1e8ea9fa" providerId="ADAL" clId="{334E00DB-73A3-4C66-B5F9-E1F69874C6AB}" dt="2021-01-06T19:16:29.432" v="928" actId="1036"/>
          <ac:picMkLst>
            <pc:docMk/>
            <pc:sldMk cId="4253442726" sldId="384"/>
            <ac:picMk id="8" creationId="{556CA2DD-D489-4DCB-A783-4868B20A54D9}"/>
          </ac:picMkLst>
        </pc:picChg>
      </pc:sldChg>
      <pc:sldChg chg="modSp add mod">
        <pc:chgData name="Marius Hole" userId="640c7f4a-0705-4bef-a18e-190e1e8ea9fa" providerId="ADAL" clId="{334E00DB-73A3-4C66-B5F9-E1F69874C6AB}" dt="2021-01-06T19:18:08.752" v="1027" actId="20577"/>
        <pc:sldMkLst>
          <pc:docMk/>
          <pc:sldMk cId="1602860480" sldId="385"/>
        </pc:sldMkLst>
        <pc:spChg chg="mod">
          <ac:chgData name="Marius Hole" userId="640c7f4a-0705-4bef-a18e-190e1e8ea9fa" providerId="ADAL" clId="{334E00DB-73A3-4C66-B5F9-E1F69874C6AB}" dt="2021-01-06T18:50:25.508" v="231"/>
          <ac:spMkLst>
            <pc:docMk/>
            <pc:sldMk cId="1602860480" sldId="385"/>
            <ac:spMk id="2" creationId="{E930D958-96C8-44C0-926C-3021A53D08A3}"/>
          </ac:spMkLst>
        </pc:spChg>
        <pc:spChg chg="mod">
          <ac:chgData name="Marius Hole" userId="640c7f4a-0705-4bef-a18e-190e1e8ea9fa" providerId="ADAL" clId="{334E00DB-73A3-4C66-B5F9-E1F69874C6AB}" dt="2021-01-06T19:18:08.752" v="1027" actId="20577"/>
          <ac:spMkLst>
            <pc:docMk/>
            <pc:sldMk cId="1602860480" sldId="385"/>
            <ac:spMk id="3" creationId="{BC48574D-236C-40BA-AB9B-2BFEF0FE443B}"/>
          </ac:spMkLst>
        </pc:spChg>
      </pc:sldChg>
      <pc:sldChg chg="del">
        <pc:chgData name="Marius Hole" userId="640c7f4a-0705-4bef-a18e-190e1e8ea9fa" providerId="ADAL" clId="{334E00DB-73A3-4C66-B5F9-E1F69874C6AB}" dt="2021-01-06T18:13:30.060" v="0" actId="47"/>
        <pc:sldMkLst>
          <pc:docMk/>
          <pc:sldMk cId="2073677069" sldId="385"/>
        </pc:sldMkLst>
      </pc:sldChg>
      <pc:sldChg chg="del">
        <pc:chgData name="Marius Hole" userId="640c7f4a-0705-4bef-a18e-190e1e8ea9fa" providerId="ADAL" clId="{334E00DB-73A3-4C66-B5F9-E1F69874C6AB}" dt="2021-01-06T18:13:30.060" v="0" actId="47"/>
        <pc:sldMkLst>
          <pc:docMk/>
          <pc:sldMk cId="603924555" sldId="386"/>
        </pc:sldMkLst>
      </pc:sldChg>
      <pc:sldChg chg="del">
        <pc:chgData name="Marius Hole" userId="640c7f4a-0705-4bef-a18e-190e1e8ea9fa" providerId="ADAL" clId="{334E00DB-73A3-4C66-B5F9-E1F69874C6AB}" dt="2021-01-06T18:13:30.060" v="0" actId="47"/>
        <pc:sldMkLst>
          <pc:docMk/>
          <pc:sldMk cId="3587055991" sldId="387"/>
        </pc:sldMkLst>
      </pc:sldChg>
      <pc:sldChg chg="del">
        <pc:chgData name="Marius Hole" userId="640c7f4a-0705-4bef-a18e-190e1e8ea9fa" providerId="ADAL" clId="{334E00DB-73A3-4C66-B5F9-E1F69874C6AB}" dt="2021-01-06T18:13:30.060" v="0" actId="47"/>
        <pc:sldMkLst>
          <pc:docMk/>
          <pc:sldMk cId="1563450011" sldId="388"/>
        </pc:sldMkLst>
      </pc:sldChg>
    </pc:docChg>
  </pc:docChgLst>
  <pc:docChgLst>
    <pc:chgData name="Marius Hole" userId="640c7f4a-0705-4bef-a18e-190e1e8ea9fa" providerId="ADAL" clId="{03CCA8CE-B5A5-46F6-A122-F34E93E457F2}"/>
    <pc:docChg chg="undo redo custSel addSld delSld modSld sldOrd">
      <pc:chgData name="Marius Hole" userId="640c7f4a-0705-4bef-a18e-190e1e8ea9fa" providerId="ADAL" clId="{03CCA8CE-B5A5-46F6-A122-F34E93E457F2}" dt="2021-05-23T12:02:07.638" v="245" actId="22"/>
      <pc:docMkLst>
        <pc:docMk/>
      </pc:docMkLst>
      <pc:sldChg chg="add del">
        <pc:chgData name="Marius Hole" userId="640c7f4a-0705-4bef-a18e-190e1e8ea9fa" providerId="ADAL" clId="{03CCA8CE-B5A5-46F6-A122-F34E93E457F2}" dt="2021-05-19T11:04:23.068" v="15" actId="47"/>
        <pc:sldMkLst>
          <pc:docMk/>
          <pc:sldMk cId="2929233815" sldId="376"/>
        </pc:sldMkLst>
      </pc:sldChg>
      <pc:sldChg chg="del">
        <pc:chgData name="Marius Hole" userId="640c7f4a-0705-4bef-a18e-190e1e8ea9fa" providerId="ADAL" clId="{03CCA8CE-B5A5-46F6-A122-F34E93E457F2}" dt="2021-05-19T11:03:07.199" v="0" actId="47"/>
        <pc:sldMkLst>
          <pc:docMk/>
          <pc:sldMk cId="4019874596" sldId="382"/>
        </pc:sldMkLst>
      </pc:sldChg>
      <pc:sldChg chg="add del">
        <pc:chgData name="Marius Hole" userId="640c7f4a-0705-4bef-a18e-190e1e8ea9fa" providerId="ADAL" clId="{03CCA8CE-B5A5-46F6-A122-F34E93E457F2}" dt="2021-05-19T11:04:14.672" v="8" actId="47"/>
        <pc:sldMkLst>
          <pc:docMk/>
          <pc:sldMk cId="2366304937" sldId="383"/>
        </pc:sldMkLst>
      </pc:sldChg>
      <pc:sldChg chg="del">
        <pc:chgData name="Marius Hole" userId="640c7f4a-0705-4bef-a18e-190e1e8ea9fa" providerId="ADAL" clId="{03CCA8CE-B5A5-46F6-A122-F34E93E457F2}" dt="2021-05-19T11:14:14.144" v="18" actId="47"/>
        <pc:sldMkLst>
          <pc:docMk/>
          <pc:sldMk cId="695896064" sldId="386"/>
        </pc:sldMkLst>
      </pc:sldChg>
      <pc:sldChg chg="del">
        <pc:chgData name="Marius Hole" userId="640c7f4a-0705-4bef-a18e-190e1e8ea9fa" providerId="ADAL" clId="{03CCA8CE-B5A5-46F6-A122-F34E93E457F2}" dt="2021-05-19T11:14:14.144" v="18" actId="47"/>
        <pc:sldMkLst>
          <pc:docMk/>
          <pc:sldMk cId="1176789328" sldId="387"/>
        </pc:sldMkLst>
      </pc:sldChg>
      <pc:sldChg chg="addSp delSp modSp add del mod ord">
        <pc:chgData name="Marius Hole" userId="640c7f4a-0705-4bef-a18e-190e1e8ea9fa" providerId="ADAL" clId="{03CCA8CE-B5A5-46F6-A122-F34E93E457F2}" dt="2021-05-23T12:02:07.638" v="245" actId="22"/>
        <pc:sldMkLst>
          <pc:docMk/>
          <pc:sldMk cId="393997522" sldId="392"/>
        </pc:sldMkLst>
        <pc:spChg chg="mod">
          <ac:chgData name="Marius Hole" userId="640c7f4a-0705-4bef-a18e-190e1e8ea9fa" providerId="ADAL" clId="{03CCA8CE-B5A5-46F6-A122-F34E93E457F2}" dt="2021-05-23T11:46:42.028" v="40" actId="20577"/>
          <ac:spMkLst>
            <pc:docMk/>
            <pc:sldMk cId="393997522" sldId="392"/>
            <ac:spMk id="2" creationId="{E930D958-96C8-44C0-926C-3021A53D08A3}"/>
          </ac:spMkLst>
        </pc:spChg>
        <pc:spChg chg="del mod">
          <ac:chgData name="Marius Hole" userId="640c7f4a-0705-4bef-a18e-190e1e8ea9fa" providerId="ADAL" clId="{03CCA8CE-B5A5-46F6-A122-F34E93E457F2}" dt="2021-05-23T12:00:15.276" v="244" actId="478"/>
          <ac:spMkLst>
            <pc:docMk/>
            <pc:sldMk cId="393997522" sldId="392"/>
            <ac:spMk id="3" creationId="{BC48574D-236C-40BA-AB9B-2BFEF0FE443B}"/>
          </ac:spMkLst>
        </pc:spChg>
        <pc:picChg chg="add">
          <ac:chgData name="Marius Hole" userId="640c7f4a-0705-4bef-a18e-190e1e8ea9fa" providerId="ADAL" clId="{03CCA8CE-B5A5-46F6-A122-F34E93E457F2}" dt="2021-05-23T12:02:07.638" v="245" actId="22"/>
          <ac:picMkLst>
            <pc:docMk/>
            <pc:sldMk cId="393997522" sldId="392"/>
            <ac:picMk id="6" creationId="{4CBA51CB-FCE7-4B13-972C-5F5CAEF5C785}"/>
          </ac:picMkLst>
        </pc:picChg>
        <pc:picChg chg="del mod">
          <ac:chgData name="Marius Hole" userId="640c7f4a-0705-4bef-a18e-190e1e8ea9fa" providerId="ADAL" clId="{03CCA8CE-B5A5-46F6-A122-F34E93E457F2}" dt="2021-05-23T12:00:10.739" v="243" actId="478"/>
          <ac:picMkLst>
            <pc:docMk/>
            <pc:sldMk cId="393997522" sldId="392"/>
            <ac:picMk id="1026" creationId="{B0E67439-744F-48EC-A612-A8BF9A38AA91}"/>
          </ac:picMkLst>
        </pc:picChg>
      </pc:sldChg>
      <pc:sldChg chg="addSp">
        <pc:chgData name="Marius Hole" userId="640c7f4a-0705-4bef-a18e-190e1e8ea9fa" providerId="ADAL" clId="{03CCA8CE-B5A5-46F6-A122-F34E93E457F2}" dt="2021-05-23T11:58:14.561" v="220"/>
        <pc:sldMkLst>
          <pc:docMk/>
          <pc:sldMk cId="1691442948" sldId="392"/>
        </pc:sldMkLst>
        <pc:picChg chg="add">
          <ac:chgData name="Marius Hole" userId="640c7f4a-0705-4bef-a18e-190e1e8ea9fa" providerId="ADAL" clId="{03CCA8CE-B5A5-46F6-A122-F34E93E457F2}" dt="2021-05-23T11:58:14.561" v="220"/>
          <ac:picMkLst>
            <pc:docMk/>
            <pc:sldMk cId="1691442948" sldId="392"/>
            <ac:picMk id="1026" creationId="{B0E67439-744F-48EC-A612-A8BF9A38AA91}"/>
          </ac:picMkLst>
        </pc:picChg>
      </pc:sldChg>
      <pc:sldChg chg="add del">
        <pc:chgData name="Marius Hole" userId="640c7f4a-0705-4bef-a18e-190e1e8ea9fa" providerId="ADAL" clId="{03CCA8CE-B5A5-46F6-A122-F34E93E457F2}" dt="2021-05-19T11:04:16.646" v="13" actId="47"/>
        <pc:sldMkLst>
          <pc:docMk/>
          <pc:sldMk cId="2631658248" sldId="399"/>
        </pc:sldMkLst>
      </pc:sldChg>
      <pc:sldChg chg="del">
        <pc:chgData name="Marius Hole" userId="640c7f4a-0705-4bef-a18e-190e1e8ea9fa" providerId="ADAL" clId="{03CCA8CE-B5A5-46F6-A122-F34E93E457F2}" dt="2021-05-19T11:14:14.144" v="18" actId="47"/>
        <pc:sldMkLst>
          <pc:docMk/>
          <pc:sldMk cId="2385774935" sldId="400"/>
        </pc:sldMkLst>
      </pc:sldChg>
      <pc:sldChg chg="del">
        <pc:chgData name="Marius Hole" userId="640c7f4a-0705-4bef-a18e-190e1e8ea9fa" providerId="ADAL" clId="{03CCA8CE-B5A5-46F6-A122-F34E93E457F2}" dt="2021-05-19T11:14:14.144" v="18" actId="47"/>
        <pc:sldMkLst>
          <pc:docMk/>
          <pc:sldMk cId="3241488928" sldId="401"/>
        </pc:sldMkLst>
      </pc:sldChg>
      <pc:sldChg chg="del">
        <pc:chgData name="Marius Hole" userId="640c7f4a-0705-4bef-a18e-190e1e8ea9fa" providerId="ADAL" clId="{03CCA8CE-B5A5-46F6-A122-F34E93E457F2}" dt="2021-05-19T11:14:14.144" v="18" actId="47"/>
        <pc:sldMkLst>
          <pc:docMk/>
          <pc:sldMk cId="2537510054" sldId="402"/>
        </pc:sldMkLst>
      </pc:sldChg>
      <pc:sldChg chg="del">
        <pc:chgData name="Marius Hole" userId="640c7f4a-0705-4bef-a18e-190e1e8ea9fa" providerId="ADAL" clId="{03CCA8CE-B5A5-46F6-A122-F34E93E457F2}" dt="2021-05-19T11:14:14.144" v="18" actId="47"/>
        <pc:sldMkLst>
          <pc:docMk/>
          <pc:sldMk cId="4125824841" sldId="403"/>
        </pc:sldMkLst>
      </pc:sldChg>
      <pc:sldChg chg="del">
        <pc:chgData name="Marius Hole" userId="640c7f4a-0705-4bef-a18e-190e1e8ea9fa" providerId="ADAL" clId="{03CCA8CE-B5A5-46F6-A122-F34E93E457F2}" dt="2021-05-19T11:14:14.144" v="18" actId="47"/>
        <pc:sldMkLst>
          <pc:docMk/>
          <pc:sldMk cId="427585213" sldId="404"/>
        </pc:sldMkLst>
      </pc:sldChg>
      <pc:sldChg chg="del">
        <pc:chgData name="Marius Hole" userId="640c7f4a-0705-4bef-a18e-190e1e8ea9fa" providerId="ADAL" clId="{03CCA8CE-B5A5-46F6-A122-F34E93E457F2}" dt="2021-05-19T11:14:14.144" v="18" actId="47"/>
        <pc:sldMkLst>
          <pc:docMk/>
          <pc:sldMk cId="2060808739" sldId="405"/>
        </pc:sldMkLst>
      </pc:sldChg>
      <pc:sldChg chg="add del">
        <pc:chgData name="Marius Hole" userId="640c7f4a-0705-4bef-a18e-190e1e8ea9fa" providerId="ADAL" clId="{03CCA8CE-B5A5-46F6-A122-F34E93E457F2}" dt="2021-05-19T11:04:16.063" v="12" actId="47"/>
        <pc:sldMkLst>
          <pc:docMk/>
          <pc:sldMk cId="168297172" sldId="406"/>
        </pc:sldMkLst>
      </pc:sldChg>
      <pc:sldChg chg="add del">
        <pc:chgData name="Marius Hole" userId="640c7f4a-0705-4bef-a18e-190e1e8ea9fa" providerId="ADAL" clId="{03CCA8CE-B5A5-46F6-A122-F34E93E457F2}" dt="2021-05-19T11:04:15.414" v="11" actId="47"/>
        <pc:sldMkLst>
          <pc:docMk/>
          <pc:sldMk cId="3017142941" sldId="407"/>
        </pc:sldMkLst>
      </pc:sldChg>
      <pc:sldChg chg="add del">
        <pc:chgData name="Marius Hole" userId="640c7f4a-0705-4bef-a18e-190e1e8ea9fa" providerId="ADAL" clId="{03CCA8CE-B5A5-46F6-A122-F34E93E457F2}" dt="2021-05-19T11:04:15.237" v="10" actId="47"/>
        <pc:sldMkLst>
          <pc:docMk/>
          <pc:sldMk cId="3392729381" sldId="408"/>
        </pc:sldMkLst>
      </pc:sldChg>
      <pc:sldChg chg="add del">
        <pc:chgData name="Marius Hole" userId="640c7f4a-0705-4bef-a18e-190e1e8ea9fa" providerId="ADAL" clId="{03CCA8CE-B5A5-46F6-A122-F34E93E457F2}" dt="2021-05-19T11:04:15.069" v="9" actId="47"/>
        <pc:sldMkLst>
          <pc:docMk/>
          <pc:sldMk cId="2803065246" sldId="409"/>
        </pc:sldMkLst>
      </pc:sldChg>
      <pc:sldChg chg="new del ord">
        <pc:chgData name="Marius Hole" userId="640c7f4a-0705-4bef-a18e-190e1e8ea9fa" providerId="ADAL" clId="{03CCA8CE-B5A5-46F6-A122-F34E93E457F2}" dt="2021-05-23T11:46:34.881" v="23" actId="680"/>
        <pc:sldMkLst>
          <pc:docMk/>
          <pc:sldMk cId="1095525940" sldId="411"/>
        </pc:sldMkLst>
      </pc:sldChg>
      <pc:sldChg chg="add">
        <pc:chgData name="Marius Hole" userId="640c7f4a-0705-4bef-a18e-190e1e8ea9fa" providerId="ADAL" clId="{03CCA8CE-B5A5-46F6-A122-F34E93E457F2}" dt="2021-05-23T11:46:35.910" v="24" actId="22"/>
        <pc:sldMkLst>
          <pc:docMk/>
          <pc:sldMk cId="3954064268" sldId="411"/>
        </pc:sldMkLst>
      </pc:sldChg>
      <pc:sldChg chg="add">
        <pc:chgData name="Marius Hole" userId="640c7f4a-0705-4bef-a18e-190e1e8ea9fa" providerId="ADAL" clId="{03CCA8CE-B5A5-46F6-A122-F34E93E457F2}" dt="2021-05-23T12:00:05.370" v="241" actId="22"/>
        <pc:sldMkLst>
          <pc:docMk/>
          <pc:sldMk cId="4209581739" sldId="412"/>
        </pc:sldMkLst>
      </pc:sldChg>
    </pc:docChg>
  </pc:docChgLst>
  <pc:docChgLst>
    <pc:chgData name="Marius Hole" userId="640c7f4a-0705-4bef-a18e-190e1e8ea9fa" providerId="ADAL" clId="{89112A96-95AA-493A-B5D6-77DD043895AA}"/>
    <pc:docChg chg="undo custSel addSld delSld modSld sldOrd">
      <pc:chgData name="Marius Hole" userId="640c7f4a-0705-4bef-a18e-190e1e8ea9fa" providerId="ADAL" clId="{89112A96-95AA-493A-B5D6-77DD043895AA}" dt="2021-01-27T16:11:28.995" v="1037" actId="20577"/>
      <pc:docMkLst>
        <pc:docMk/>
      </pc:docMkLst>
      <pc:sldChg chg="modSp mod">
        <pc:chgData name="Marius Hole" userId="640c7f4a-0705-4bef-a18e-190e1e8ea9fa" providerId="ADAL" clId="{89112A96-95AA-493A-B5D6-77DD043895AA}" dt="2021-01-27T16:11:28.995" v="1037" actId="20577"/>
        <pc:sldMkLst>
          <pc:docMk/>
          <pc:sldMk cId="2929233815" sldId="376"/>
        </pc:sldMkLst>
        <pc:spChg chg="mod">
          <ac:chgData name="Marius Hole" userId="640c7f4a-0705-4bef-a18e-190e1e8ea9fa" providerId="ADAL" clId="{89112A96-95AA-493A-B5D6-77DD043895AA}" dt="2021-01-27T16:11:28.995" v="1037" actId="20577"/>
          <ac:spMkLst>
            <pc:docMk/>
            <pc:sldMk cId="2929233815" sldId="376"/>
            <ac:spMk id="3" creationId="{BC48574D-236C-40BA-AB9B-2BFEF0FE443B}"/>
          </ac:spMkLst>
        </pc:spChg>
      </pc:sldChg>
      <pc:sldChg chg="addSp delSp modSp mod">
        <pc:chgData name="Marius Hole" userId="640c7f4a-0705-4bef-a18e-190e1e8ea9fa" providerId="ADAL" clId="{89112A96-95AA-493A-B5D6-77DD043895AA}" dt="2021-01-27T16:11:28.306" v="1036" actId="478"/>
        <pc:sldMkLst>
          <pc:docMk/>
          <pc:sldMk cId="4019874596" sldId="382"/>
        </pc:sldMkLst>
        <pc:picChg chg="add del mod">
          <ac:chgData name="Marius Hole" userId="640c7f4a-0705-4bef-a18e-190e1e8ea9fa" providerId="ADAL" clId="{89112A96-95AA-493A-B5D6-77DD043895AA}" dt="2021-01-27T16:11:27.826" v="1035" actId="22"/>
          <ac:picMkLst>
            <pc:docMk/>
            <pc:sldMk cId="4019874596" sldId="382"/>
            <ac:picMk id="6" creationId="{808A5A67-33EF-4518-B8F4-D7AA4176EFB9}"/>
          </ac:picMkLst>
        </pc:picChg>
        <pc:picChg chg="add del">
          <ac:chgData name="Marius Hole" userId="640c7f4a-0705-4bef-a18e-190e1e8ea9fa" providerId="ADAL" clId="{89112A96-95AA-493A-B5D6-77DD043895AA}" dt="2021-01-27T16:11:28.306" v="1036" actId="478"/>
          <ac:picMkLst>
            <pc:docMk/>
            <pc:sldMk cId="4019874596" sldId="382"/>
            <ac:picMk id="9" creationId="{D4943DBA-0D78-4734-A5A9-DF35CD095718}"/>
          </ac:picMkLst>
        </pc:picChg>
      </pc:sldChg>
      <pc:sldChg chg="addSp modSp mod modNotesTx">
        <pc:chgData name="Marius Hole" userId="640c7f4a-0705-4bef-a18e-190e1e8ea9fa" providerId="ADAL" clId="{89112A96-95AA-493A-B5D6-77DD043895AA}" dt="2021-01-26T09:47:53.297" v="650" actId="20577"/>
        <pc:sldMkLst>
          <pc:docMk/>
          <pc:sldMk cId="2366304937" sldId="383"/>
        </pc:sldMkLst>
        <pc:spChg chg="mod">
          <ac:chgData name="Marius Hole" userId="640c7f4a-0705-4bef-a18e-190e1e8ea9fa" providerId="ADAL" clId="{89112A96-95AA-493A-B5D6-77DD043895AA}" dt="2021-01-26T09:21:21.252" v="83" actId="20577"/>
          <ac:spMkLst>
            <pc:docMk/>
            <pc:sldMk cId="2366304937" sldId="383"/>
            <ac:spMk id="2" creationId="{E930D958-96C8-44C0-926C-3021A53D08A3}"/>
          </ac:spMkLst>
        </pc:spChg>
        <pc:spChg chg="mod">
          <ac:chgData name="Marius Hole" userId="640c7f4a-0705-4bef-a18e-190e1e8ea9fa" providerId="ADAL" clId="{89112A96-95AA-493A-B5D6-77DD043895AA}" dt="2021-01-26T09:45:59.611" v="617" actId="6549"/>
          <ac:spMkLst>
            <pc:docMk/>
            <pc:sldMk cId="2366304937" sldId="383"/>
            <ac:spMk id="3" creationId="{BC48574D-236C-40BA-AB9B-2BFEF0FE443B}"/>
          </ac:spMkLst>
        </pc:spChg>
        <pc:picChg chg="add mod">
          <ac:chgData name="Marius Hole" userId="640c7f4a-0705-4bef-a18e-190e1e8ea9fa" providerId="ADAL" clId="{89112A96-95AA-493A-B5D6-77DD043895AA}" dt="2021-01-26T09:46:53.521" v="629" actId="1035"/>
          <ac:picMkLst>
            <pc:docMk/>
            <pc:sldMk cId="2366304937" sldId="383"/>
            <ac:picMk id="6" creationId="{FF449D7B-9BBE-4C29-B165-D30A279E0451}"/>
          </ac:picMkLst>
        </pc:picChg>
      </pc:sldChg>
      <pc:sldChg chg="delSp modSp mod">
        <pc:chgData name="Marius Hole" userId="640c7f4a-0705-4bef-a18e-190e1e8ea9fa" providerId="ADAL" clId="{89112A96-95AA-493A-B5D6-77DD043895AA}" dt="2021-01-26T09:48:58.601" v="672" actId="20577"/>
        <pc:sldMkLst>
          <pc:docMk/>
          <pc:sldMk cId="1405082422" sldId="384"/>
        </pc:sldMkLst>
        <pc:spChg chg="mod">
          <ac:chgData name="Marius Hole" userId="640c7f4a-0705-4bef-a18e-190e1e8ea9fa" providerId="ADAL" clId="{89112A96-95AA-493A-B5D6-77DD043895AA}" dt="2021-01-26T09:21:34.669" v="87" actId="20577"/>
          <ac:spMkLst>
            <pc:docMk/>
            <pc:sldMk cId="1405082422" sldId="384"/>
            <ac:spMk id="2" creationId="{E930D958-96C8-44C0-926C-3021A53D08A3}"/>
          </ac:spMkLst>
        </pc:spChg>
        <pc:spChg chg="mod">
          <ac:chgData name="Marius Hole" userId="640c7f4a-0705-4bef-a18e-190e1e8ea9fa" providerId="ADAL" clId="{89112A96-95AA-493A-B5D6-77DD043895AA}" dt="2021-01-26T09:48:58.601" v="672" actId="20577"/>
          <ac:spMkLst>
            <pc:docMk/>
            <pc:sldMk cId="1405082422" sldId="384"/>
            <ac:spMk id="3" creationId="{BC48574D-236C-40BA-AB9B-2BFEF0FE443B}"/>
          </ac:spMkLst>
        </pc:spChg>
        <pc:picChg chg="del">
          <ac:chgData name="Marius Hole" userId="640c7f4a-0705-4bef-a18e-190e1e8ea9fa" providerId="ADAL" clId="{89112A96-95AA-493A-B5D6-77DD043895AA}" dt="2021-01-26T09:48:39.906" v="661" actId="478"/>
          <ac:picMkLst>
            <pc:docMk/>
            <pc:sldMk cId="1405082422" sldId="384"/>
            <ac:picMk id="6" creationId="{7E5F6AAC-2159-42C6-94E1-2E6A14BB085C}"/>
          </ac:picMkLst>
        </pc:picChg>
      </pc:sldChg>
      <pc:sldChg chg="addSp modSp mod">
        <pc:chgData name="Marius Hole" userId="640c7f4a-0705-4bef-a18e-190e1e8ea9fa" providerId="ADAL" clId="{89112A96-95AA-493A-B5D6-77DD043895AA}" dt="2021-01-26T09:53:38.898" v="893" actId="14100"/>
        <pc:sldMkLst>
          <pc:docMk/>
          <pc:sldMk cId="1006631515" sldId="385"/>
        </pc:sldMkLst>
        <pc:spChg chg="mod">
          <ac:chgData name="Marius Hole" userId="640c7f4a-0705-4bef-a18e-190e1e8ea9fa" providerId="ADAL" clId="{89112A96-95AA-493A-B5D6-77DD043895AA}" dt="2021-01-26T09:21:55.605" v="96" actId="20577"/>
          <ac:spMkLst>
            <pc:docMk/>
            <pc:sldMk cId="1006631515" sldId="385"/>
            <ac:spMk id="2" creationId="{E930D958-96C8-44C0-926C-3021A53D08A3}"/>
          </ac:spMkLst>
        </pc:spChg>
        <pc:spChg chg="mod">
          <ac:chgData name="Marius Hole" userId="640c7f4a-0705-4bef-a18e-190e1e8ea9fa" providerId="ADAL" clId="{89112A96-95AA-493A-B5D6-77DD043895AA}" dt="2021-01-26T09:53:01.529" v="890" actId="20577"/>
          <ac:spMkLst>
            <pc:docMk/>
            <pc:sldMk cId="1006631515" sldId="385"/>
            <ac:spMk id="3" creationId="{BC48574D-236C-40BA-AB9B-2BFEF0FE443B}"/>
          </ac:spMkLst>
        </pc:spChg>
        <pc:picChg chg="add mod">
          <ac:chgData name="Marius Hole" userId="640c7f4a-0705-4bef-a18e-190e1e8ea9fa" providerId="ADAL" clId="{89112A96-95AA-493A-B5D6-77DD043895AA}" dt="2021-01-26T09:53:38.898" v="893" actId="14100"/>
          <ac:picMkLst>
            <pc:docMk/>
            <pc:sldMk cId="1006631515" sldId="385"/>
            <ac:picMk id="6" creationId="{A98D3ABF-C35D-40F1-BCD4-5FC4EE5698D6}"/>
          </ac:picMkLst>
        </pc:picChg>
      </pc:sldChg>
      <pc:sldChg chg="addSp delSp modSp mod">
        <pc:chgData name="Marius Hole" userId="640c7f4a-0705-4bef-a18e-190e1e8ea9fa" providerId="ADAL" clId="{89112A96-95AA-493A-B5D6-77DD043895AA}" dt="2021-01-26T09:57:14.167" v="899" actId="14100"/>
        <pc:sldMkLst>
          <pc:docMk/>
          <pc:sldMk cId="695896064" sldId="386"/>
        </pc:sldMkLst>
        <pc:spChg chg="mod">
          <ac:chgData name="Marius Hole" userId="640c7f4a-0705-4bef-a18e-190e1e8ea9fa" providerId="ADAL" clId="{89112A96-95AA-493A-B5D6-77DD043895AA}" dt="2021-01-26T09:22:45.021" v="132" actId="20577"/>
          <ac:spMkLst>
            <pc:docMk/>
            <pc:sldMk cId="695896064" sldId="386"/>
            <ac:spMk id="2" creationId="{E930D958-96C8-44C0-926C-3021A53D08A3}"/>
          </ac:spMkLst>
        </pc:spChg>
        <pc:spChg chg="del mod">
          <ac:chgData name="Marius Hole" userId="640c7f4a-0705-4bef-a18e-190e1e8ea9fa" providerId="ADAL" clId="{89112A96-95AA-493A-B5D6-77DD043895AA}" dt="2021-01-26T09:54:11.990" v="895" actId="22"/>
          <ac:spMkLst>
            <pc:docMk/>
            <pc:sldMk cId="695896064" sldId="386"/>
            <ac:spMk id="3" creationId="{BC48574D-236C-40BA-AB9B-2BFEF0FE443B}"/>
          </ac:spMkLst>
        </pc:spChg>
        <pc:spChg chg="add mod">
          <ac:chgData name="Marius Hole" userId="640c7f4a-0705-4bef-a18e-190e1e8ea9fa" providerId="ADAL" clId="{89112A96-95AA-493A-B5D6-77DD043895AA}" dt="2021-01-26T09:57:06.957" v="896" actId="478"/>
          <ac:spMkLst>
            <pc:docMk/>
            <pc:sldMk cId="695896064" sldId="386"/>
            <ac:spMk id="8" creationId="{0669DB90-7AF9-4BD6-998E-932670AAA0ED}"/>
          </ac:spMkLst>
        </pc:spChg>
        <pc:picChg chg="add del mod ord">
          <ac:chgData name="Marius Hole" userId="640c7f4a-0705-4bef-a18e-190e1e8ea9fa" providerId="ADAL" clId="{89112A96-95AA-493A-B5D6-77DD043895AA}" dt="2021-01-26T09:57:06.957" v="896" actId="478"/>
          <ac:picMkLst>
            <pc:docMk/>
            <pc:sldMk cId="695896064" sldId="386"/>
            <ac:picMk id="6" creationId="{6C017535-C0D4-4551-96F0-BA0FA7B64614}"/>
          </ac:picMkLst>
        </pc:picChg>
        <pc:picChg chg="add mod">
          <ac:chgData name="Marius Hole" userId="640c7f4a-0705-4bef-a18e-190e1e8ea9fa" providerId="ADAL" clId="{89112A96-95AA-493A-B5D6-77DD043895AA}" dt="2021-01-26T09:57:14.167" v="899" actId="14100"/>
          <ac:picMkLst>
            <pc:docMk/>
            <pc:sldMk cId="695896064" sldId="386"/>
            <ac:picMk id="10" creationId="{977B5084-73C8-4627-988C-24D8C698BE11}"/>
          </ac:picMkLst>
        </pc:picChg>
      </pc:sldChg>
      <pc:sldChg chg="addSp delSp modSp mod">
        <pc:chgData name="Marius Hole" userId="640c7f4a-0705-4bef-a18e-190e1e8ea9fa" providerId="ADAL" clId="{89112A96-95AA-493A-B5D6-77DD043895AA}" dt="2021-01-26T10:00:11.456" v="905" actId="22"/>
        <pc:sldMkLst>
          <pc:docMk/>
          <pc:sldMk cId="1176789328" sldId="387"/>
        </pc:sldMkLst>
        <pc:spChg chg="mod">
          <ac:chgData name="Marius Hole" userId="640c7f4a-0705-4bef-a18e-190e1e8ea9fa" providerId="ADAL" clId="{89112A96-95AA-493A-B5D6-77DD043895AA}" dt="2021-01-26T09:24:27.701" v="246" actId="20577"/>
          <ac:spMkLst>
            <pc:docMk/>
            <pc:sldMk cId="1176789328" sldId="387"/>
            <ac:spMk id="2" creationId="{E930D958-96C8-44C0-926C-3021A53D08A3}"/>
          </ac:spMkLst>
        </pc:spChg>
        <pc:spChg chg="del mod">
          <ac:chgData name="Marius Hole" userId="640c7f4a-0705-4bef-a18e-190e1e8ea9fa" providerId="ADAL" clId="{89112A96-95AA-493A-B5D6-77DD043895AA}" dt="2021-01-26T10:00:11.456" v="905" actId="22"/>
          <ac:spMkLst>
            <pc:docMk/>
            <pc:sldMk cId="1176789328" sldId="387"/>
            <ac:spMk id="3" creationId="{BC48574D-236C-40BA-AB9B-2BFEF0FE443B}"/>
          </ac:spMkLst>
        </pc:spChg>
        <pc:picChg chg="add mod ord">
          <ac:chgData name="Marius Hole" userId="640c7f4a-0705-4bef-a18e-190e1e8ea9fa" providerId="ADAL" clId="{89112A96-95AA-493A-B5D6-77DD043895AA}" dt="2021-01-26T10:00:11.456" v="905" actId="22"/>
          <ac:picMkLst>
            <pc:docMk/>
            <pc:sldMk cId="1176789328" sldId="387"/>
            <ac:picMk id="6" creationId="{C4FA4A61-F6EC-4689-9F6E-C9F4E48667A3}"/>
          </ac:picMkLst>
        </pc:picChg>
      </pc:sldChg>
      <pc:sldChg chg="modSp mod">
        <pc:chgData name="Marius Hole" userId="640c7f4a-0705-4bef-a18e-190e1e8ea9fa" providerId="ADAL" clId="{89112A96-95AA-493A-B5D6-77DD043895AA}" dt="2021-01-26T09:21:42.569" v="88"/>
        <pc:sldMkLst>
          <pc:docMk/>
          <pc:sldMk cId="70511434" sldId="388"/>
        </pc:sldMkLst>
        <pc:spChg chg="mod">
          <ac:chgData name="Marius Hole" userId="640c7f4a-0705-4bef-a18e-190e1e8ea9fa" providerId="ADAL" clId="{89112A96-95AA-493A-B5D6-77DD043895AA}" dt="2021-01-26T09:21:42.569" v="88"/>
          <ac:spMkLst>
            <pc:docMk/>
            <pc:sldMk cId="70511434" sldId="388"/>
            <ac:spMk id="2" creationId="{E930D958-96C8-44C0-926C-3021A53D08A3}"/>
          </ac:spMkLst>
        </pc:spChg>
      </pc:sldChg>
      <pc:sldChg chg="modSp mod ord">
        <pc:chgData name="Marius Hole" userId="640c7f4a-0705-4bef-a18e-190e1e8ea9fa" providerId="ADAL" clId="{89112A96-95AA-493A-B5D6-77DD043895AA}" dt="2021-01-26T09:19:50.524" v="5" actId="20577"/>
        <pc:sldMkLst>
          <pc:docMk/>
          <pc:sldMk cId="3900842098" sldId="389"/>
        </pc:sldMkLst>
        <pc:spChg chg="mod">
          <ac:chgData name="Marius Hole" userId="640c7f4a-0705-4bef-a18e-190e1e8ea9fa" providerId="ADAL" clId="{89112A96-95AA-493A-B5D6-77DD043895AA}" dt="2021-01-26T09:19:50.524" v="5" actId="20577"/>
          <ac:spMkLst>
            <pc:docMk/>
            <pc:sldMk cId="3900842098" sldId="389"/>
            <ac:spMk id="2" creationId="{E930D958-96C8-44C0-926C-3021A53D08A3}"/>
          </ac:spMkLst>
        </pc:spChg>
      </pc:sldChg>
      <pc:sldChg chg="modSp mod">
        <pc:chgData name="Marius Hole" userId="640c7f4a-0705-4bef-a18e-190e1e8ea9fa" providerId="ADAL" clId="{89112A96-95AA-493A-B5D6-77DD043895AA}" dt="2021-01-26T09:20:10.889" v="12"/>
        <pc:sldMkLst>
          <pc:docMk/>
          <pc:sldMk cId="4055289116" sldId="390"/>
        </pc:sldMkLst>
        <pc:spChg chg="mod">
          <ac:chgData name="Marius Hole" userId="640c7f4a-0705-4bef-a18e-190e1e8ea9fa" providerId="ADAL" clId="{89112A96-95AA-493A-B5D6-77DD043895AA}" dt="2021-01-26T09:20:10.889" v="12"/>
          <ac:spMkLst>
            <pc:docMk/>
            <pc:sldMk cId="4055289116" sldId="390"/>
            <ac:spMk id="2" creationId="{E930D958-96C8-44C0-926C-3021A53D08A3}"/>
          </ac:spMkLst>
        </pc:spChg>
      </pc:sldChg>
      <pc:sldChg chg="modSp mod">
        <pc:chgData name="Marius Hole" userId="640c7f4a-0705-4bef-a18e-190e1e8ea9fa" providerId="ADAL" clId="{89112A96-95AA-493A-B5D6-77DD043895AA}" dt="2021-01-26T09:20:08.075" v="11"/>
        <pc:sldMkLst>
          <pc:docMk/>
          <pc:sldMk cId="936531885" sldId="391"/>
        </pc:sldMkLst>
        <pc:spChg chg="mod">
          <ac:chgData name="Marius Hole" userId="640c7f4a-0705-4bef-a18e-190e1e8ea9fa" providerId="ADAL" clId="{89112A96-95AA-493A-B5D6-77DD043895AA}" dt="2021-01-26T09:20:08.075" v="11"/>
          <ac:spMkLst>
            <pc:docMk/>
            <pc:sldMk cId="936531885" sldId="391"/>
            <ac:spMk id="2" creationId="{E930D958-96C8-44C0-926C-3021A53D08A3}"/>
          </ac:spMkLst>
        </pc:spChg>
      </pc:sldChg>
      <pc:sldChg chg="modSp mod">
        <pc:chgData name="Marius Hole" userId="640c7f4a-0705-4bef-a18e-190e1e8ea9fa" providerId="ADAL" clId="{89112A96-95AA-493A-B5D6-77DD043895AA}" dt="2021-01-26T09:20:03.334" v="10" actId="20577"/>
        <pc:sldMkLst>
          <pc:docMk/>
          <pc:sldMk cId="393997522" sldId="392"/>
        </pc:sldMkLst>
        <pc:spChg chg="mod">
          <ac:chgData name="Marius Hole" userId="640c7f4a-0705-4bef-a18e-190e1e8ea9fa" providerId="ADAL" clId="{89112A96-95AA-493A-B5D6-77DD043895AA}" dt="2021-01-26T09:20:03.334" v="10" actId="20577"/>
          <ac:spMkLst>
            <pc:docMk/>
            <pc:sldMk cId="393997522" sldId="392"/>
            <ac:spMk id="2" creationId="{E930D958-96C8-44C0-926C-3021A53D08A3}"/>
          </ac:spMkLst>
        </pc:spChg>
      </pc:sldChg>
      <pc:sldChg chg="modSp mod">
        <pc:chgData name="Marius Hole" userId="640c7f4a-0705-4bef-a18e-190e1e8ea9fa" providerId="ADAL" clId="{89112A96-95AA-493A-B5D6-77DD043895AA}" dt="2021-01-26T09:20:16.304" v="14"/>
        <pc:sldMkLst>
          <pc:docMk/>
          <pc:sldMk cId="677336354" sldId="393"/>
        </pc:sldMkLst>
        <pc:spChg chg="mod">
          <ac:chgData name="Marius Hole" userId="640c7f4a-0705-4bef-a18e-190e1e8ea9fa" providerId="ADAL" clId="{89112A96-95AA-493A-B5D6-77DD043895AA}" dt="2021-01-26T09:20:16.304" v="14"/>
          <ac:spMkLst>
            <pc:docMk/>
            <pc:sldMk cId="677336354" sldId="393"/>
            <ac:spMk id="2" creationId="{E930D958-96C8-44C0-926C-3021A53D08A3}"/>
          </ac:spMkLst>
        </pc:spChg>
      </pc:sldChg>
      <pc:sldChg chg="modSp mod">
        <pc:chgData name="Marius Hole" userId="640c7f4a-0705-4bef-a18e-190e1e8ea9fa" providerId="ADAL" clId="{89112A96-95AA-493A-B5D6-77DD043895AA}" dt="2021-01-26T09:20:13.648" v="13"/>
        <pc:sldMkLst>
          <pc:docMk/>
          <pc:sldMk cId="3711034169" sldId="394"/>
        </pc:sldMkLst>
        <pc:spChg chg="mod">
          <ac:chgData name="Marius Hole" userId="640c7f4a-0705-4bef-a18e-190e1e8ea9fa" providerId="ADAL" clId="{89112A96-95AA-493A-B5D6-77DD043895AA}" dt="2021-01-26T09:20:13.648" v="13"/>
          <ac:spMkLst>
            <pc:docMk/>
            <pc:sldMk cId="3711034169" sldId="394"/>
            <ac:spMk id="2" creationId="{E930D958-96C8-44C0-926C-3021A53D08A3}"/>
          </ac:spMkLst>
        </pc:spChg>
      </pc:sldChg>
      <pc:sldChg chg="modSp mod ord">
        <pc:chgData name="Marius Hole" userId="640c7f4a-0705-4bef-a18e-190e1e8ea9fa" providerId="ADAL" clId="{89112A96-95AA-493A-B5D6-77DD043895AA}" dt="2021-01-26T09:19:55.340" v="6"/>
        <pc:sldMkLst>
          <pc:docMk/>
          <pc:sldMk cId="2309249022" sldId="395"/>
        </pc:sldMkLst>
        <pc:spChg chg="mod">
          <ac:chgData name="Marius Hole" userId="640c7f4a-0705-4bef-a18e-190e1e8ea9fa" providerId="ADAL" clId="{89112A96-95AA-493A-B5D6-77DD043895AA}" dt="2021-01-26T09:19:55.340" v="6"/>
          <ac:spMkLst>
            <pc:docMk/>
            <pc:sldMk cId="2309249022" sldId="395"/>
            <ac:spMk id="2" creationId="{E930D958-96C8-44C0-926C-3021A53D08A3}"/>
          </ac:spMkLst>
        </pc:spChg>
      </pc:sldChg>
      <pc:sldChg chg="modSp mod">
        <pc:chgData name="Marius Hole" userId="640c7f4a-0705-4bef-a18e-190e1e8ea9fa" providerId="ADAL" clId="{89112A96-95AA-493A-B5D6-77DD043895AA}" dt="2021-01-26T09:20:24.753" v="15"/>
        <pc:sldMkLst>
          <pc:docMk/>
          <pc:sldMk cId="2759994191" sldId="396"/>
        </pc:sldMkLst>
        <pc:spChg chg="mod">
          <ac:chgData name="Marius Hole" userId="640c7f4a-0705-4bef-a18e-190e1e8ea9fa" providerId="ADAL" clId="{89112A96-95AA-493A-B5D6-77DD043895AA}" dt="2021-01-26T09:20:24.753" v="15"/>
          <ac:spMkLst>
            <pc:docMk/>
            <pc:sldMk cId="2759994191" sldId="396"/>
            <ac:spMk id="2" creationId="{E930D958-96C8-44C0-926C-3021A53D08A3}"/>
          </ac:spMkLst>
        </pc:spChg>
      </pc:sldChg>
      <pc:sldChg chg="modSp mod">
        <pc:chgData name="Marius Hole" userId="640c7f4a-0705-4bef-a18e-190e1e8ea9fa" providerId="ADAL" clId="{89112A96-95AA-493A-B5D6-77DD043895AA}" dt="2021-01-26T09:20:28.482" v="16"/>
        <pc:sldMkLst>
          <pc:docMk/>
          <pc:sldMk cId="1643380258" sldId="397"/>
        </pc:sldMkLst>
        <pc:spChg chg="mod">
          <ac:chgData name="Marius Hole" userId="640c7f4a-0705-4bef-a18e-190e1e8ea9fa" providerId="ADAL" clId="{89112A96-95AA-493A-B5D6-77DD043895AA}" dt="2021-01-26T09:20:28.482" v="16"/>
          <ac:spMkLst>
            <pc:docMk/>
            <pc:sldMk cId="1643380258" sldId="397"/>
            <ac:spMk id="2" creationId="{E930D958-96C8-44C0-926C-3021A53D08A3}"/>
          </ac:spMkLst>
        </pc:spChg>
      </pc:sldChg>
      <pc:sldChg chg="modSp mod">
        <pc:chgData name="Marius Hole" userId="640c7f4a-0705-4bef-a18e-190e1e8ea9fa" providerId="ADAL" clId="{89112A96-95AA-493A-B5D6-77DD043895AA}" dt="2021-01-26T09:20:32.594" v="17"/>
        <pc:sldMkLst>
          <pc:docMk/>
          <pc:sldMk cId="1694684200" sldId="398"/>
        </pc:sldMkLst>
        <pc:spChg chg="mod">
          <ac:chgData name="Marius Hole" userId="640c7f4a-0705-4bef-a18e-190e1e8ea9fa" providerId="ADAL" clId="{89112A96-95AA-493A-B5D6-77DD043895AA}" dt="2021-01-26T09:20:32.594" v="17"/>
          <ac:spMkLst>
            <pc:docMk/>
            <pc:sldMk cId="1694684200" sldId="398"/>
            <ac:spMk id="2" creationId="{E930D958-96C8-44C0-926C-3021A53D08A3}"/>
          </ac:spMkLst>
        </pc:spChg>
      </pc:sldChg>
      <pc:sldChg chg="addSp modSp add mod ord">
        <pc:chgData name="Marius Hole" userId="640c7f4a-0705-4bef-a18e-190e1e8ea9fa" providerId="ADAL" clId="{89112A96-95AA-493A-B5D6-77DD043895AA}" dt="2021-01-26T09:33:15.331" v="413" actId="1076"/>
        <pc:sldMkLst>
          <pc:docMk/>
          <pc:sldMk cId="2631658248" sldId="399"/>
        </pc:sldMkLst>
        <pc:spChg chg="mod">
          <ac:chgData name="Marius Hole" userId="640c7f4a-0705-4bef-a18e-190e1e8ea9fa" providerId="ADAL" clId="{89112A96-95AA-493A-B5D6-77DD043895AA}" dt="2021-01-26T09:20:57.669" v="53" actId="20577"/>
          <ac:spMkLst>
            <pc:docMk/>
            <pc:sldMk cId="2631658248" sldId="399"/>
            <ac:spMk id="2" creationId="{E930D958-96C8-44C0-926C-3021A53D08A3}"/>
          </ac:spMkLst>
        </pc:spChg>
        <pc:spChg chg="mod">
          <ac:chgData name="Marius Hole" userId="640c7f4a-0705-4bef-a18e-190e1e8ea9fa" providerId="ADAL" clId="{89112A96-95AA-493A-B5D6-77DD043895AA}" dt="2021-01-26T09:21:11.852" v="79" actId="20577"/>
          <ac:spMkLst>
            <pc:docMk/>
            <pc:sldMk cId="2631658248" sldId="399"/>
            <ac:spMk id="3" creationId="{BC48574D-236C-40BA-AB9B-2BFEF0FE443B}"/>
          </ac:spMkLst>
        </pc:spChg>
        <pc:picChg chg="add mod">
          <ac:chgData name="Marius Hole" userId="640c7f4a-0705-4bef-a18e-190e1e8ea9fa" providerId="ADAL" clId="{89112A96-95AA-493A-B5D6-77DD043895AA}" dt="2021-01-26T09:33:15.331" v="413" actId="1076"/>
          <ac:picMkLst>
            <pc:docMk/>
            <pc:sldMk cId="2631658248" sldId="399"/>
            <ac:picMk id="6" creationId="{51218BD1-96E9-4BC5-AA8E-890B269ADCF1}"/>
          </ac:picMkLst>
        </pc:picChg>
      </pc:sldChg>
      <pc:sldChg chg="addSp modSp add mod">
        <pc:chgData name="Marius Hole" userId="640c7f4a-0705-4bef-a18e-190e1e8ea9fa" providerId="ADAL" clId="{89112A96-95AA-493A-B5D6-77DD043895AA}" dt="2021-01-26T09:32:08.510" v="410" actId="166"/>
        <pc:sldMkLst>
          <pc:docMk/>
          <pc:sldMk cId="2385774935" sldId="400"/>
        </pc:sldMkLst>
        <pc:spChg chg="mod">
          <ac:chgData name="Marius Hole" userId="640c7f4a-0705-4bef-a18e-190e1e8ea9fa" providerId="ADAL" clId="{89112A96-95AA-493A-B5D6-77DD043895AA}" dt="2021-01-26T09:23:12.981" v="181" actId="20577"/>
          <ac:spMkLst>
            <pc:docMk/>
            <pc:sldMk cId="2385774935" sldId="400"/>
            <ac:spMk id="2" creationId="{E930D958-96C8-44C0-926C-3021A53D08A3}"/>
          </ac:spMkLst>
        </pc:spChg>
        <pc:spChg chg="mod">
          <ac:chgData name="Marius Hole" userId="640c7f4a-0705-4bef-a18e-190e1e8ea9fa" providerId="ADAL" clId="{89112A96-95AA-493A-B5D6-77DD043895AA}" dt="2021-01-26T09:30:46.237" v="366" actId="6549"/>
          <ac:spMkLst>
            <pc:docMk/>
            <pc:sldMk cId="2385774935" sldId="400"/>
            <ac:spMk id="3" creationId="{BC48574D-236C-40BA-AB9B-2BFEF0FE443B}"/>
          </ac:spMkLst>
        </pc:spChg>
        <pc:picChg chg="add mod ord">
          <ac:chgData name="Marius Hole" userId="640c7f4a-0705-4bef-a18e-190e1e8ea9fa" providerId="ADAL" clId="{89112A96-95AA-493A-B5D6-77DD043895AA}" dt="2021-01-26T09:31:45.147" v="402" actId="1076"/>
          <ac:picMkLst>
            <pc:docMk/>
            <pc:sldMk cId="2385774935" sldId="400"/>
            <ac:picMk id="6" creationId="{171041C3-7331-4AA8-B4FA-FD5A6FA787D9}"/>
          </ac:picMkLst>
        </pc:picChg>
        <pc:picChg chg="add mod modCrop">
          <ac:chgData name="Marius Hole" userId="640c7f4a-0705-4bef-a18e-190e1e8ea9fa" providerId="ADAL" clId="{89112A96-95AA-493A-B5D6-77DD043895AA}" dt="2021-01-26T09:31:45.147" v="402" actId="1076"/>
          <ac:picMkLst>
            <pc:docMk/>
            <pc:sldMk cId="2385774935" sldId="400"/>
            <ac:picMk id="8" creationId="{E9012BAA-3064-4468-8292-4C3A25B207C9}"/>
          </ac:picMkLst>
        </pc:picChg>
        <pc:picChg chg="add mod ord">
          <ac:chgData name="Marius Hole" userId="640c7f4a-0705-4bef-a18e-190e1e8ea9fa" providerId="ADAL" clId="{89112A96-95AA-493A-B5D6-77DD043895AA}" dt="2021-01-26T09:32:08.510" v="410" actId="166"/>
          <ac:picMkLst>
            <pc:docMk/>
            <pc:sldMk cId="2385774935" sldId="400"/>
            <ac:picMk id="10" creationId="{068AF330-47A9-424B-894A-E503384A3E69}"/>
          </ac:picMkLst>
        </pc:picChg>
        <pc:picChg chg="add mod">
          <ac:chgData name="Marius Hole" userId="640c7f4a-0705-4bef-a18e-190e1e8ea9fa" providerId="ADAL" clId="{89112A96-95AA-493A-B5D6-77DD043895AA}" dt="2021-01-26T09:32:06.051" v="409" actId="1035"/>
          <ac:picMkLst>
            <pc:docMk/>
            <pc:sldMk cId="2385774935" sldId="400"/>
            <ac:picMk id="12" creationId="{7B8BDED3-DBF3-46F2-B3A9-E77F06A41EFB}"/>
          </ac:picMkLst>
        </pc:picChg>
      </pc:sldChg>
      <pc:sldChg chg="addSp delSp modSp add mod">
        <pc:chgData name="Marius Hole" userId="640c7f4a-0705-4bef-a18e-190e1e8ea9fa" providerId="ADAL" clId="{89112A96-95AA-493A-B5D6-77DD043895AA}" dt="2021-01-26T11:52:14.774" v="929" actId="1036"/>
        <pc:sldMkLst>
          <pc:docMk/>
          <pc:sldMk cId="3241488928" sldId="401"/>
        </pc:sldMkLst>
        <pc:spChg chg="mod">
          <ac:chgData name="Marius Hole" userId="640c7f4a-0705-4bef-a18e-190e1e8ea9fa" providerId="ADAL" clId="{89112A96-95AA-493A-B5D6-77DD043895AA}" dt="2021-01-26T09:23:48.588" v="196" actId="20577"/>
          <ac:spMkLst>
            <pc:docMk/>
            <pc:sldMk cId="3241488928" sldId="401"/>
            <ac:spMk id="2" creationId="{E930D958-96C8-44C0-926C-3021A53D08A3}"/>
          </ac:spMkLst>
        </pc:spChg>
        <pc:spChg chg="del mod">
          <ac:chgData name="Marius Hole" userId="640c7f4a-0705-4bef-a18e-190e1e8ea9fa" providerId="ADAL" clId="{89112A96-95AA-493A-B5D6-77DD043895AA}" dt="2021-01-26T11:52:12.516" v="920" actId="22"/>
          <ac:spMkLst>
            <pc:docMk/>
            <pc:sldMk cId="3241488928" sldId="401"/>
            <ac:spMk id="3" creationId="{BC48574D-236C-40BA-AB9B-2BFEF0FE443B}"/>
          </ac:spMkLst>
        </pc:spChg>
        <pc:picChg chg="add mod ord">
          <ac:chgData name="Marius Hole" userId="640c7f4a-0705-4bef-a18e-190e1e8ea9fa" providerId="ADAL" clId="{89112A96-95AA-493A-B5D6-77DD043895AA}" dt="2021-01-26T11:52:14.774" v="929" actId="1036"/>
          <ac:picMkLst>
            <pc:docMk/>
            <pc:sldMk cId="3241488928" sldId="401"/>
            <ac:picMk id="6" creationId="{6F250D06-4425-4C2B-9866-FABF3DD85520}"/>
          </ac:picMkLst>
        </pc:picChg>
      </pc:sldChg>
      <pc:sldChg chg="addSp delSp modSp add mod">
        <pc:chgData name="Marius Hole" userId="640c7f4a-0705-4bef-a18e-190e1e8ea9fa" providerId="ADAL" clId="{89112A96-95AA-493A-B5D6-77DD043895AA}" dt="2021-01-26T09:59:50.999" v="903" actId="14100"/>
        <pc:sldMkLst>
          <pc:docMk/>
          <pc:sldMk cId="2537510054" sldId="402"/>
        </pc:sldMkLst>
        <pc:spChg chg="mod">
          <ac:chgData name="Marius Hole" userId="640c7f4a-0705-4bef-a18e-190e1e8ea9fa" providerId="ADAL" clId="{89112A96-95AA-493A-B5D6-77DD043895AA}" dt="2021-01-26T09:24:16.605" v="241" actId="20577"/>
          <ac:spMkLst>
            <pc:docMk/>
            <pc:sldMk cId="2537510054" sldId="402"/>
            <ac:spMk id="2" creationId="{E930D958-96C8-44C0-926C-3021A53D08A3}"/>
          </ac:spMkLst>
        </pc:spChg>
        <pc:spChg chg="del mod">
          <ac:chgData name="Marius Hole" userId="640c7f4a-0705-4bef-a18e-190e1e8ea9fa" providerId="ADAL" clId="{89112A96-95AA-493A-B5D6-77DD043895AA}" dt="2021-01-26T09:59:43.815" v="901" actId="22"/>
          <ac:spMkLst>
            <pc:docMk/>
            <pc:sldMk cId="2537510054" sldId="402"/>
            <ac:spMk id="3" creationId="{BC48574D-236C-40BA-AB9B-2BFEF0FE443B}"/>
          </ac:spMkLst>
        </pc:spChg>
        <pc:picChg chg="add mod ord">
          <ac:chgData name="Marius Hole" userId="640c7f4a-0705-4bef-a18e-190e1e8ea9fa" providerId="ADAL" clId="{89112A96-95AA-493A-B5D6-77DD043895AA}" dt="2021-01-26T09:59:50.999" v="903" actId="14100"/>
          <ac:picMkLst>
            <pc:docMk/>
            <pc:sldMk cId="2537510054" sldId="402"/>
            <ac:picMk id="6" creationId="{CA24262C-1D92-4AA0-816C-15B37E3196A6}"/>
          </ac:picMkLst>
        </pc:picChg>
      </pc:sldChg>
      <pc:sldChg chg="addSp">
        <pc:chgData name="Marius Hole" userId="640c7f4a-0705-4bef-a18e-190e1e8ea9fa" providerId="ADAL" clId="{89112A96-95AA-493A-B5D6-77DD043895AA}" dt="2021-01-26T11:52:59.300" v="930"/>
        <pc:sldMkLst>
          <pc:docMk/>
          <pc:sldMk cId="302073731" sldId="403"/>
        </pc:sldMkLst>
        <pc:picChg chg="add">
          <ac:chgData name="Marius Hole" userId="640c7f4a-0705-4bef-a18e-190e1e8ea9fa" providerId="ADAL" clId="{89112A96-95AA-493A-B5D6-77DD043895AA}" dt="2021-01-26T11:52:59.300" v="930"/>
          <ac:picMkLst>
            <pc:docMk/>
            <pc:sldMk cId="302073731" sldId="403"/>
            <ac:picMk id="4098" creationId="{6AF2807A-F89F-4AAB-B0BB-D60D37BDFEFB}"/>
          </ac:picMkLst>
        </pc:picChg>
      </pc:sldChg>
      <pc:sldChg chg="addSp delSp modSp">
        <pc:chgData name="Marius Hole" userId="640c7f4a-0705-4bef-a18e-190e1e8ea9fa" providerId="ADAL" clId="{89112A96-95AA-493A-B5D6-77DD043895AA}" dt="2021-01-26T10:00:42.096" v="907"/>
        <pc:sldMkLst>
          <pc:docMk/>
          <pc:sldMk cId="3838505285" sldId="403"/>
        </pc:sldMkLst>
        <pc:spChg chg="del">
          <ac:chgData name="Marius Hole" userId="640c7f4a-0705-4bef-a18e-190e1e8ea9fa" providerId="ADAL" clId="{89112A96-95AA-493A-B5D6-77DD043895AA}" dt="2021-01-26T10:00:42.096" v="907"/>
          <ac:spMkLst>
            <pc:docMk/>
            <pc:sldMk cId="3838505285" sldId="403"/>
            <ac:spMk id="3" creationId="{BC48574D-236C-40BA-AB9B-2BFEF0FE443B}"/>
          </ac:spMkLst>
        </pc:spChg>
        <pc:picChg chg="add mod">
          <ac:chgData name="Marius Hole" userId="640c7f4a-0705-4bef-a18e-190e1e8ea9fa" providerId="ADAL" clId="{89112A96-95AA-493A-B5D6-77DD043895AA}" dt="2021-01-26T10:00:42.096" v="907"/>
          <ac:picMkLst>
            <pc:docMk/>
            <pc:sldMk cId="3838505285" sldId="403"/>
            <ac:picMk id="1026" creationId="{5EA5CB55-7DB9-4775-B171-CE05F5FC179D}"/>
          </ac:picMkLst>
        </pc:picChg>
      </pc:sldChg>
      <pc:sldChg chg="modSp add del mod">
        <pc:chgData name="Marius Hole" userId="640c7f4a-0705-4bef-a18e-190e1e8ea9fa" providerId="ADAL" clId="{89112A96-95AA-493A-B5D6-77DD043895AA}" dt="2021-01-26T11:53:06.009" v="933" actId="14100"/>
        <pc:sldMkLst>
          <pc:docMk/>
          <pc:sldMk cId="4125824841" sldId="403"/>
        </pc:sldMkLst>
        <pc:spChg chg="mod">
          <ac:chgData name="Marius Hole" userId="640c7f4a-0705-4bef-a18e-190e1e8ea9fa" providerId="ADAL" clId="{89112A96-95AA-493A-B5D6-77DD043895AA}" dt="2021-01-26T09:24:43.693" v="272" actId="20577"/>
          <ac:spMkLst>
            <pc:docMk/>
            <pc:sldMk cId="4125824841" sldId="403"/>
            <ac:spMk id="2" creationId="{E930D958-96C8-44C0-926C-3021A53D08A3}"/>
          </ac:spMkLst>
        </pc:spChg>
        <pc:spChg chg="mod">
          <ac:chgData name="Marius Hole" userId="640c7f4a-0705-4bef-a18e-190e1e8ea9fa" providerId="ADAL" clId="{89112A96-95AA-493A-B5D6-77DD043895AA}" dt="2021-01-26T10:00:41.825" v="906" actId="6549"/>
          <ac:spMkLst>
            <pc:docMk/>
            <pc:sldMk cId="4125824841" sldId="403"/>
            <ac:spMk id="3" creationId="{BC48574D-236C-40BA-AB9B-2BFEF0FE443B}"/>
          </ac:spMkLst>
        </pc:spChg>
        <pc:picChg chg="mod">
          <ac:chgData name="Marius Hole" userId="640c7f4a-0705-4bef-a18e-190e1e8ea9fa" providerId="ADAL" clId="{89112A96-95AA-493A-B5D6-77DD043895AA}" dt="2021-01-26T10:00:46.622" v="910" actId="14100"/>
          <ac:picMkLst>
            <pc:docMk/>
            <pc:sldMk cId="4125824841" sldId="403"/>
            <ac:picMk id="1026" creationId="{5EA5CB55-7DB9-4775-B171-CE05F5FC179D}"/>
          </ac:picMkLst>
        </pc:picChg>
        <pc:picChg chg="mod">
          <ac:chgData name="Marius Hole" userId="640c7f4a-0705-4bef-a18e-190e1e8ea9fa" providerId="ADAL" clId="{89112A96-95AA-493A-B5D6-77DD043895AA}" dt="2021-01-26T11:53:06.009" v="933" actId="14100"/>
          <ac:picMkLst>
            <pc:docMk/>
            <pc:sldMk cId="4125824841" sldId="403"/>
            <ac:picMk id="4098" creationId="{6AF2807A-F89F-4AAB-B0BB-D60D37BDFEFB}"/>
          </ac:picMkLst>
        </pc:picChg>
      </pc:sldChg>
      <pc:sldChg chg="modSp add mod">
        <pc:chgData name="Marius Hole" userId="640c7f4a-0705-4bef-a18e-190e1e8ea9fa" providerId="ADAL" clId="{89112A96-95AA-493A-B5D6-77DD043895AA}" dt="2021-01-26T11:58:26.122" v="967" actId="20577"/>
        <pc:sldMkLst>
          <pc:docMk/>
          <pc:sldMk cId="427585213" sldId="404"/>
        </pc:sldMkLst>
        <pc:spChg chg="mod">
          <ac:chgData name="Marius Hole" userId="640c7f4a-0705-4bef-a18e-190e1e8ea9fa" providerId="ADAL" clId="{89112A96-95AA-493A-B5D6-77DD043895AA}" dt="2021-01-26T09:25:03.492" v="295" actId="20577"/>
          <ac:spMkLst>
            <pc:docMk/>
            <pc:sldMk cId="427585213" sldId="404"/>
            <ac:spMk id="2" creationId="{E930D958-96C8-44C0-926C-3021A53D08A3}"/>
          </ac:spMkLst>
        </pc:spChg>
        <pc:spChg chg="mod">
          <ac:chgData name="Marius Hole" userId="640c7f4a-0705-4bef-a18e-190e1e8ea9fa" providerId="ADAL" clId="{89112A96-95AA-493A-B5D6-77DD043895AA}" dt="2021-01-26T11:58:26.122" v="967" actId="20577"/>
          <ac:spMkLst>
            <pc:docMk/>
            <pc:sldMk cId="427585213" sldId="404"/>
            <ac:spMk id="3" creationId="{BC48574D-236C-40BA-AB9B-2BFEF0FE443B}"/>
          </ac:spMkLst>
        </pc:spChg>
      </pc:sldChg>
      <pc:sldChg chg="addSp delSp modSp">
        <pc:chgData name="Marius Hole" userId="640c7f4a-0705-4bef-a18e-190e1e8ea9fa" providerId="ADAL" clId="{89112A96-95AA-493A-B5D6-77DD043895AA}" dt="2021-01-26T10:01:08.994" v="913"/>
        <pc:sldMkLst>
          <pc:docMk/>
          <pc:sldMk cId="44626172" sldId="405"/>
        </pc:sldMkLst>
        <pc:spChg chg="del">
          <ac:chgData name="Marius Hole" userId="640c7f4a-0705-4bef-a18e-190e1e8ea9fa" providerId="ADAL" clId="{89112A96-95AA-493A-B5D6-77DD043895AA}" dt="2021-01-26T10:01:08.994" v="913"/>
          <ac:spMkLst>
            <pc:docMk/>
            <pc:sldMk cId="44626172" sldId="405"/>
            <ac:spMk id="3" creationId="{BC48574D-236C-40BA-AB9B-2BFEF0FE443B}"/>
          </ac:spMkLst>
        </pc:spChg>
        <pc:picChg chg="add mod">
          <ac:chgData name="Marius Hole" userId="640c7f4a-0705-4bef-a18e-190e1e8ea9fa" providerId="ADAL" clId="{89112A96-95AA-493A-B5D6-77DD043895AA}" dt="2021-01-26T10:01:08.994" v="913"/>
          <ac:picMkLst>
            <pc:docMk/>
            <pc:sldMk cId="44626172" sldId="405"/>
            <ac:picMk id="2050" creationId="{8168AE06-C2D3-4B70-A1F7-C48750A64D32}"/>
          </ac:picMkLst>
        </pc:picChg>
      </pc:sldChg>
      <pc:sldChg chg="addSp">
        <pc:chgData name="Marius Hole" userId="640c7f4a-0705-4bef-a18e-190e1e8ea9fa" providerId="ADAL" clId="{89112A96-95AA-493A-B5D6-77DD043895AA}" dt="2021-01-26T10:01:47.252" v="917"/>
        <pc:sldMkLst>
          <pc:docMk/>
          <pc:sldMk cId="1250158673" sldId="405"/>
        </pc:sldMkLst>
        <pc:picChg chg="add">
          <ac:chgData name="Marius Hole" userId="640c7f4a-0705-4bef-a18e-190e1e8ea9fa" providerId="ADAL" clId="{89112A96-95AA-493A-B5D6-77DD043895AA}" dt="2021-01-26T10:01:47.252" v="917"/>
          <ac:picMkLst>
            <pc:docMk/>
            <pc:sldMk cId="1250158673" sldId="405"/>
            <ac:picMk id="3074" creationId="{7EED4DFD-7E78-440B-A7F1-62ECF2FE8EF8}"/>
          </ac:picMkLst>
        </pc:picChg>
      </pc:sldChg>
      <pc:sldChg chg="addSp delSp modSp add del mod">
        <pc:chgData name="Marius Hole" userId="640c7f4a-0705-4bef-a18e-190e1e8ea9fa" providerId="ADAL" clId="{89112A96-95AA-493A-B5D6-77DD043895AA}" dt="2021-01-26T12:01:20.929" v="1009" actId="20577"/>
        <pc:sldMkLst>
          <pc:docMk/>
          <pc:sldMk cId="2060808739" sldId="405"/>
        </pc:sldMkLst>
        <pc:spChg chg="mod">
          <ac:chgData name="Marius Hole" userId="640c7f4a-0705-4bef-a18e-190e1e8ea9fa" providerId="ADAL" clId="{89112A96-95AA-493A-B5D6-77DD043895AA}" dt="2021-01-26T09:25:37.091" v="359" actId="20577"/>
          <ac:spMkLst>
            <pc:docMk/>
            <pc:sldMk cId="2060808739" sldId="405"/>
            <ac:spMk id="2" creationId="{E930D958-96C8-44C0-926C-3021A53D08A3}"/>
          </ac:spMkLst>
        </pc:spChg>
        <pc:spChg chg="add mod">
          <ac:chgData name="Marius Hole" userId="640c7f4a-0705-4bef-a18e-190e1e8ea9fa" providerId="ADAL" clId="{89112A96-95AA-493A-B5D6-77DD043895AA}" dt="2021-01-26T12:01:20.929" v="1009" actId="20577"/>
          <ac:spMkLst>
            <pc:docMk/>
            <pc:sldMk cId="2060808739" sldId="405"/>
            <ac:spMk id="3" creationId="{A26D8CF4-39D3-4234-91FA-FA60A7A1BEDD}"/>
          </ac:spMkLst>
        </pc:spChg>
        <pc:spChg chg="mod">
          <ac:chgData name="Marius Hole" userId="640c7f4a-0705-4bef-a18e-190e1e8ea9fa" providerId="ADAL" clId="{89112A96-95AA-493A-B5D6-77DD043895AA}" dt="2021-01-26T10:01:08.249" v="912" actId="6549"/>
          <ac:spMkLst>
            <pc:docMk/>
            <pc:sldMk cId="2060808739" sldId="405"/>
            <ac:spMk id="3" creationId="{BC48574D-236C-40BA-AB9B-2BFEF0FE443B}"/>
          </ac:spMkLst>
        </pc:spChg>
        <pc:picChg chg="add mod ord">
          <ac:chgData name="Marius Hole" userId="640c7f4a-0705-4bef-a18e-190e1e8ea9fa" providerId="ADAL" clId="{89112A96-95AA-493A-B5D6-77DD043895AA}" dt="2021-01-26T12:00:28.357" v="981" actId="167"/>
          <ac:picMkLst>
            <pc:docMk/>
            <pc:sldMk cId="2060808739" sldId="405"/>
            <ac:picMk id="6" creationId="{20B60471-F5A4-4692-B940-2B4A45258DE3}"/>
          </ac:picMkLst>
        </pc:picChg>
        <pc:picChg chg="del mod">
          <ac:chgData name="Marius Hole" userId="640c7f4a-0705-4bef-a18e-190e1e8ea9fa" providerId="ADAL" clId="{89112A96-95AA-493A-B5D6-77DD043895AA}" dt="2021-01-26T10:01:46.872" v="916" actId="478"/>
          <ac:picMkLst>
            <pc:docMk/>
            <pc:sldMk cId="2060808739" sldId="405"/>
            <ac:picMk id="2050" creationId="{8168AE06-C2D3-4B70-A1F7-C48750A64D32}"/>
          </ac:picMkLst>
        </pc:picChg>
        <pc:picChg chg="del">
          <ac:chgData name="Marius Hole" userId="640c7f4a-0705-4bef-a18e-190e1e8ea9fa" providerId="ADAL" clId="{89112A96-95AA-493A-B5D6-77DD043895AA}" dt="2021-01-26T11:59:50.785" v="968" actId="478"/>
          <ac:picMkLst>
            <pc:docMk/>
            <pc:sldMk cId="2060808739" sldId="405"/>
            <ac:picMk id="3074" creationId="{7EED4DFD-7E78-440B-A7F1-62ECF2FE8EF8}"/>
          </ac:picMkLst>
        </pc:picChg>
      </pc:sldChg>
      <pc:sldChg chg="addSp delSp modSp add mod">
        <pc:chgData name="Marius Hole" userId="640c7f4a-0705-4bef-a18e-190e1e8ea9fa" providerId="ADAL" clId="{89112A96-95AA-493A-B5D6-77DD043895AA}" dt="2021-01-26T09:35:46.969" v="421" actId="1076"/>
        <pc:sldMkLst>
          <pc:docMk/>
          <pc:sldMk cId="168297172" sldId="406"/>
        </pc:sldMkLst>
        <pc:spChg chg="mod">
          <ac:chgData name="Marius Hole" userId="640c7f4a-0705-4bef-a18e-190e1e8ea9fa" providerId="ADAL" clId="{89112A96-95AA-493A-B5D6-77DD043895AA}" dt="2021-01-26T09:35:10.032" v="415" actId="6549"/>
          <ac:spMkLst>
            <pc:docMk/>
            <pc:sldMk cId="168297172" sldId="406"/>
            <ac:spMk id="3" creationId="{BC48574D-236C-40BA-AB9B-2BFEF0FE443B}"/>
          </ac:spMkLst>
        </pc:spChg>
        <pc:picChg chg="del">
          <ac:chgData name="Marius Hole" userId="640c7f4a-0705-4bef-a18e-190e1e8ea9fa" providerId="ADAL" clId="{89112A96-95AA-493A-B5D6-77DD043895AA}" dt="2021-01-26T09:35:12.148" v="416" actId="478"/>
          <ac:picMkLst>
            <pc:docMk/>
            <pc:sldMk cId="168297172" sldId="406"/>
            <ac:picMk id="6" creationId="{51218BD1-96E9-4BC5-AA8E-890B269ADCF1}"/>
          </ac:picMkLst>
        </pc:picChg>
        <pc:picChg chg="add mod">
          <ac:chgData name="Marius Hole" userId="640c7f4a-0705-4bef-a18e-190e1e8ea9fa" providerId="ADAL" clId="{89112A96-95AA-493A-B5D6-77DD043895AA}" dt="2021-01-26T09:35:46.969" v="421" actId="1076"/>
          <ac:picMkLst>
            <pc:docMk/>
            <pc:sldMk cId="168297172" sldId="406"/>
            <ac:picMk id="7" creationId="{0F0A9C80-A9A3-4286-B17F-EB505350CDBC}"/>
          </ac:picMkLst>
        </pc:picChg>
        <pc:picChg chg="add mod">
          <ac:chgData name="Marius Hole" userId="640c7f4a-0705-4bef-a18e-190e1e8ea9fa" providerId="ADAL" clId="{89112A96-95AA-493A-B5D6-77DD043895AA}" dt="2021-01-26T09:35:42.090" v="420" actId="1076"/>
          <ac:picMkLst>
            <pc:docMk/>
            <pc:sldMk cId="168297172" sldId="406"/>
            <ac:picMk id="9" creationId="{72FBCB86-C18E-4582-A338-F70DB52505DC}"/>
          </ac:picMkLst>
        </pc:picChg>
      </pc:sldChg>
      <pc:sldChg chg="addSp delSp modSp add mod ord">
        <pc:chgData name="Marius Hole" userId="640c7f4a-0705-4bef-a18e-190e1e8ea9fa" providerId="ADAL" clId="{89112A96-95AA-493A-B5D6-77DD043895AA}" dt="2021-01-26T09:37:30.690" v="453" actId="1076"/>
        <pc:sldMkLst>
          <pc:docMk/>
          <pc:sldMk cId="3017142941" sldId="407"/>
        </pc:sldMkLst>
        <pc:spChg chg="mod">
          <ac:chgData name="Marius Hole" userId="640c7f4a-0705-4bef-a18e-190e1e8ea9fa" providerId="ADAL" clId="{89112A96-95AA-493A-B5D6-77DD043895AA}" dt="2021-01-26T09:37:12.292" v="451" actId="6549"/>
          <ac:spMkLst>
            <pc:docMk/>
            <pc:sldMk cId="3017142941" sldId="407"/>
            <ac:spMk id="3" creationId="{BC48574D-236C-40BA-AB9B-2BFEF0FE443B}"/>
          </ac:spMkLst>
        </pc:spChg>
        <pc:picChg chg="del">
          <ac:chgData name="Marius Hole" userId="640c7f4a-0705-4bef-a18e-190e1e8ea9fa" providerId="ADAL" clId="{89112A96-95AA-493A-B5D6-77DD043895AA}" dt="2021-01-26T09:36:01.003" v="425" actId="478"/>
          <ac:picMkLst>
            <pc:docMk/>
            <pc:sldMk cId="3017142941" sldId="407"/>
            <ac:picMk id="6" creationId="{51218BD1-96E9-4BC5-AA8E-890B269ADCF1}"/>
          </ac:picMkLst>
        </pc:picChg>
        <pc:picChg chg="add mod">
          <ac:chgData name="Marius Hole" userId="640c7f4a-0705-4bef-a18e-190e1e8ea9fa" providerId="ADAL" clId="{89112A96-95AA-493A-B5D6-77DD043895AA}" dt="2021-01-26T09:37:30.690" v="453" actId="1076"/>
          <ac:picMkLst>
            <pc:docMk/>
            <pc:sldMk cId="3017142941" sldId="407"/>
            <ac:picMk id="7" creationId="{B6234F51-D4CC-4543-9835-E86E0E1520C4}"/>
          </ac:picMkLst>
        </pc:picChg>
      </pc:sldChg>
      <pc:sldChg chg="delSp modSp add mod modNotesTx">
        <pc:chgData name="Marius Hole" userId="640c7f4a-0705-4bef-a18e-190e1e8ea9fa" providerId="ADAL" clId="{89112A96-95AA-493A-B5D6-77DD043895AA}" dt="2021-01-26T09:41:24.365" v="550" actId="113"/>
        <pc:sldMkLst>
          <pc:docMk/>
          <pc:sldMk cId="3392729381" sldId="408"/>
        </pc:sldMkLst>
        <pc:spChg chg="mod">
          <ac:chgData name="Marius Hole" userId="640c7f4a-0705-4bef-a18e-190e1e8ea9fa" providerId="ADAL" clId="{89112A96-95AA-493A-B5D6-77DD043895AA}" dt="2021-01-26T09:41:24.365" v="550" actId="113"/>
          <ac:spMkLst>
            <pc:docMk/>
            <pc:sldMk cId="3392729381" sldId="408"/>
            <ac:spMk id="3" creationId="{BC48574D-236C-40BA-AB9B-2BFEF0FE443B}"/>
          </ac:spMkLst>
        </pc:spChg>
        <pc:picChg chg="del">
          <ac:chgData name="Marius Hole" userId="640c7f4a-0705-4bef-a18e-190e1e8ea9fa" providerId="ADAL" clId="{89112A96-95AA-493A-B5D6-77DD043895AA}" dt="2021-01-26T09:37:56.587" v="455" actId="478"/>
          <ac:picMkLst>
            <pc:docMk/>
            <pc:sldMk cId="3392729381" sldId="408"/>
            <ac:picMk id="7" creationId="{B6234F51-D4CC-4543-9835-E86E0E1520C4}"/>
          </ac:picMkLst>
        </pc:picChg>
      </pc:sldChg>
      <pc:sldChg chg="addSp modSp add mod modNotesTx">
        <pc:chgData name="Marius Hole" userId="640c7f4a-0705-4bef-a18e-190e1e8ea9fa" providerId="ADAL" clId="{89112A96-95AA-493A-B5D6-77DD043895AA}" dt="2021-01-26T09:43:59.778" v="588" actId="20577"/>
        <pc:sldMkLst>
          <pc:docMk/>
          <pc:sldMk cId="2803065246" sldId="409"/>
        </pc:sldMkLst>
        <pc:spChg chg="mod">
          <ac:chgData name="Marius Hole" userId="640c7f4a-0705-4bef-a18e-190e1e8ea9fa" providerId="ADAL" clId="{89112A96-95AA-493A-B5D6-77DD043895AA}" dt="2021-01-26T09:43:59.778" v="588" actId="20577"/>
          <ac:spMkLst>
            <pc:docMk/>
            <pc:sldMk cId="2803065246" sldId="409"/>
            <ac:spMk id="3" creationId="{BC48574D-236C-40BA-AB9B-2BFEF0FE443B}"/>
          </ac:spMkLst>
        </pc:spChg>
        <pc:picChg chg="add mod ord">
          <ac:chgData name="Marius Hole" userId="640c7f4a-0705-4bef-a18e-190e1e8ea9fa" providerId="ADAL" clId="{89112A96-95AA-493A-B5D6-77DD043895AA}" dt="2021-01-26T09:43:46.976" v="576" actId="167"/>
          <ac:picMkLst>
            <pc:docMk/>
            <pc:sldMk cId="2803065246" sldId="409"/>
            <ac:picMk id="6" creationId="{AC574229-96F4-466E-B00E-E5B35EDA8C60}"/>
          </ac:picMkLst>
        </pc:picChg>
        <pc:picChg chg="add mod">
          <ac:chgData name="Marius Hole" userId="640c7f4a-0705-4bef-a18e-190e1e8ea9fa" providerId="ADAL" clId="{89112A96-95AA-493A-B5D6-77DD043895AA}" dt="2021-01-26T09:43:31.696" v="575" actId="1076"/>
          <ac:picMkLst>
            <pc:docMk/>
            <pc:sldMk cId="2803065246" sldId="409"/>
            <ac:picMk id="8" creationId="{F796A2F7-4DB6-4A84-A7DD-52AD9443EAC1}"/>
          </ac:picMkLst>
        </pc:picChg>
      </pc:sldChg>
      <pc:sldChg chg="add del">
        <pc:chgData name="Marius Hole" userId="640c7f4a-0705-4bef-a18e-190e1e8ea9fa" providerId="ADAL" clId="{89112A96-95AA-493A-B5D6-77DD043895AA}" dt="2021-01-26T09:41:58.275" v="553" actId="22"/>
        <pc:sldMkLst>
          <pc:docMk/>
          <pc:sldMk cId="1510058055" sldId="410"/>
        </pc:sldMkLst>
      </pc:sldChg>
      <pc:sldChg chg="modSp add mod">
        <pc:chgData name="Marius Hole" userId="640c7f4a-0705-4bef-a18e-190e1e8ea9fa" providerId="ADAL" clId="{89112A96-95AA-493A-B5D6-77DD043895AA}" dt="2021-01-26T09:48:35.637" v="660" actId="403"/>
        <pc:sldMkLst>
          <pc:docMk/>
          <pc:sldMk cId="1954709923" sldId="410"/>
        </pc:sldMkLst>
        <pc:spChg chg="mod">
          <ac:chgData name="Marius Hole" userId="640c7f4a-0705-4bef-a18e-190e1e8ea9fa" providerId="ADAL" clId="{89112A96-95AA-493A-B5D6-77DD043895AA}" dt="2021-01-26T09:48:35.637" v="660" actId="403"/>
          <ac:spMkLst>
            <pc:docMk/>
            <pc:sldMk cId="1954709923" sldId="410"/>
            <ac:spMk id="3" creationId="{BC48574D-236C-40BA-AB9B-2BFEF0FE443B}"/>
          </ac:spMkLst>
        </pc:spChg>
        <pc:picChg chg="mod">
          <ac:chgData name="Marius Hole" userId="640c7f4a-0705-4bef-a18e-190e1e8ea9fa" providerId="ADAL" clId="{89112A96-95AA-493A-B5D6-77DD043895AA}" dt="2021-01-26T09:48:17.138" v="653" actId="1076"/>
          <ac:picMkLst>
            <pc:docMk/>
            <pc:sldMk cId="1954709923" sldId="410"/>
            <ac:picMk id="6" creationId="{7E5F6AAC-2159-42C6-94E1-2E6A14BB085C}"/>
          </ac:picMkLst>
        </pc:picChg>
      </pc:sldChg>
    </pc:docChg>
  </pc:docChgLst>
  <pc:docChgLst>
    <pc:chgData name="Marius Hole" userId="640c7f4a-0705-4bef-a18e-190e1e8ea9fa" providerId="ADAL" clId="{117DEA86-0DAF-4750-9E6B-621DF0F7E3F7}"/>
    <pc:docChg chg="undo redo custSel addSld delSld modSld sldOrd">
      <pc:chgData name="Marius Hole" userId="640c7f4a-0705-4bef-a18e-190e1e8ea9fa" providerId="ADAL" clId="{117DEA86-0DAF-4750-9E6B-621DF0F7E3F7}" dt="2021-01-25T16:14:46.678" v="337"/>
      <pc:docMkLst>
        <pc:docMk/>
      </pc:docMkLst>
      <pc:sldChg chg="modSp mod">
        <pc:chgData name="Marius Hole" userId="640c7f4a-0705-4bef-a18e-190e1e8ea9fa" providerId="ADAL" clId="{117DEA86-0DAF-4750-9E6B-621DF0F7E3F7}" dt="2021-01-24T18:57:04.884" v="33" actId="20577"/>
        <pc:sldMkLst>
          <pc:docMk/>
          <pc:sldMk cId="2929233815" sldId="376"/>
        </pc:sldMkLst>
        <pc:spChg chg="mod">
          <ac:chgData name="Marius Hole" userId="640c7f4a-0705-4bef-a18e-190e1e8ea9fa" providerId="ADAL" clId="{117DEA86-0DAF-4750-9E6B-621DF0F7E3F7}" dt="2021-01-24T18:57:04.884" v="33" actId="20577"/>
          <ac:spMkLst>
            <pc:docMk/>
            <pc:sldMk cId="2929233815" sldId="376"/>
            <ac:spMk id="3" creationId="{BC48574D-236C-40BA-AB9B-2BFEF0FE443B}"/>
          </ac:spMkLst>
        </pc:spChg>
      </pc:sldChg>
      <pc:sldChg chg="del">
        <pc:chgData name="Marius Hole" userId="640c7f4a-0705-4bef-a18e-190e1e8ea9fa" providerId="ADAL" clId="{117DEA86-0DAF-4750-9E6B-621DF0F7E3F7}" dt="2021-01-24T18:58:22.336" v="35" actId="47"/>
        <pc:sldMkLst>
          <pc:docMk/>
          <pc:sldMk cId="3915907644" sldId="379"/>
        </pc:sldMkLst>
      </pc:sldChg>
      <pc:sldChg chg="del">
        <pc:chgData name="Marius Hole" userId="640c7f4a-0705-4bef-a18e-190e1e8ea9fa" providerId="ADAL" clId="{117DEA86-0DAF-4750-9E6B-621DF0F7E3F7}" dt="2021-01-24T18:58:22.336" v="35" actId="47"/>
        <pc:sldMkLst>
          <pc:docMk/>
          <pc:sldMk cId="3569898867" sldId="380"/>
        </pc:sldMkLst>
      </pc:sldChg>
      <pc:sldChg chg="del">
        <pc:chgData name="Marius Hole" userId="640c7f4a-0705-4bef-a18e-190e1e8ea9fa" providerId="ADAL" clId="{117DEA86-0DAF-4750-9E6B-621DF0F7E3F7}" dt="2021-01-24T18:58:22.336" v="35" actId="47"/>
        <pc:sldMkLst>
          <pc:docMk/>
          <pc:sldMk cId="1669615239" sldId="381"/>
        </pc:sldMkLst>
      </pc:sldChg>
      <pc:sldChg chg="addSp delSp modSp mod">
        <pc:chgData name="Marius Hole" userId="640c7f4a-0705-4bef-a18e-190e1e8ea9fa" providerId="ADAL" clId="{117DEA86-0DAF-4750-9E6B-621DF0F7E3F7}" dt="2021-01-24T19:39:25.409" v="279" actId="1038"/>
        <pc:sldMkLst>
          <pc:docMk/>
          <pc:sldMk cId="4019874596" sldId="382"/>
        </pc:sldMkLst>
        <pc:spChg chg="mod">
          <ac:chgData name="Marius Hole" userId="640c7f4a-0705-4bef-a18e-190e1e8ea9fa" providerId="ADAL" clId="{117DEA86-0DAF-4750-9E6B-621DF0F7E3F7}" dt="2021-01-24T19:38:25.513" v="156" actId="20577"/>
          <ac:spMkLst>
            <pc:docMk/>
            <pc:sldMk cId="4019874596" sldId="382"/>
            <ac:spMk id="2" creationId="{E930D958-96C8-44C0-926C-3021A53D08A3}"/>
          </ac:spMkLst>
        </pc:spChg>
        <pc:spChg chg="mod">
          <ac:chgData name="Marius Hole" userId="640c7f4a-0705-4bef-a18e-190e1e8ea9fa" providerId="ADAL" clId="{117DEA86-0DAF-4750-9E6B-621DF0F7E3F7}" dt="2021-01-24T19:38:56.228" v="233" actId="242"/>
          <ac:spMkLst>
            <pc:docMk/>
            <pc:sldMk cId="4019874596" sldId="382"/>
            <ac:spMk id="3" creationId="{BC48574D-236C-40BA-AB9B-2BFEF0FE443B}"/>
          </ac:spMkLst>
        </pc:spChg>
        <pc:picChg chg="add mod">
          <ac:chgData name="Marius Hole" userId="640c7f4a-0705-4bef-a18e-190e1e8ea9fa" providerId="ADAL" clId="{117DEA86-0DAF-4750-9E6B-621DF0F7E3F7}" dt="2021-01-24T19:39:25.409" v="279" actId="1038"/>
          <ac:picMkLst>
            <pc:docMk/>
            <pc:sldMk cId="4019874596" sldId="382"/>
            <ac:picMk id="6" creationId="{5A0CE20C-ABA7-4370-A69B-4E9FA8A39CDB}"/>
          </ac:picMkLst>
        </pc:picChg>
        <pc:picChg chg="del">
          <ac:chgData name="Marius Hole" userId="640c7f4a-0705-4bef-a18e-190e1e8ea9fa" providerId="ADAL" clId="{117DEA86-0DAF-4750-9E6B-621DF0F7E3F7}" dt="2021-01-24T18:58:13.174" v="34" actId="478"/>
          <ac:picMkLst>
            <pc:docMk/>
            <pc:sldMk cId="4019874596" sldId="382"/>
            <ac:picMk id="1026" creationId="{508F9711-773C-494C-AE94-08CFF835B14F}"/>
          </ac:picMkLst>
        </pc:picChg>
      </pc:sldChg>
      <pc:sldChg chg="del">
        <pc:chgData name="Marius Hole" userId="640c7f4a-0705-4bef-a18e-190e1e8ea9fa" providerId="ADAL" clId="{117DEA86-0DAF-4750-9E6B-621DF0F7E3F7}" dt="2021-01-24T18:58:22.336" v="35" actId="47"/>
        <pc:sldMkLst>
          <pc:docMk/>
          <pc:sldMk cId="479420297" sldId="383"/>
        </pc:sldMkLst>
      </pc:sldChg>
      <pc:sldChg chg="modSp add mod">
        <pc:chgData name="Marius Hole" userId="640c7f4a-0705-4bef-a18e-190e1e8ea9fa" providerId="ADAL" clId="{117DEA86-0DAF-4750-9E6B-621DF0F7E3F7}" dt="2021-01-24T18:59:12.849" v="51" actId="20577"/>
        <pc:sldMkLst>
          <pc:docMk/>
          <pc:sldMk cId="2366304937" sldId="383"/>
        </pc:sldMkLst>
        <pc:spChg chg="mod">
          <ac:chgData name="Marius Hole" userId="640c7f4a-0705-4bef-a18e-190e1e8ea9fa" providerId="ADAL" clId="{117DEA86-0DAF-4750-9E6B-621DF0F7E3F7}" dt="2021-01-24T18:59:00.649" v="43"/>
          <ac:spMkLst>
            <pc:docMk/>
            <pc:sldMk cId="2366304937" sldId="383"/>
            <ac:spMk id="2" creationId="{E930D958-96C8-44C0-926C-3021A53D08A3}"/>
          </ac:spMkLst>
        </pc:spChg>
        <pc:spChg chg="mod">
          <ac:chgData name="Marius Hole" userId="640c7f4a-0705-4bef-a18e-190e1e8ea9fa" providerId="ADAL" clId="{117DEA86-0DAF-4750-9E6B-621DF0F7E3F7}" dt="2021-01-24T18:59:12.849" v="51" actId="20577"/>
          <ac:spMkLst>
            <pc:docMk/>
            <pc:sldMk cId="2366304937" sldId="383"/>
            <ac:spMk id="3" creationId="{BC48574D-236C-40BA-AB9B-2BFEF0FE443B}"/>
          </ac:spMkLst>
        </pc:spChg>
      </pc:sldChg>
      <pc:sldChg chg="addSp modSp add del mod">
        <pc:chgData name="Marius Hole" userId="640c7f4a-0705-4bef-a18e-190e1e8ea9fa" providerId="ADAL" clId="{117DEA86-0DAF-4750-9E6B-621DF0F7E3F7}" dt="2021-01-24T19:13:04.878" v="135" actId="1035"/>
        <pc:sldMkLst>
          <pc:docMk/>
          <pc:sldMk cId="1405082422" sldId="384"/>
        </pc:sldMkLst>
        <pc:spChg chg="mod">
          <ac:chgData name="Marius Hole" userId="640c7f4a-0705-4bef-a18e-190e1e8ea9fa" providerId="ADAL" clId="{117DEA86-0DAF-4750-9E6B-621DF0F7E3F7}" dt="2021-01-24T18:59:22.610" v="53"/>
          <ac:spMkLst>
            <pc:docMk/>
            <pc:sldMk cId="1405082422" sldId="384"/>
            <ac:spMk id="2" creationId="{E930D958-96C8-44C0-926C-3021A53D08A3}"/>
          </ac:spMkLst>
        </pc:spChg>
        <pc:spChg chg="mod">
          <ac:chgData name="Marius Hole" userId="640c7f4a-0705-4bef-a18e-190e1e8ea9fa" providerId="ADAL" clId="{117DEA86-0DAF-4750-9E6B-621DF0F7E3F7}" dt="2021-01-24T19:11:58.300" v="126" actId="20577"/>
          <ac:spMkLst>
            <pc:docMk/>
            <pc:sldMk cId="1405082422" sldId="384"/>
            <ac:spMk id="3" creationId="{BC48574D-236C-40BA-AB9B-2BFEF0FE443B}"/>
          </ac:spMkLst>
        </pc:spChg>
        <pc:picChg chg="add mod">
          <ac:chgData name="Marius Hole" userId="640c7f4a-0705-4bef-a18e-190e1e8ea9fa" providerId="ADAL" clId="{117DEA86-0DAF-4750-9E6B-621DF0F7E3F7}" dt="2021-01-24T19:13:04.878" v="135" actId="1035"/>
          <ac:picMkLst>
            <pc:docMk/>
            <pc:sldMk cId="1405082422" sldId="384"/>
            <ac:picMk id="6" creationId="{7E5F6AAC-2159-42C6-94E1-2E6A14BB085C}"/>
          </ac:picMkLst>
        </pc:picChg>
      </pc:sldChg>
      <pc:sldChg chg="del">
        <pc:chgData name="Marius Hole" userId="640c7f4a-0705-4bef-a18e-190e1e8ea9fa" providerId="ADAL" clId="{117DEA86-0DAF-4750-9E6B-621DF0F7E3F7}" dt="2021-01-24T18:58:22.336" v="35" actId="47"/>
        <pc:sldMkLst>
          <pc:docMk/>
          <pc:sldMk cId="1970511564" sldId="384"/>
        </pc:sldMkLst>
      </pc:sldChg>
      <pc:sldChg chg="addSp">
        <pc:chgData name="Marius Hole" userId="640c7f4a-0705-4bef-a18e-190e1e8ea9fa" providerId="ADAL" clId="{117DEA86-0DAF-4750-9E6B-621DF0F7E3F7}" dt="2021-01-24T19:10:47.137" v="92"/>
        <pc:sldMkLst>
          <pc:docMk/>
          <pc:sldMk cId="2251989960" sldId="384"/>
        </pc:sldMkLst>
        <pc:spChg chg="add">
          <ac:chgData name="Marius Hole" userId="640c7f4a-0705-4bef-a18e-190e1e8ea9fa" providerId="ADAL" clId="{117DEA86-0DAF-4750-9E6B-621DF0F7E3F7}" dt="2021-01-24T19:10:47.137" v="92"/>
          <ac:spMkLst>
            <pc:docMk/>
            <pc:sldMk cId="2251989960" sldId="384"/>
            <ac:spMk id="5" creationId="{6818A0C9-A6DA-44FC-8D15-EDAE7233EAFE}"/>
          </ac:spMkLst>
        </pc:spChg>
      </pc:sldChg>
      <pc:sldChg chg="modSp add mod">
        <pc:chgData name="Marius Hole" userId="640c7f4a-0705-4bef-a18e-190e1e8ea9fa" providerId="ADAL" clId="{117DEA86-0DAF-4750-9E6B-621DF0F7E3F7}" dt="2021-01-24T18:59:56.265" v="63" actId="20577"/>
        <pc:sldMkLst>
          <pc:docMk/>
          <pc:sldMk cId="1006631515" sldId="385"/>
        </pc:sldMkLst>
        <pc:spChg chg="mod">
          <ac:chgData name="Marius Hole" userId="640c7f4a-0705-4bef-a18e-190e1e8ea9fa" providerId="ADAL" clId="{117DEA86-0DAF-4750-9E6B-621DF0F7E3F7}" dt="2021-01-24T18:59:56.265" v="63" actId="20577"/>
          <ac:spMkLst>
            <pc:docMk/>
            <pc:sldMk cId="1006631515" sldId="385"/>
            <ac:spMk id="2" creationId="{E930D958-96C8-44C0-926C-3021A53D08A3}"/>
          </ac:spMkLst>
        </pc:spChg>
        <pc:spChg chg="mod">
          <ac:chgData name="Marius Hole" userId="640c7f4a-0705-4bef-a18e-190e1e8ea9fa" providerId="ADAL" clId="{117DEA86-0DAF-4750-9E6B-621DF0F7E3F7}" dt="2021-01-24T18:59:51.357" v="56"/>
          <ac:spMkLst>
            <pc:docMk/>
            <pc:sldMk cId="1006631515" sldId="385"/>
            <ac:spMk id="3" creationId="{BC48574D-236C-40BA-AB9B-2BFEF0FE443B}"/>
          </ac:spMkLst>
        </pc:spChg>
      </pc:sldChg>
      <pc:sldChg chg="del">
        <pc:chgData name="Marius Hole" userId="640c7f4a-0705-4bef-a18e-190e1e8ea9fa" providerId="ADAL" clId="{117DEA86-0DAF-4750-9E6B-621DF0F7E3F7}" dt="2021-01-24T18:58:22.336" v="35" actId="47"/>
        <pc:sldMkLst>
          <pc:docMk/>
          <pc:sldMk cId="2999690106" sldId="385"/>
        </pc:sldMkLst>
      </pc:sldChg>
      <pc:sldChg chg="modSp add mod">
        <pc:chgData name="Marius Hole" userId="640c7f4a-0705-4bef-a18e-190e1e8ea9fa" providerId="ADAL" clId="{117DEA86-0DAF-4750-9E6B-621DF0F7E3F7}" dt="2021-01-24T19:00:14.454" v="82" actId="20577"/>
        <pc:sldMkLst>
          <pc:docMk/>
          <pc:sldMk cId="695896064" sldId="386"/>
        </pc:sldMkLst>
        <pc:spChg chg="mod">
          <ac:chgData name="Marius Hole" userId="640c7f4a-0705-4bef-a18e-190e1e8ea9fa" providerId="ADAL" clId="{117DEA86-0DAF-4750-9E6B-621DF0F7E3F7}" dt="2021-01-24T19:00:06.449" v="65"/>
          <ac:spMkLst>
            <pc:docMk/>
            <pc:sldMk cId="695896064" sldId="386"/>
            <ac:spMk id="2" creationId="{E930D958-96C8-44C0-926C-3021A53D08A3}"/>
          </ac:spMkLst>
        </pc:spChg>
        <pc:spChg chg="mod">
          <ac:chgData name="Marius Hole" userId="640c7f4a-0705-4bef-a18e-190e1e8ea9fa" providerId="ADAL" clId="{117DEA86-0DAF-4750-9E6B-621DF0F7E3F7}" dt="2021-01-24T19:00:14.454" v="82" actId="20577"/>
          <ac:spMkLst>
            <pc:docMk/>
            <pc:sldMk cId="695896064" sldId="386"/>
            <ac:spMk id="3" creationId="{BC48574D-236C-40BA-AB9B-2BFEF0FE443B}"/>
          </ac:spMkLst>
        </pc:spChg>
      </pc:sldChg>
      <pc:sldChg chg="modSp add mod">
        <pc:chgData name="Marius Hole" userId="640c7f4a-0705-4bef-a18e-190e1e8ea9fa" providerId="ADAL" clId="{117DEA86-0DAF-4750-9E6B-621DF0F7E3F7}" dt="2021-01-24T19:00:24.550" v="84"/>
        <pc:sldMkLst>
          <pc:docMk/>
          <pc:sldMk cId="1176789328" sldId="387"/>
        </pc:sldMkLst>
        <pc:spChg chg="mod">
          <ac:chgData name="Marius Hole" userId="640c7f4a-0705-4bef-a18e-190e1e8ea9fa" providerId="ADAL" clId="{117DEA86-0DAF-4750-9E6B-621DF0F7E3F7}" dt="2021-01-24T19:00:24.550" v="84"/>
          <ac:spMkLst>
            <pc:docMk/>
            <pc:sldMk cId="1176789328" sldId="387"/>
            <ac:spMk id="2" creationId="{E930D958-96C8-44C0-926C-3021A53D08A3}"/>
          </ac:spMkLst>
        </pc:spChg>
      </pc:sldChg>
      <pc:sldChg chg="addSp delSp modSp add mod">
        <pc:chgData name="Marius Hole" userId="640c7f4a-0705-4bef-a18e-190e1e8ea9fa" providerId="ADAL" clId="{117DEA86-0DAF-4750-9E6B-621DF0F7E3F7}" dt="2021-01-24T19:36:42.946" v="144" actId="22"/>
        <pc:sldMkLst>
          <pc:docMk/>
          <pc:sldMk cId="70511434" sldId="388"/>
        </pc:sldMkLst>
        <pc:spChg chg="mod">
          <ac:chgData name="Marius Hole" userId="640c7f4a-0705-4bef-a18e-190e1e8ea9fa" providerId="ADAL" clId="{117DEA86-0DAF-4750-9E6B-621DF0F7E3F7}" dt="2021-01-24T19:13:38.795" v="141" actId="20577"/>
          <ac:spMkLst>
            <pc:docMk/>
            <pc:sldMk cId="70511434" sldId="388"/>
            <ac:spMk id="2" creationId="{E930D958-96C8-44C0-926C-3021A53D08A3}"/>
          </ac:spMkLst>
        </pc:spChg>
        <pc:spChg chg="del mod">
          <ac:chgData name="Marius Hole" userId="640c7f4a-0705-4bef-a18e-190e1e8ea9fa" providerId="ADAL" clId="{117DEA86-0DAF-4750-9E6B-621DF0F7E3F7}" dt="2021-01-24T19:36:42.946" v="144" actId="22"/>
          <ac:spMkLst>
            <pc:docMk/>
            <pc:sldMk cId="70511434" sldId="388"/>
            <ac:spMk id="3" creationId="{BC48574D-236C-40BA-AB9B-2BFEF0FE443B}"/>
          </ac:spMkLst>
        </pc:spChg>
        <pc:picChg chg="del">
          <ac:chgData name="Marius Hole" userId="640c7f4a-0705-4bef-a18e-190e1e8ea9fa" providerId="ADAL" clId="{117DEA86-0DAF-4750-9E6B-621DF0F7E3F7}" dt="2021-01-24T19:36:40.220" v="142" actId="478"/>
          <ac:picMkLst>
            <pc:docMk/>
            <pc:sldMk cId="70511434" sldId="388"/>
            <ac:picMk id="6" creationId="{7E5F6AAC-2159-42C6-94E1-2E6A14BB085C}"/>
          </ac:picMkLst>
        </pc:picChg>
        <pc:picChg chg="add mod ord">
          <ac:chgData name="Marius Hole" userId="640c7f4a-0705-4bef-a18e-190e1e8ea9fa" providerId="ADAL" clId="{117DEA86-0DAF-4750-9E6B-621DF0F7E3F7}" dt="2021-01-24T19:36:42.946" v="144" actId="22"/>
          <ac:picMkLst>
            <pc:docMk/>
            <pc:sldMk cId="70511434" sldId="388"/>
            <ac:picMk id="7" creationId="{4962322C-3DB2-4768-B7A0-95135A9C78E5}"/>
          </ac:picMkLst>
        </pc:picChg>
      </pc:sldChg>
      <pc:sldChg chg="del">
        <pc:chgData name="Marius Hole" userId="640c7f4a-0705-4bef-a18e-190e1e8ea9fa" providerId="ADAL" clId="{117DEA86-0DAF-4750-9E6B-621DF0F7E3F7}" dt="2021-01-24T18:58:22.336" v="35" actId="47"/>
        <pc:sldMkLst>
          <pc:docMk/>
          <pc:sldMk cId="2520153872" sldId="388"/>
        </pc:sldMkLst>
      </pc:sldChg>
      <pc:sldChg chg="del">
        <pc:chgData name="Marius Hole" userId="640c7f4a-0705-4bef-a18e-190e1e8ea9fa" providerId="ADAL" clId="{117DEA86-0DAF-4750-9E6B-621DF0F7E3F7}" dt="2021-01-24T18:58:22.336" v="35" actId="47"/>
        <pc:sldMkLst>
          <pc:docMk/>
          <pc:sldMk cId="2846337608" sldId="389"/>
        </pc:sldMkLst>
      </pc:sldChg>
      <pc:sldChg chg="add">
        <pc:chgData name="Marius Hole" userId="640c7f4a-0705-4bef-a18e-190e1e8ea9fa" providerId="ADAL" clId="{117DEA86-0DAF-4750-9E6B-621DF0F7E3F7}" dt="2021-01-24T19:38:17.608" v="145" actId="22"/>
        <pc:sldMkLst>
          <pc:docMk/>
          <pc:sldMk cId="3900842098" sldId="389"/>
        </pc:sldMkLst>
      </pc:sldChg>
      <pc:sldChg chg="del">
        <pc:chgData name="Marius Hole" userId="640c7f4a-0705-4bef-a18e-190e1e8ea9fa" providerId="ADAL" clId="{117DEA86-0DAF-4750-9E6B-621DF0F7E3F7}" dt="2021-01-24T18:58:22.336" v="35" actId="47"/>
        <pc:sldMkLst>
          <pc:docMk/>
          <pc:sldMk cId="2496166653" sldId="390"/>
        </pc:sldMkLst>
      </pc:sldChg>
      <pc:sldChg chg="ord">
        <pc:chgData name="Marius Hole" userId="640c7f4a-0705-4bef-a18e-190e1e8ea9fa" providerId="ADAL" clId="{117DEA86-0DAF-4750-9E6B-621DF0F7E3F7}" dt="2021-01-25T07:18:29.431" v="336"/>
        <pc:sldMkLst>
          <pc:docMk/>
          <pc:sldMk cId="4055289116" sldId="390"/>
        </pc:sldMkLst>
      </pc:sldChg>
      <pc:sldChg chg="modSp ord">
        <pc:chgData name="Marius Hole" userId="640c7f4a-0705-4bef-a18e-190e1e8ea9fa" providerId="ADAL" clId="{117DEA86-0DAF-4750-9E6B-621DF0F7E3F7}" dt="2021-01-25T06:09:57.719" v="335"/>
        <pc:sldMkLst>
          <pc:docMk/>
          <pc:sldMk cId="936531885" sldId="391"/>
        </pc:sldMkLst>
        <pc:picChg chg="mod">
          <ac:chgData name="Marius Hole" userId="640c7f4a-0705-4bef-a18e-190e1e8ea9fa" providerId="ADAL" clId="{117DEA86-0DAF-4750-9E6B-621DF0F7E3F7}" dt="2021-01-25T06:07:10.164" v="333" actId="1038"/>
          <ac:picMkLst>
            <pc:docMk/>
            <pc:sldMk cId="936531885" sldId="391"/>
            <ac:picMk id="1026" creationId="{93215166-91A9-4604-9A78-7E7468BC7323}"/>
          </ac:picMkLst>
        </pc:picChg>
      </pc:sldChg>
      <pc:sldChg chg="addSp">
        <pc:chgData name="Marius Hole" userId="640c7f4a-0705-4bef-a18e-190e1e8ea9fa" providerId="ADAL" clId="{117DEA86-0DAF-4750-9E6B-621DF0F7E3F7}" dt="2021-01-25T06:05:52.384" v="280"/>
        <pc:sldMkLst>
          <pc:docMk/>
          <pc:sldMk cId="4241594615" sldId="391"/>
        </pc:sldMkLst>
        <pc:picChg chg="add">
          <ac:chgData name="Marius Hole" userId="640c7f4a-0705-4bef-a18e-190e1e8ea9fa" providerId="ADAL" clId="{117DEA86-0DAF-4750-9E6B-621DF0F7E3F7}" dt="2021-01-25T06:05:52.384" v="280"/>
          <ac:picMkLst>
            <pc:docMk/>
            <pc:sldMk cId="4241594615" sldId="391"/>
            <ac:picMk id="1026" creationId="{93215166-91A9-4604-9A78-7E7468BC7323}"/>
          </ac:picMkLst>
        </pc:picChg>
      </pc:sldChg>
      <pc:sldChg chg="ord">
        <pc:chgData name="Marius Hole" userId="640c7f4a-0705-4bef-a18e-190e1e8ea9fa" providerId="ADAL" clId="{117DEA86-0DAF-4750-9E6B-621DF0F7E3F7}" dt="2021-01-25T06:09:56.009" v="334"/>
        <pc:sldMkLst>
          <pc:docMk/>
          <pc:sldMk cId="393997522" sldId="392"/>
        </pc:sldMkLst>
      </pc:sldChg>
      <pc:sldChg chg="ord">
        <pc:chgData name="Marius Hole" userId="640c7f4a-0705-4bef-a18e-190e1e8ea9fa" providerId="ADAL" clId="{117DEA86-0DAF-4750-9E6B-621DF0F7E3F7}" dt="2021-01-25T16:14:46.678" v="337"/>
        <pc:sldMkLst>
          <pc:docMk/>
          <pc:sldMk cId="3711034169" sldId="39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8823B3-E330-4DD2-96EE-DB1914DA4E92}" type="datetimeFigureOut">
              <a:rPr lang="en-GB"/>
              <a:t>23/05/2021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6EFA33-C92D-4296-91EE-8F6CB74F084C}" type="slidenum">
              <a:rPr lang="en-GB"/>
              <a:t>‹#›</a:t>
            </a:fld>
            <a:endParaRPr lang="en-GB"/>
          </a:p>
        </p:txBody>
      </p:sp>
    </p:spTree>
    <p:extLst>
      <p:ext uri="{BB962C8B-B14F-4D97-AF65-F5344CB8AC3E}">
        <p14:creationId xmlns:p14="http://schemas.microsoft.com/office/powerpoint/2010/main" val="1906083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BFD012-083A-4920-A768-D90A3AF77F02}" type="datetimeFigureOut">
              <a:rPr lang="en-GB"/>
              <a:t>23/05/2021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72E711-34EA-4ED1-992E-A79C5D60A060}" type="slidenum">
              <a:rPr lang="en-GB"/>
              <a:t>‹#›</a:t>
            </a:fld>
            <a:endParaRPr lang="en-GB"/>
          </a:p>
        </p:txBody>
      </p:sp>
    </p:spTree>
    <p:extLst>
      <p:ext uri="{BB962C8B-B14F-4D97-AF65-F5344CB8AC3E}">
        <p14:creationId xmlns:p14="http://schemas.microsoft.com/office/powerpoint/2010/main" val="234292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sz="1800" dirty="0"/>
              <a:t>Profiling the current status of a network and taking a</a:t>
            </a:r>
            <a:r>
              <a:rPr lang="no-NO" sz="1800" dirty="0"/>
              <a:t> </a:t>
            </a:r>
            <a:r>
              <a:rPr lang="en-US" sz="1800" dirty="0"/>
              <a:t>snapshot of both the configuration status as well as the</a:t>
            </a:r>
            <a:r>
              <a:rPr lang="no-NO" sz="1800" dirty="0"/>
              <a:t> </a:t>
            </a:r>
            <a:r>
              <a:rPr lang="en-US" sz="1800" dirty="0"/>
              <a:t>operational data of the network: </a:t>
            </a:r>
            <a:endParaRPr lang="no-NO" sz="1800" dirty="0"/>
          </a:p>
          <a:p>
            <a:pPr lvl="1">
              <a:buFont typeface="Arial" panose="020B0604020202020204" pitchFamily="34" charset="0"/>
              <a:buChar char="•"/>
            </a:pPr>
            <a:r>
              <a:rPr lang="en-US" sz="1600" dirty="0"/>
              <a:t>This can be done before and after</a:t>
            </a:r>
            <a:r>
              <a:rPr lang="no-NO" sz="1600" dirty="0"/>
              <a:t> </a:t>
            </a:r>
            <a:r>
              <a:rPr lang="en-US" sz="1600" dirty="0"/>
              <a:t>a configuration change or a software upgrade/downgrade is performed</a:t>
            </a:r>
            <a:r>
              <a:rPr lang="no-NO" sz="1600" dirty="0"/>
              <a:t> </a:t>
            </a:r>
            <a:r>
              <a:rPr lang="en-US" sz="1600" dirty="0"/>
              <a:t>to ensure that the network still performs within desired parameters.</a:t>
            </a:r>
            <a:r>
              <a:rPr lang="no-NO" sz="1600" dirty="0"/>
              <a:t> </a:t>
            </a:r>
            <a:r>
              <a:rPr lang="en-US" sz="1600" dirty="0"/>
              <a:t>For example, a snapshot of the network is taken with </a:t>
            </a:r>
            <a:r>
              <a:rPr lang="en-US" sz="1600" dirty="0" err="1"/>
              <a:t>pyATS</a:t>
            </a:r>
            <a:r>
              <a:rPr lang="en-US" sz="1600" dirty="0"/>
              <a:t> before a</a:t>
            </a:r>
            <a:r>
              <a:rPr lang="no-NO" sz="1600" dirty="0"/>
              <a:t> </a:t>
            </a:r>
            <a:r>
              <a:rPr lang="en-US" sz="1600" dirty="0"/>
              <a:t>software upgrade is performed, and key metrics are noted, such as</a:t>
            </a:r>
            <a:r>
              <a:rPr lang="no-NO" sz="1600" dirty="0"/>
              <a:t> </a:t>
            </a:r>
            <a:r>
              <a:rPr lang="en-US" sz="1600" dirty="0"/>
              <a:t>number of BGP sessions in the established state or the number and</a:t>
            </a:r>
            <a:r>
              <a:rPr lang="no-NO" sz="1600" dirty="0"/>
              <a:t> </a:t>
            </a:r>
            <a:r>
              <a:rPr lang="en-US" sz="1600" dirty="0"/>
              <a:t>type of routing table entries or any other metric that is considered</a:t>
            </a:r>
            <a:r>
              <a:rPr lang="no-NO" sz="1600" dirty="0"/>
              <a:t> </a:t>
            </a:r>
            <a:r>
              <a:rPr lang="en-US" sz="1600" dirty="0"/>
              <a:t>critical for that environment. The software upgrade is completed, and</a:t>
            </a:r>
            <a:r>
              <a:rPr lang="no-NO" sz="1600" dirty="0"/>
              <a:t> </a:t>
            </a:r>
            <a:r>
              <a:rPr lang="en-US" sz="1600" dirty="0"/>
              <a:t>then a new </a:t>
            </a:r>
            <a:r>
              <a:rPr lang="en-US" sz="1600" dirty="0" err="1"/>
              <a:t>pyATS</a:t>
            </a:r>
            <a:r>
              <a:rPr lang="en-US" sz="1600" dirty="0"/>
              <a:t> snapshot is taken to ensure that those critical metrics</a:t>
            </a:r>
            <a:r>
              <a:rPr lang="no-NO" sz="1600" dirty="0"/>
              <a:t> </a:t>
            </a:r>
            <a:r>
              <a:rPr lang="en-US" sz="1600" dirty="0"/>
              <a:t>have values within expected parameters. </a:t>
            </a:r>
            <a:r>
              <a:rPr lang="en-US" sz="1600" dirty="0" err="1"/>
              <a:t>pyATS</a:t>
            </a:r>
            <a:r>
              <a:rPr lang="en-US" sz="1600" dirty="0"/>
              <a:t> offers all the tooling to</a:t>
            </a:r>
            <a:r>
              <a:rPr lang="no-NO" sz="1600" dirty="0"/>
              <a:t> </a:t>
            </a:r>
            <a:r>
              <a:rPr lang="en-US" sz="1600" dirty="0"/>
              <a:t>be able to automatically perform the network snapshots, compare key</a:t>
            </a:r>
            <a:r>
              <a:rPr lang="no-NO" sz="1600" dirty="0"/>
              <a:t> </a:t>
            </a:r>
            <a:r>
              <a:rPr lang="en-US" sz="1600" dirty="0"/>
              <a:t>metric values, set pass/fail criteria, and even generate reports.</a:t>
            </a:r>
            <a:r>
              <a:rPr lang="no-NO" sz="1600" dirty="0"/>
              <a:t> </a:t>
            </a:r>
          </a:p>
          <a:p>
            <a:pPr>
              <a:buFont typeface="Arial" panose="020B0604020202020204" pitchFamily="34" charset="0"/>
              <a:buChar char="•"/>
            </a:pPr>
            <a:r>
              <a:rPr lang="en-US" sz="1800" dirty="0"/>
              <a:t>Automating configuration changes and monitoring of</a:t>
            </a:r>
            <a:r>
              <a:rPr lang="no-NO" sz="1800" dirty="0"/>
              <a:t> </a:t>
            </a:r>
            <a:r>
              <a:rPr lang="en-US" sz="1800" dirty="0"/>
              <a:t>devices: </a:t>
            </a:r>
            <a:endParaRPr lang="no-NO" sz="1800" dirty="0"/>
          </a:p>
          <a:p>
            <a:pPr lvl="1">
              <a:buFont typeface="Arial" panose="020B0604020202020204" pitchFamily="34" charset="0"/>
              <a:buChar char="•"/>
            </a:pPr>
            <a:r>
              <a:rPr lang="en-US" sz="1600" dirty="0"/>
              <a:t>By using the Conf module within the </a:t>
            </a:r>
            <a:r>
              <a:rPr lang="en-US" sz="1600" dirty="0" err="1"/>
              <a:t>pyATS</a:t>
            </a:r>
            <a:r>
              <a:rPr lang="en-US" sz="1600" dirty="0"/>
              <a:t> library,</a:t>
            </a:r>
            <a:r>
              <a:rPr lang="no-NO" sz="1600" dirty="0"/>
              <a:t> </a:t>
            </a:r>
            <a:r>
              <a:rPr lang="en-US" sz="1800" dirty="0"/>
              <a:t>configuration changes can be performed in a uniform fashion across</a:t>
            </a:r>
            <a:r>
              <a:rPr lang="no-NO" sz="1800" dirty="0"/>
              <a:t> </a:t>
            </a:r>
            <a:r>
              <a:rPr lang="en-US" sz="1800" dirty="0"/>
              <a:t>different devices from different vendors. Together with the profiling</a:t>
            </a:r>
            <a:r>
              <a:rPr lang="no-NO" sz="1800" dirty="0"/>
              <a:t> </a:t>
            </a:r>
            <a:r>
              <a:rPr lang="en-US" sz="1800" dirty="0"/>
              <a:t>capabilities, </a:t>
            </a:r>
            <a:r>
              <a:rPr lang="en-US" sz="1800" dirty="0" err="1"/>
              <a:t>pyATS</a:t>
            </a:r>
            <a:r>
              <a:rPr lang="en-US" sz="1800" dirty="0"/>
              <a:t> offers a full set of capabilities for infrastructure</a:t>
            </a:r>
            <a:r>
              <a:rPr lang="no-NO" sz="1800" dirty="0"/>
              <a:t> </a:t>
            </a:r>
            <a:r>
              <a:rPr lang="en-US" sz="1800" dirty="0"/>
              <a:t>automation, including creating a snapshot of the network pre-change,</a:t>
            </a:r>
            <a:r>
              <a:rPr lang="no-NO" sz="1800" dirty="0"/>
              <a:t> </a:t>
            </a:r>
            <a:r>
              <a:rPr lang="en-US" sz="1800" dirty="0"/>
              <a:t>performing the changes, taking another snapshot post-change, and</a:t>
            </a:r>
            <a:r>
              <a:rPr lang="no-NO" sz="1800" dirty="0"/>
              <a:t> </a:t>
            </a:r>
            <a:r>
              <a:rPr lang="en-US" sz="1800" dirty="0"/>
              <a:t>continuously monitoring for any performance outliers.</a:t>
            </a:r>
            <a:endParaRPr lang="nb-NO" sz="1800" dirty="0"/>
          </a:p>
          <a:p>
            <a:endParaRPr lang="nb-NO" dirty="0"/>
          </a:p>
        </p:txBody>
      </p:sp>
      <p:sp>
        <p:nvSpPr>
          <p:cNvPr id="4" name="Slide Number Placeholder 3"/>
          <p:cNvSpPr>
            <a:spLocks noGrp="1"/>
          </p:cNvSpPr>
          <p:nvPr>
            <p:ph type="sldNum" sz="quarter" idx="5"/>
          </p:nvPr>
        </p:nvSpPr>
        <p:spPr/>
        <p:txBody>
          <a:bodyPr/>
          <a:lstStyle/>
          <a:p>
            <a:fld id="{3E72E711-34EA-4ED1-992E-A79C5D60A060}" type="slidenum">
              <a:rPr lang="en-GB" smtClean="0"/>
              <a:t>17</a:t>
            </a:fld>
            <a:endParaRPr lang="en-GB"/>
          </a:p>
        </p:txBody>
      </p:sp>
    </p:spTree>
    <p:extLst>
      <p:ext uri="{BB962C8B-B14F-4D97-AF65-F5344CB8AC3E}">
        <p14:creationId xmlns:p14="http://schemas.microsoft.com/office/powerpoint/2010/main" val="3021231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3E72E711-34EA-4ED1-992E-A79C5D60A060}" type="slidenum">
              <a:rPr lang="en-GB" smtClean="0"/>
              <a:t>18</a:t>
            </a:fld>
            <a:endParaRPr lang="en-GB"/>
          </a:p>
        </p:txBody>
      </p:sp>
    </p:spTree>
    <p:extLst>
      <p:ext uri="{BB962C8B-B14F-4D97-AF65-F5344CB8AC3E}">
        <p14:creationId xmlns:p14="http://schemas.microsoft.com/office/powerpoint/2010/main" val="3021231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o-NO" sz="1800" b="0" i="0" u="none" strike="noStrike" baseline="0" dirty="0">
                <a:latin typeface="Georgia" panose="02040502050405020303" pitchFamily="18" charset="0"/>
              </a:rPr>
              <a:t>* </a:t>
            </a:r>
            <a:r>
              <a:rPr lang="en-US" sz="1800" b="0" i="0" u="none" strike="noStrike" baseline="0" dirty="0">
                <a:latin typeface="Georgia" panose="02040502050405020303" pitchFamily="18" charset="0"/>
              </a:rPr>
              <a:t>Github.com as a cloud-based version control system or </a:t>
            </a:r>
            <a:r>
              <a:rPr lang="en-US" sz="1800" b="0" i="0" u="none" strike="noStrike" baseline="0" dirty="0" err="1">
                <a:latin typeface="Georgia" panose="02040502050405020303" pitchFamily="18" charset="0"/>
              </a:rPr>
              <a:t>Gogs</a:t>
            </a:r>
            <a:r>
              <a:rPr lang="en-US" sz="1800" b="0" i="0" u="none" strike="noStrike" baseline="0" dirty="0">
                <a:latin typeface="Georgia" panose="02040502050405020303" pitchFamily="18" charset="0"/>
              </a:rPr>
              <a:t> as a selfhosted</a:t>
            </a:r>
            <a:r>
              <a:rPr lang="no-NO" sz="1800" b="0" i="0" u="none" strike="noStrike" baseline="0" dirty="0">
                <a:latin typeface="Georgia" panose="02040502050405020303" pitchFamily="18" charset="0"/>
              </a:rPr>
              <a:t> </a:t>
            </a:r>
            <a:r>
              <a:rPr lang="en-US" sz="1800" b="0" i="0" u="none" strike="noStrike" baseline="0" dirty="0">
                <a:latin typeface="Georgia" panose="02040502050405020303" pitchFamily="18" charset="0"/>
              </a:rPr>
              <a:t>Git option could be used to store the configurations.</a:t>
            </a:r>
          </a:p>
          <a:p>
            <a:pPr algn="l"/>
            <a:r>
              <a:rPr lang="no-NO" sz="1800" b="0" i="0" u="none" strike="noStrike" baseline="0" dirty="0">
                <a:latin typeface="Georgia" panose="02040502050405020303" pitchFamily="18" charset="0"/>
              </a:rPr>
              <a:t>* </a:t>
            </a:r>
            <a:r>
              <a:rPr lang="en-US" sz="1800" b="0" i="0" u="none" strike="noStrike" baseline="0" dirty="0">
                <a:latin typeface="Georgia" panose="02040502050405020303" pitchFamily="18" charset="0"/>
              </a:rPr>
              <a:t>Travis CI as a cloud-based build server or Drone as a self-hosted build</a:t>
            </a:r>
            <a:r>
              <a:rPr lang="no-NO" sz="1800" b="0" i="0" u="none" strike="noStrike" baseline="0" dirty="0">
                <a:latin typeface="Georgia" panose="02040502050405020303" pitchFamily="18" charset="0"/>
              </a:rPr>
              <a:t> </a:t>
            </a:r>
            <a:r>
              <a:rPr lang="en-US" sz="1800" b="0" i="0" u="none" strike="noStrike" baseline="0" dirty="0">
                <a:latin typeface="Georgia" panose="02040502050405020303" pitchFamily="18" charset="0"/>
              </a:rPr>
              <a:t>server could be used to orchestrate the whole CI/CD pipeline.</a:t>
            </a:r>
          </a:p>
          <a:p>
            <a:pPr algn="l"/>
            <a:r>
              <a:rPr lang="no-NO" sz="1800" b="0" i="0" u="none" strike="noStrike" baseline="0" dirty="0">
                <a:latin typeface="Georgia" panose="02040502050405020303" pitchFamily="18" charset="0"/>
              </a:rPr>
              <a:t>* </a:t>
            </a:r>
            <a:r>
              <a:rPr lang="en-US" sz="1800" b="0" i="0" u="none" strike="noStrike" baseline="0" dirty="0">
                <a:latin typeface="Georgia" panose="02040502050405020303" pitchFamily="18" charset="0"/>
              </a:rPr>
              <a:t>Cisco CML/VIRL could be used to create a test network and verify the</a:t>
            </a:r>
            <a:r>
              <a:rPr lang="no-NO" sz="1800" b="0" i="0" u="none" strike="noStrike" baseline="0" dirty="0">
                <a:latin typeface="Georgia" panose="02040502050405020303" pitchFamily="18" charset="0"/>
              </a:rPr>
              <a:t> </a:t>
            </a:r>
            <a:r>
              <a:rPr lang="en-US" sz="1800" b="0" i="0" u="none" strike="noStrike" baseline="0" dirty="0">
                <a:latin typeface="Georgia" panose="02040502050405020303" pitchFamily="18" charset="0"/>
              </a:rPr>
              <a:t>impact of the configuration changes in the network.</a:t>
            </a:r>
          </a:p>
          <a:p>
            <a:pPr algn="l"/>
            <a:r>
              <a:rPr lang="no-NO" sz="1800" b="0" i="0" u="none" strike="noStrike" baseline="0" dirty="0">
                <a:latin typeface="Georgia" panose="02040502050405020303" pitchFamily="18" charset="0"/>
              </a:rPr>
              <a:t>* </a:t>
            </a:r>
            <a:r>
              <a:rPr lang="en-US" sz="1800" b="0" i="0" u="none" strike="noStrike" baseline="0" dirty="0">
                <a:latin typeface="Georgia" panose="02040502050405020303" pitchFamily="18" charset="0"/>
              </a:rPr>
              <a:t>Ansible could be used to automate the configuration of all the elements</a:t>
            </a:r>
            <a:r>
              <a:rPr lang="no-NO" sz="1800" b="0" i="0" u="none" strike="noStrike" baseline="0" dirty="0">
                <a:latin typeface="Georgia" panose="02040502050405020303" pitchFamily="18" charset="0"/>
              </a:rPr>
              <a:t> </a:t>
            </a:r>
            <a:r>
              <a:rPr lang="nb-NO" sz="1800" b="0" i="0" u="none" strike="noStrike" baseline="0" dirty="0">
                <a:latin typeface="Georgia" panose="02040502050405020303" pitchFamily="18" charset="0"/>
              </a:rPr>
              <a:t>in the </a:t>
            </a:r>
            <a:r>
              <a:rPr lang="nb-NO" sz="1800" b="0" i="0" u="none" strike="noStrike" baseline="0" dirty="0" err="1">
                <a:latin typeface="Georgia" panose="02040502050405020303" pitchFamily="18" charset="0"/>
              </a:rPr>
              <a:t>network</a:t>
            </a:r>
            <a:r>
              <a:rPr lang="nb-NO" sz="1800" b="0" i="0" u="none" strike="noStrike" baseline="0" dirty="0">
                <a:latin typeface="Georgia" panose="02040502050405020303" pitchFamily="18" charset="0"/>
              </a:rPr>
              <a:t>.</a:t>
            </a:r>
            <a:endParaRPr lang="nb-NO" dirty="0"/>
          </a:p>
        </p:txBody>
      </p:sp>
      <p:sp>
        <p:nvSpPr>
          <p:cNvPr id="4" name="Slide Number Placeholder 3"/>
          <p:cNvSpPr>
            <a:spLocks noGrp="1"/>
          </p:cNvSpPr>
          <p:nvPr>
            <p:ph type="sldNum" sz="quarter" idx="5"/>
          </p:nvPr>
        </p:nvSpPr>
        <p:spPr/>
        <p:txBody>
          <a:bodyPr/>
          <a:lstStyle/>
          <a:p>
            <a:fld id="{3E72E711-34EA-4ED1-992E-A79C5D60A060}" type="slidenum">
              <a:rPr lang="en-GB" smtClean="0"/>
              <a:t>19</a:t>
            </a:fld>
            <a:endParaRPr lang="en-GB"/>
          </a:p>
        </p:txBody>
      </p:sp>
    </p:spTree>
    <p:extLst>
      <p:ext uri="{BB962C8B-B14F-4D97-AF65-F5344CB8AC3E}">
        <p14:creationId xmlns:p14="http://schemas.microsoft.com/office/powerpoint/2010/main" val="40994442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I, Whit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277950"/>
            <a:ext cx="10363200" cy="1470025"/>
          </a:xfrm>
        </p:spPr>
        <p:txBody>
          <a:bodyPr anchor="b">
            <a:noAutofit/>
          </a:bodyPr>
          <a:lstStyle>
            <a:lvl1pPr algn="ctr">
              <a:defRPr sz="4800"/>
            </a:lvl1pPr>
          </a:lstStyle>
          <a:p>
            <a:r>
              <a:rPr lang="en-GB"/>
              <a:t>Click to edit Master title style</a:t>
            </a:r>
          </a:p>
        </p:txBody>
      </p:sp>
      <p:sp>
        <p:nvSpPr>
          <p:cNvPr id="3" name="Subtitle 2"/>
          <p:cNvSpPr>
            <a:spLocks noGrp="1"/>
          </p:cNvSpPr>
          <p:nvPr>
            <p:ph type="subTitle" idx="1"/>
          </p:nvPr>
        </p:nvSpPr>
        <p:spPr>
          <a:xfrm>
            <a:off x="1828800" y="3033723"/>
            <a:ext cx="8534400" cy="1752600"/>
          </a:xfrm>
        </p:spPr>
        <p:txBody>
          <a:bodyPr>
            <a:noAutofit/>
          </a:bodyPr>
          <a:lstStyle>
            <a:lvl1pPr marL="0" indent="0" algn="ctr">
              <a:lnSpc>
                <a:spcPct val="83000"/>
              </a:lnSpc>
              <a:spcBef>
                <a:spcPts val="0"/>
              </a:spcBef>
              <a:buNone/>
              <a:defRPr sz="3200">
                <a:solidFill>
                  <a:schemeClr val="tx2">
                    <a:lumMod val="60000"/>
                    <a:lumOff val="40000"/>
                  </a:schemeClr>
                </a:solidFill>
                <a:latin typeface="Arial" pitchFamily="34" charset="0"/>
                <a:cs typeface="Arial"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a:t>Click to edit Master subtitle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14329" y="6168000"/>
            <a:ext cx="1339343" cy="352127"/>
          </a:xfrm>
          <a:prstGeom prst="rect">
            <a:avLst/>
          </a:prstGeom>
        </p:spPr>
      </p:pic>
      <p:sp>
        <p:nvSpPr>
          <p:cNvPr id="4" name="Slide Number Placeholder 3"/>
          <p:cNvSpPr>
            <a:spLocks noGrp="1"/>
          </p:cNvSpPr>
          <p:nvPr>
            <p:ph type="sldNum" sz="quarter" idx="10"/>
          </p:nvPr>
        </p:nvSpPr>
        <p:spPr/>
        <p:txBody>
          <a:bodyPr/>
          <a:lstStyle/>
          <a:p>
            <a:fld id="{3F77608F-256D-4DB1-9058-98554022F69B}" type="slidenum">
              <a:rPr lang="en-GB"/>
              <a:pPr/>
              <a:t>‹#›</a:t>
            </a:fld>
            <a:endParaRPr lang="en-GB"/>
          </a:p>
        </p:txBody>
      </p:sp>
      <p:sp>
        <p:nvSpPr>
          <p:cNvPr id="8" name="Footer Placeholder 7"/>
          <p:cNvSpPr>
            <a:spLocks noGrp="1"/>
          </p:cNvSpPr>
          <p:nvPr>
            <p:ph type="ftr" sz="quarter" idx="11"/>
          </p:nvPr>
        </p:nvSpPr>
        <p:spPr/>
        <p:txBody>
          <a:bodyPr/>
          <a:lstStyle>
            <a:lvl1pPr>
              <a:defRPr>
                <a:solidFill>
                  <a:schemeClr val="tx1"/>
                </a:solidFill>
              </a:defRPr>
            </a:lvl1pPr>
          </a:lstStyle>
          <a:p>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III, White">
    <p:spTree>
      <p:nvGrpSpPr>
        <p:cNvPr id="1" name=""/>
        <p:cNvGrpSpPr/>
        <p:nvPr/>
      </p:nvGrpSpPr>
      <p:grpSpPr>
        <a:xfrm>
          <a:off x="0" y="0"/>
          <a:ext cx="0" cy="0"/>
          <a:chOff x="0" y="0"/>
          <a:chExt cx="0" cy="0"/>
        </a:xfrm>
      </p:grpSpPr>
      <p:sp>
        <p:nvSpPr>
          <p:cNvPr id="8" name="Rectangle 7"/>
          <p:cNvSpPr/>
          <p:nvPr userDrawn="1"/>
        </p:nvSpPr>
        <p:spPr>
          <a:xfrm>
            <a:off x="0" y="0"/>
            <a:ext cx="121896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Picture Placeholder 4"/>
          <p:cNvSpPr>
            <a:spLocks noGrp="1"/>
          </p:cNvSpPr>
          <p:nvPr>
            <p:ph type="pic" sz="quarter" idx="10"/>
          </p:nvPr>
        </p:nvSpPr>
        <p:spPr>
          <a:xfrm>
            <a:off x="0" y="0"/>
            <a:ext cx="12189600" cy="6858000"/>
          </a:xfrm>
          <a:solidFill>
            <a:schemeClr val="bg1">
              <a:lumMod val="95000"/>
            </a:schemeClr>
          </a:solidFill>
        </p:spPr>
        <p:txBody>
          <a:bodyPr tIns="720000" anchor="ctr" anchorCtr="0"/>
          <a:lstStyle>
            <a:lvl1pPr marL="2516" indent="0" algn="ctr">
              <a:buNone/>
              <a:defRPr/>
            </a:lvl1pPr>
          </a:lstStyle>
          <a:p>
            <a:endParaRPr lang="en-GB"/>
          </a:p>
        </p:txBody>
      </p:sp>
      <p:sp>
        <p:nvSpPr>
          <p:cNvPr id="2" name="Title 1"/>
          <p:cNvSpPr>
            <a:spLocks noGrp="1"/>
          </p:cNvSpPr>
          <p:nvPr>
            <p:ph type="ctrTitle"/>
          </p:nvPr>
        </p:nvSpPr>
        <p:spPr>
          <a:xfrm>
            <a:off x="0" y="-5400"/>
            <a:ext cx="4871864" cy="1353600"/>
          </a:xfrm>
          <a:solidFill>
            <a:srgbClr val="FFFFFF"/>
          </a:solidFill>
        </p:spPr>
        <p:txBody>
          <a:bodyPr lIns="342000" tIns="324000" rIns="144000" bIns="0" anchor="b">
            <a:spAutoFit/>
          </a:bodyPr>
          <a:lstStyle>
            <a:lvl1pPr algn="l">
              <a:lnSpc>
                <a:spcPct val="83000"/>
              </a:lnSpc>
              <a:defRPr sz="4000" b="1">
                <a:solidFill>
                  <a:schemeClr val="tx2"/>
                </a:solidFill>
              </a:defRPr>
            </a:lvl1pPr>
          </a:lstStyle>
          <a:p>
            <a:r>
              <a:rPr lang="en-GB"/>
              <a:t>Click to edit Master title style</a:t>
            </a:r>
          </a:p>
        </p:txBody>
      </p:sp>
      <p:sp>
        <p:nvSpPr>
          <p:cNvPr id="3" name="Subtitle 2"/>
          <p:cNvSpPr>
            <a:spLocks noGrp="1"/>
          </p:cNvSpPr>
          <p:nvPr>
            <p:ph type="subTitle" idx="1"/>
          </p:nvPr>
        </p:nvSpPr>
        <p:spPr>
          <a:xfrm>
            <a:off x="0" y="1345502"/>
            <a:ext cx="4871864" cy="1203576"/>
          </a:xfrm>
          <a:solidFill>
            <a:srgbClr val="FFFFFF"/>
          </a:solidFill>
        </p:spPr>
        <p:txBody>
          <a:bodyPr wrap="square" lIns="342000" tIns="0" rIns="144000" bIns="180000">
            <a:spAutoFit/>
          </a:bodyPr>
          <a:lstStyle>
            <a:lvl1pPr marL="0" indent="0" algn="l">
              <a:lnSpc>
                <a:spcPct val="83000"/>
              </a:lnSpc>
              <a:spcBef>
                <a:spcPts val="0"/>
              </a:spcBef>
              <a:buNone/>
              <a:defRPr sz="4000" b="0">
                <a:solidFill>
                  <a:schemeClr val="tx2"/>
                </a:solidFill>
                <a:latin typeface="Arial" pitchFamily="34" charset="0"/>
                <a:cs typeface="Arial"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a:t>Click to edit Master subtitle style</a:t>
            </a:r>
          </a:p>
        </p:txBody>
      </p:sp>
      <p:sp>
        <p:nvSpPr>
          <p:cNvPr id="15" name="Text Placeholder 14"/>
          <p:cNvSpPr>
            <a:spLocks noGrp="1"/>
          </p:cNvSpPr>
          <p:nvPr>
            <p:ph type="body" sz="quarter" idx="11" hasCustomPrompt="1"/>
          </p:nvPr>
        </p:nvSpPr>
        <p:spPr>
          <a:xfrm>
            <a:off x="10515600" y="6166800"/>
            <a:ext cx="1339200" cy="352800"/>
          </a:xfrm>
          <a:blipFill>
            <a:blip r:embed="rId2"/>
            <a:stretch>
              <a:fillRect/>
            </a:stretch>
          </a:blipFill>
        </p:spPr>
        <p:txBody>
          <a:bodyPr tIns="0" bIns="0">
            <a:normAutofit/>
          </a:bodyPr>
          <a:lstStyle>
            <a:lvl1pPr marL="2516" indent="0">
              <a:buNone/>
              <a:defRPr sz="100"/>
            </a:lvl1pPr>
          </a:lstStyle>
          <a:p>
            <a:pPr lvl="0"/>
            <a:r>
              <a:rPr lang="en-GB"/>
              <a:t>.</a:t>
            </a:r>
          </a:p>
        </p:txBody>
      </p:sp>
      <p:sp>
        <p:nvSpPr>
          <p:cNvPr id="9" name="Slide Number Placeholder 8" hidden="1"/>
          <p:cNvSpPr>
            <a:spLocks noGrp="1"/>
          </p:cNvSpPr>
          <p:nvPr>
            <p:ph type="sldNum" sz="quarter" idx="12"/>
          </p:nvPr>
        </p:nvSpPr>
        <p:spPr>
          <a:xfrm>
            <a:off x="6096000" y="6957392"/>
            <a:ext cx="112713" cy="107722"/>
          </a:xfrm>
        </p:spPr>
        <p:txBody>
          <a:bodyPr wrap="square">
            <a:spAutoFit/>
          </a:bodyPr>
          <a:lstStyle>
            <a:lvl1pPr>
              <a:defRPr sz="100"/>
            </a:lvl1pPr>
          </a:lstStyle>
          <a:p>
            <a:fld id="{3F77608F-256D-4DB1-9058-98554022F69B}" type="slidenum">
              <a:rPr lang="en-GB" smtClean="0"/>
              <a:pPr/>
              <a:t>‹#›</a:t>
            </a:fld>
            <a:endParaRPr lang="en-GB"/>
          </a:p>
        </p:txBody>
      </p:sp>
      <p:sp>
        <p:nvSpPr>
          <p:cNvPr id="4" name="Footer Placeholder 3"/>
          <p:cNvSpPr>
            <a:spLocks noGrp="1"/>
          </p:cNvSpPr>
          <p:nvPr>
            <p:ph type="ftr" sz="quarter" idx="13"/>
          </p:nvPr>
        </p:nvSpPr>
        <p:spPr/>
        <p:txBody>
          <a:bodyPr/>
          <a:lstStyle>
            <a:lvl1pPr>
              <a:defRPr>
                <a:solidFill>
                  <a:schemeClr val="tx1"/>
                </a:solidFill>
              </a:defRPr>
            </a:lvl1pPr>
          </a:lstStyle>
          <a:p>
            <a:endParaRPr lang="da-DK"/>
          </a:p>
        </p:txBody>
      </p:sp>
    </p:spTree>
    <p:extLst>
      <p:ext uri="{BB962C8B-B14F-4D97-AF65-F5344CB8AC3E}">
        <p14:creationId xmlns:p14="http://schemas.microsoft.com/office/powerpoint/2010/main" val="3532257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White">
    <p:spTree>
      <p:nvGrpSpPr>
        <p:cNvPr id="1" name=""/>
        <p:cNvGrpSpPr/>
        <p:nvPr/>
      </p:nvGrpSpPr>
      <p:grpSpPr>
        <a:xfrm>
          <a:off x="0" y="0"/>
          <a:ext cx="0" cy="0"/>
          <a:chOff x="0" y="0"/>
          <a:chExt cx="0" cy="0"/>
        </a:xfrm>
      </p:grpSpPr>
      <p:sp>
        <p:nvSpPr>
          <p:cNvPr id="7" name="Rectangle 6"/>
          <p:cNvSpPr/>
          <p:nvPr userDrawn="1"/>
        </p:nvSpPr>
        <p:spPr>
          <a:xfrm>
            <a:off x="0" y="0"/>
            <a:ext cx="121896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14329" y="6168000"/>
            <a:ext cx="1339343" cy="352127"/>
          </a:xfrm>
          <a:prstGeom prst="rect">
            <a:avLst/>
          </a:prstGeom>
        </p:spPr>
      </p:pic>
      <p:sp>
        <p:nvSpPr>
          <p:cNvPr id="2" name="Title 1"/>
          <p:cNvSpPr>
            <a:spLocks noGrp="1"/>
          </p:cNvSpPr>
          <p:nvPr>
            <p:ph type="title"/>
          </p:nvPr>
        </p:nvSpPr>
        <p:spPr>
          <a:xfrm>
            <a:off x="343336" y="212725"/>
            <a:ext cx="9425072" cy="3189765"/>
          </a:xfrm>
        </p:spPr>
        <p:txBody>
          <a:bodyPr tIns="79200" anchor="t" anchorCtr="0"/>
          <a:lstStyle>
            <a:lvl1pPr>
              <a:defRPr>
                <a:solidFill>
                  <a:schemeClr val="tx1"/>
                </a:solidFill>
              </a:defRPr>
            </a:lvl1pPr>
          </a:lstStyle>
          <a:p>
            <a:r>
              <a:rPr lang="en-GB"/>
              <a:t>Click to edit Master title style</a:t>
            </a:r>
          </a:p>
        </p:txBody>
      </p:sp>
      <p:sp>
        <p:nvSpPr>
          <p:cNvPr id="3" name="Slide Number Placeholder 2"/>
          <p:cNvSpPr>
            <a:spLocks noGrp="1"/>
          </p:cNvSpPr>
          <p:nvPr>
            <p:ph type="sldNum" sz="quarter" idx="10"/>
          </p:nvPr>
        </p:nvSpPr>
        <p:spPr/>
        <p:txBody>
          <a:bodyPr/>
          <a:lstStyle/>
          <a:p>
            <a:fld id="{3F77608F-256D-4DB1-9058-98554022F69B}" type="slidenum">
              <a:rPr lang="en-GB"/>
              <a:pPr/>
              <a:t>‹#›</a:t>
            </a:fld>
            <a:endParaRPr lang="en-GB"/>
          </a:p>
        </p:txBody>
      </p:sp>
      <p:sp>
        <p:nvSpPr>
          <p:cNvPr id="6" name="Footer Placeholder 5" hidden="1"/>
          <p:cNvSpPr>
            <a:spLocks noGrp="1"/>
          </p:cNvSpPr>
          <p:nvPr>
            <p:ph type="ftr" sz="quarter" idx="11"/>
          </p:nvPr>
        </p:nvSpPr>
        <p:spPr>
          <a:xfrm>
            <a:off x="358774" y="6840000"/>
            <a:ext cx="14400" cy="15389"/>
          </a:xfrm>
        </p:spPr>
        <p:txBody>
          <a:bodyPr/>
          <a:lstStyle>
            <a:lvl1pPr>
              <a:defRPr sz="100"/>
            </a:lvl1pPr>
          </a:lstStyle>
          <a:p>
            <a:endParaRPr lang="da-DK"/>
          </a:p>
        </p:txBody>
      </p:sp>
    </p:spTree>
    <p:extLst>
      <p:ext uri="{BB962C8B-B14F-4D97-AF65-F5344CB8AC3E}">
        <p14:creationId xmlns:p14="http://schemas.microsoft.com/office/powerpoint/2010/main" val="3167866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Quote, White">
    <p:spTree>
      <p:nvGrpSpPr>
        <p:cNvPr id="1" name=""/>
        <p:cNvGrpSpPr/>
        <p:nvPr/>
      </p:nvGrpSpPr>
      <p:grpSpPr>
        <a:xfrm>
          <a:off x="0" y="0"/>
          <a:ext cx="0" cy="0"/>
          <a:chOff x="0" y="0"/>
          <a:chExt cx="0" cy="0"/>
        </a:xfrm>
      </p:grpSpPr>
      <p:sp>
        <p:nvSpPr>
          <p:cNvPr id="10" name="Rectangle 9"/>
          <p:cNvSpPr/>
          <p:nvPr userDrawn="1"/>
        </p:nvSpPr>
        <p:spPr>
          <a:xfrm>
            <a:off x="0" y="0"/>
            <a:ext cx="121896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14329" y="6168000"/>
            <a:ext cx="1339343" cy="352127"/>
          </a:xfrm>
          <a:prstGeom prst="rect">
            <a:avLst/>
          </a:prstGeom>
        </p:spPr>
      </p:pic>
      <p:sp>
        <p:nvSpPr>
          <p:cNvPr id="6" name="TextBox 5"/>
          <p:cNvSpPr txBox="1"/>
          <p:nvPr userDrawn="1"/>
        </p:nvSpPr>
        <p:spPr>
          <a:xfrm>
            <a:off x="158748" y="1235734"/>
            <a:ext cx="720080" cy="461665"/>
          </a:xfrm>
          <a:prstGeom prst="rect">
            <a:avLst/>
          </a:prstGeom>
          <a:noFill/>
        </p:spPr>
        <p:txBody>
          <a:bodyPr wrap="square" lIns="0" tIns="0" rIns="0" bIns="0" rtlCol="0">
            <a:spAutoFit/>
          </a:bodyPr>
          <a:lstStyle/>
          <a:p>
            <a:pPr>
              <a:lnSpc>
                <a:spcPct val="10000"/>
              </a:lnSpc>
            </a:pPr>
            <a:r>
              <a:rPr lang="en-GB" sz="30000" b="1">
                <a:solidFill>
                  <a:srgbClr val="9DC675"/>
                </a:solidFill>
                <a:latin typeface="Arial Narrow" panose="020B0606020202030204" pitchFamily="34" charset="0"/>
              </a:rPr>
              <a:t>,</a:t>
            </a:r>
          </a:p>
        </p:txBody>
      </p:sp>
      <p:sp>
        <p:nvSpPr>
          <p:cNvPr id="7" name="TextBox 6"/>
          <p:cNvSpPr txBox="1"/>
          <p:nvPr userDrawn="1"/>
        </p:nvSpPr>
        <p:spPr>
          <a:xfrm>
            <a:off x="692102" y="1243486"/>
            <a:ext cx="720080" cy="461665"/>
          </a:xfrm>
          <a:prstGeom prst="rect">
            <a:avLst/>
          </a:prstGeom>
          <a:noFill/>
        </p:spPr>
        <p:txBody>
          <a:bodyPr wrap="square" lIns="0" tIns="0" rIns="0" bIns="0" rtlCol="0">
            <a:spAutoFit/>
          </a:bodyPr>
          <a:lstStyle/>
          <a:p>
            <a:pPr>
              <a:lnSpc>
                <a:spcPct val="10000"/>
              </a:lnSpc>
            </a:pPr>
            <a:r>
              <a:rPr lang="en-GB" sz="30000" b="1">
                <a:solidFill>
                  <a:srgbClr val="9DC675"/>
                </a:solidFill>
                <a:latin typeface="Arial Narrow" panose="020B0606020202030204" pitchFamily="34" charset="0"/>
              </a:rPr>
              <a:t>,</a:t>
            </a:r>
          </a:p>
        </p:txBody>
      </p:sp>
      <p:sp>
        <p:nvSpPr>
          <p:cNvPr id="3" name="Slide Number Placeholder 2"/>
          <p:cNvSpPr>
            <a:spLocks noGrp="1"/>
          </p:cNvSpPr>
          <p:nvPr>
            <p:ph type="sldNum" sz="quarter" idx="10"/>
          </p:nvPr>
        </p:nvSpPr>
        <p:spPr/>
        <p:txBody>
          <a:bodyPr/>
          <a:lstStyle/>
          <a:p>
            <a:fld id="{3F77608F-256D-4DB1-9058-98554022F69B}" type="slidenum">
              <a:rPr lang="en-GB"/>
              <a:pPr/>
              <a:t>‹#›</a:t>
            </a:fld>
            <a:endParaRPr lang="en-GB"/>
          </a:p>
        </p:txBody>
      </p:sp>
      <p:sp>
        <p:nvSpPr>
          <p:cNvPr id="12" name="Text Placeholder 11"/>
          <p:cNvSpPr>
            <a:spLocks noGrp="1"/>
          </p:cNvSpPr>
          <p:nvPr>
            <p:ph type="body" sz="quarter" idx="11"/>
          </p:nvPr>
        </p:nvSpPr>
        <p:spPr>
          <a:xfrm>
            <a:off x="621646" y="1017117"/>
            <a:ext cx="7346562" cy="4810596"/>
          </a:xfrm>
        </p:spPr>
        <p:txBody>
          <a:bodyPr tIns="144000"/>
          <a:lstStyle>
            <a:lvl1pPr marL="0" indent="0">
              <a:spcBef>
                <a:spcPts val="0"/>
              </a:spcBef>
              <a:buFont typeface="Calibri" panose="020F0502020204030204" pitchFamily="34" charset="0"/>
              <a:buChar char="​"/>
              <a:defRPr sz="4000"/>
            </a:lvl1pPr>
            <a:lvl2pPr marL="0" indent="0">
              <a:spcBef>
                <a:spcPts val="1200"/>
              </a:spcBef>
              <a:buFont typeface="Calibri" panose="020F0502020204030204" pitchFamily="34" charset="0"/>
              <a:buChar char="​"/>
              <a:defRPr sz="1800" i="1"/>
            </a:lvl2pPr>
          </a:lstStyle>
          <a:p>
            <a:pPr lvl="0"/>
            <a:r>
              <a:rPr lang="en-GB"/>
              <a:t>Click to edit Master text styles</a:t>
            </a:r>
          </a:p>
          <a:p>
            <a:pPr lvl="1"/>
            <a:r>
              <a:rPr lang="en-GB"/>
              <a:t>Second level</a:t>
            </a:r>
          </a:p>
        </p:txBody>
      </p:sp>
      <p:sp>
        <p:nvSpPr>
          <p:cNvPr id="2" name="Footer Placeholder 1" hidden="1"/>
          <p:cNvSpPr>
            <a:spLocks noGrp="1"/>
          </p:cNvSpPr>
          <p:nvPr>
            <p:ph type="ftr" sz="quarter" idx="12"/>
          </p:nvPr>
        </p:nvSpPr>
        <p:spPr>
          <a:xfrm>
            <a:off x="358774" y="6840000"/>
            <a:ext cx="14400" cy="15389"/>
          </a:xfrm>
        </p:spPr>
        <p:txBody>
          <a:bodyPr/>
          <a:lstStyle>
            <a:lvl1pPr>
              <a:defRPr sz="100"/>
            </a:lvl1pPr>
          </a:lstStyle>
          <a:p>
            <a:endParaRPr lang="da-DK"/>
          </a:p>
        </p:txBody>
      </p:sp>
    </p:spTree>
    <p:extLst>
      <p:ext uri="{BB962C8B-B14F-4D97-AF65-F5344CB8AC3E}">
        <p14:creationId xmlns:p14="http://schemas.microsoft.com/office/powerpoint/2010/main" val="1516725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I, Grey (white E)">
    <p:bg>
      <p:bgRef idx="1001">
        <a:schemeClr val="bg2"/>
      </p:bgRef>
    </p:bg>
    <p:spTree>
      <p:nvGrpSpPr>
        <p:cNvPr id="1" name=""/>
        <p:cNvGrpSpPr/>
        <p:nvPr/>
      </p:nvGrpSpPr>
      <p:grpSpPr>
        <a:xfrm>
          <a:off x="0" y="0"/>
          <a:ext cx="0" cy="0"/>
          <a:chOff x="0" y="0"/>
          <a:chExt cx="0" cy="0"/>
        </a:xfrm>
      </p:grpSpPr>
      <p:sp>
        <p:nvSpPr>
          <p:cNvPr id="6" name="Rectangle 5"/>
          <p:cNvSpPr/>
          <p:nvPr userDrawn="1"/>
        </p:nvSpPr>
        <p:spPr>
          <a:xfrm>
            <a:off x="0" y="0"/>
            <a:ext cx="12189600" cy="6858000"/>
          </a:xfrm>
          <a:prstGeom prst="rect">
            <a:avLst/>
          </a:prstGeom>
          <a:solidFill>
            <a:srgbClr val="3C45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914400" y="1277950"/>
            <a:ext cx="10363200" cy="1470025"/>
          </a:xfrm>
        </p:spPr>
        <p:txBody>
          <a:bodyPr anchor="b">
            <a:noAutofit/>
          </a:bodyPr>
          <a:lstStyle>
            <a:lvl1pPr algn="ctr">
              <a:defRPr sz="4800">
                <a:solidFill>
                  <a:srgbClr val="FFFFFF"/>
                </a:solidFill>
              </a:defRPr>
            </a:lvl1pPr>
          </a:lstStyle>
          <a:p>
            <a:r>
              <a:rPr lang="en-GB"/>
              <a:t>Click to edit Master title style</a:t>
            </a:r>
          </a:p>
        </p:txBody>
      </p:sp>
      <p:sp>
        <p:nvSpPr>
          <p:cNvPr id="3" name="Subtitle 2"/>
          <p:cNvSpPr>
            <a:spLocks noGrp="1"/>
          </p:cNvSpPr>
          <p:nvPr>
            <p:ph type="subTitle" idx="1"/>
          </p:nvPr>
        </p:nvSpPr>
        <p:spPr>
          <a:xfrm>
            <a:off x="1828800" y="3033723"/>
            <a:ext cx="8534400" cy="1752600"/>
          </a:xfrm>
        </p:spPr>
        <p:txBody>
          <a:bodyPr>
            <a:noAutofit/>
          </a:bodyPr>
          <a:lstStyle>
            <a:lvl1pPr marL="0" indent="0" algn="ctr">
              <a:lnSpc>
                <a:spcPct val="83000"/>
              </a:lnSpc>
              <a:spcBef>
                <a:spcPts val="0"/>
              </a:spcBef>
              <a:buNone/>
              <a:defRPr sz="3200">
                <a:solidFill>
                  <a:srgbClr val="FFFFFF"/>
                </a:solidFill>
                <a:latin typeface="Arial" pitchFamily="34" charset="0"/>
                <a:cs typeface="Arial"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a:t>Click to edit Master subtitle style</a:t>
            </a:r>
          </a:p>
        </p:txBody>
      </p:sp>
      <p:sp>
        <p:nvSpPr>
          <p:cNvPr id="4" name="Slide Number Placeholder 3"/>
          <p:cNvSpPr>
            <a:spLocks noGrp="1"/>
          </p:cNvSpPr>
          <p:nvPr>
            <p:ph type="sldNum" sz="quarter" idx="10"/>
          </p:nvPr>
        </p:nvSpPr>
        <p:spPr/>
        <p:txBody>
          <a:bodyPr/>
          <a:lstStyle>
            <a:lvl1pPr>
              <a:defRPr>
                <a:solidFill>
                  <a:schemeClr val="tx1"/>
                </a:solidFill>
              </a:defRPr>
            </a:lvl1pPr>
          </a:lstStyle>
          <a:p>
            <a:fld id="{3F77608F-256D-4DB1-9058-98554022F69B}" type="slidenum">
              <a:rPr lang="en-GB" smtClean="0"/>
              <a:pPr/>
              <a:t>‹#›</a:t>
            </a:fld>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15600" y="6166800"/>
            <a:ext cx="1339200" cy="350596"/>
          </a:xfrm>
          <a:prstGeom prst="rect">
            <a:avLst/>
          </a:prstGeom>
        </p:spPr>
      </p:pic>
      <p:sp>
        <p:nvSpPr>
          <p:cNvPr id="5" name="Footer Placeholder 4"/>
          <p:cNvSpPr>
            <a:spLocks noGrp="1"/>
          </p:cNvSpPr>
          <p:nvPr>
            <p:ph type="ftr" sz="quarter" idx="11"/>
          </p:nvPr>
        </p:nvSpPr>
        <p:spPr/>
        <p:txBody>
          <a:bodyPr/>
          <a:lstStyle>
            <a:lvl1pPr>
              <a:defRPr>
                <a:solidFill>
                  <a:schemeClr val="tx1"/>
                </a:solidFill>
              </a:defRPr>
            </a:lvl1pPr>
          </a:lstStyle>
          <a:p>
            <a:endParaRPr lang="da-DK"/>
          </a:p>
        </p:txBody>
      </p:sp>
    </p:spTree>
    <p:extLst>
      <p:ext uri="{BB962C8B-B14F-4D97-AF65-F5344CB8AC3E}">
        <p14:creationId xmlns:p14="http://schemas.microsoft.com/office/powerpoint/2010/main" val="2350278346"/>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Grey (white E)">
    <p:bg>
      <p:bgRef idx="1001">
        <a:schemeClr val="bg2"/>
      </p:bgRef>
    </p:bg>
    <p:spTree>
      <p:nvGrpSpPr>
        <p:cNvPr id="1" name=""/>
        <p:cNvGrpSpPr/>
        <p:nvPr/>
      </p:nvGrpSpPr>
      <p:grpSpPr>
        <a:xfrm>
          <a:off x="0" y="0"/>
          <a:ext cx="0" cy="0"/>
          <a:chOff x="0" y="0"/>
          <a:chExt cx="0" cy="0"/>
        </a:xfrm>
      </p:grpSpPr>
      <p:sp>
        <p:nvSpPr>
          <p:cNvPr id="6" name="Rectangle 5"/>
          <p:cNvSpPr/>
          <p:nvPr userDrawn="1"/>
        </p:nvSpPr>
        <p:spPr>
          <a:xfrm>
            <a:off x="0" y="0"/>
            <a:ext cx="12189600" cy="6858000"/>
          </a:xfrm>
          <a:prstGeom prst="rect">
            <a:avLst/>
          </a:prstGeom>
          <a:solidFill>
            <a:srgbClr val="3C45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cxnSp>
        <p:nvCxnSpPr>
          <p:cNvPr id="7" name="Straight Connector 6"/>
          <p:cNvCxnSpPr/>
          <p:nvPr userDrawn="1"/>
        </p:nvCxnSpPr>
        <p:spPr>
          <a:xfrm>
            <a:off x="358775" y="822692"/>
            <a:ext cx="11475625" cy="0"/>
          </a:xfrm>
          <a:prstGeom prst="line">
            <a:avLst/>
          </a:prstGeom>
          <a:ln w="25400">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3" name="Title 1"/>
          <p:cNvSpPr>
            <a:spLocks noGrp="1"/>
          </p:cNvSpPr>
          <p:nvPr>
            <p:ph type="title"/>
          </p:nvPr>
        </p:nvSpPr>
        <p:spPr/>
        <p:txBody>
          <a:bodyPr/>
          <a:lstStyle>
            <a:lvl1pPr>
              <a:defRPr>
                <a:solidFill>
                  <a:schemeClr val="tx1"/>
                </a:solidFill>
              </a:defRPr>
            </a:lvl1pPr>
          </a:lstStyle>
          <a:p>
            <a:r>
              <a:rPr lang="en-GB"/>
              <a:t>Click to edit Master title style</a:t>
            </a:r>
          </a:p>
        </p:txBody>
      </p:sp>
      <p:sp>
        <p:nvSpPr>
          <p:cNvPr id="5" name="Content Placeholder 2"/>
          <p:cNvSpPr>
            <a:spLocks noGrp="1"/>
          </p:cNvSpPr>
          <p:nvPr>
            <p:ph sz="quarter" idx="10"/>
          </p:nvPr>
        </p:nvSpPr>
        <p:spPr>
          <a:xfrm>
            <a:off x="358774" y="985838"/>
            <a:ext cx="11476800" cy="484347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3F77608F-256D-4DB1-9058-98554022F69B}" type="slidenum">
              <a:rPr lang="en-GB"/>
              <a:pPr/>
              <a:t>‹#›</a:t>
            </a:fld>
            <a:endParaRPr lang="en-GB"/>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15600" y="6166800"/>
            <a:ext cx="1339200" cy="350596"/>
          </a:xfrm>
          <a:prstGeom prst="rect">
            <a:avLst/>
          </a:prstGeom>
        </p:spPr>
      </p:pic>
      <p:sp>
        <p:nvSpPr>
          <p:cNvPr id="4" name="Footer Placeholder 3" hidden="1"/>
          <p:cNvSpPr>
            <a:spLocks noGrp="1"/>
          </p:cNvSpPr>
          <p:nvPr>
            <p:ph type="ftr" sz="quarter" idx="12"/>
          </p:nvPr>
        </p:nvSpPr>
        <p:spPr>
          <a:xfrm>
            <a:off x="358774" y="6840000"/>
            <a:ext cx="14400" cy="15389"/>
          </a:xfrm>
        </p:spPr>
        <p:txBody>
          <a:bodyPr/>
          <a:lstStyle>
            <a:lvl1pPr>
              <a:defRPr sz="100">
                <a:solidFill>
                  <a:schemeClr val="bg2"/>
                </a:solidFill>
              </a:defRPr>
            </a:lvl1pPr>
          </a:lstStyle>
          <a:p>
            <a:endParaRPr lang="da-DK"/>
          </a:p>
        </p:txBody>
      </p:sp>
    </p:spTree>
    <p:extLst>
      <p:ext uri="{BB962C8B-B14F-4D97-AF65-F5344CB8AC3E}">
        <p14:creationId xmlns:p14="http://schemas.microsoft.com/office/powerpoint/2010/main" val="144996000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wo content, Grey (white E)">
    <p:bg>
      <p:bgRef idx="1001">
        <a:schemeClr val="bg2"/>
      </p:bgRef>
    </p:bg>
    <p:spTree>
      <p:nvGrpSpPr>
        <p:cNvPr id="1" name=""/>
        <p:cNvGrpSpPr/>
        <p:nvPr/>
      </p:nvGrpSpPr>
      <p:grpSpPr>
        <a:xfrm>
          <a:off x="0" y="0"/>
          <a:ext cx="0" cy="0"/>
          <a:chOff x="0" y="0"/>
          <a:chExt cx="0" cy="0"/>
        </a:xfrm>
      </p:grpSpPr>
      <p:sp>
        <p:nvSpPr>
          <p:cNvPr id="7" name="Rectangle 6"/>
          <p:cNvSpPr/>
          <p:nvPr userDrawn="1"/>
        </p:nvSpPr>
        <p:spPr>
          <a:xfrm>
            <a:off x="0" y="0"/>
            <a:ext cx="12189600" cy="6858000"/>
          </a:xfrm>
          <a:prstGeom prst="rect">
            <a:avLst/>
          </a:prstGeom>
          <a:solidFill>
            <a:srgbClr val="3C45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Connector 7"/>
          <p:cNvCxnSpPr/>
          <p:nvPr userDrawn="1"/>
        </p:nvCxnSpPr>
        <p:spPr>
          <a:xfrm>
            <a:off x="358775" y="822692"/>
            <a:ext cx="11475625" cy="0"/>
          </a:xfrm>
          <a:prstGeom prst="line">
            <a:avLst/>
          </a:prstGeom>
          <a:ln w="25400">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3" name="Title 1"/>
          <p:cNvSpPr>
            <a:spLocks noGrp="1"/>
          </p:cNvSpPr>
          <p:nvPr>
            <p:ph type="title"/>
          </p:nvPr>
        </p:nvSpPr>
        <p:spPr/>
        <p:txBody>
          <a:bodyPr/>
          <a:lstStyle>
            <a:lvl1pPr>
              <a:defRPr>
                <a:solidFill>
                  <a:srgbClr val="FFFFFF"/>
                </a:solidFill>
              </a:defRPr>
            </a:lvl1pPr>
          </a:lstStyle>
          <a:p>
            <a:r>
              <a:rPr lang="en-GB"/>
              <a:t>Click to edit Master title style</a:t>
            </a:r>
          </a:p>
        </p:txBody>
      </p:sp>
      <p:sp>
        <p:nvSpPr>
          <p:cNvPr id="5" name="Content Placeholder 2"/>
          <p:cNvSpPr>
            <a:spLocks noGrp="1"/>
          </p:cNvSpPr>
          <p:nvPr>
            <p:ph sz="quarter" idx="10"/>
          </p:nvPr>
        </p:nvSpPr>
        <p:spPr>
          <a:xfrm>
            <a:off x="360000" y="985838"/>
            <a:ext cx="5626800" cy="4843479"/>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Content Placeholder 3"/>
          <p:cNvSpPr>
            <a:spLocks noGrp="1"/>
          </p:cNvSpPr>
          <p:nvPr>
            <p:ph sz="quarter" idx="11"/>
          </p:nvPr>
        </p:nvSpPr>
        <p:spPr>
          <a:xfrm>
            <a:off x="6210000" y="985838"/>
            <a:ext cx="5626800" cy="4843479"/>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 name="Slide Number Placeholder 1"/>
          <p:cNvSpPr>
            <a:spLocks noGrp="1"/>
          </p:cNvSpPr>
          <p:nvPr>
            <p:ph type="sldNum" sz="quarter" idx="12"/>
          </p:nvPr>
        </p:nvSpPr>
        <p:spPr/>
        <p:txBody>
          <a:bodyPr/>
          <a:lstStyle>
            <a:lvl1pPr>
              <a:defRPr>
                <a:solidFill>
                  <a:srgbClr val="FFFFFF"/>
                </a:solidFill>
              </a:defRPr>
            </a:lvl1pPr>
          </a:lstStyle>
          <a:p>
            <a:fld id="{3F77608F-256D-4DB1-9058-98554022F69B}" type="slidenum">
              <a:rPr lang="en-GB"/>
              <a:pPr/>
              <a:t>‹#›</a:t>
            </a:fld>
            <a:endParaRPr lang="en-GB"/>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15600" y="6166800"/>
            <a:ext cx="1339200" cy="350596"/>
          </a:xfrm>
          <a:prstGeom prst="rect">
            <a:avLst/>
          </a:prstGeom>
        </p:spPr>
      </p:pic>
      <p:sp>
        <p:nvSpPr>
          <p:cNvPr id="4" name="Footer Placeholder 3" hidden="1"/>
          <p:cNvSpPr>
            <a:spLocks noGrp="1"/>
          </p:cNvSpPr>
          <p:nvPr>
            <p:ph type="ftr" sz="quarter" idx="13"/>
          </p:nvPr>
        </p:nvSpPr>
        <p:spPr>
          <a:xfrm>
            <a:off x="358774" y="6840000"/>
            <a:ext cx="14400" cy="15389"/>
          </a:xfrm>
        </p:spPr>
        <p:txBody>
          <a:bodyPr/>
          <a:lstStyle>
            <a:lvl1pPr>
              <a:defRPr sz="100">
                <a:solidFill>
                  <a:schemeClr val="bg2"/>
                </a:solidFill>
              </a:defRPr>
            </a:lvl1pPr>
          </a:lstStyle>
          <a:p>
            <a:endParaRPr lang="da-DK"/>
          </a:p>
        </p:txBody>
      </p:sp>
    </p:spTree>
    <p:extLst>
      <p:ext uri="{BB962C8B-B14F-4D97-AF65-F5344CB8AC3E}">
        <p14:creationId xmlns:p14="http://schemas.microsoft.com/office/powerpoint/2010/main" val="3356567395"/>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only, Grey (white E)">
    <p:bg>
      <p:bgRef idx="1001">
        <a:schemeClr val="bg2"/>
      </p:bgRef>
    </p:bg>
    <p:spTree>
      <p:nvGrpSpPr>
        <p:cNvPr id="1" name=""/>
        <p:cNvGrpSpPr/>
        <p:nvPr/>
      </p:nvGrpSpPr>
      <p:grpSpPr>
        <a:xfrm>
          <a:off x="0" y="0"/>
          <a:ext cx="0" cy="0"/>
          <a:chOff x="0" y="0"/>
          <a:chExt cx="0" cy="0"/>
        </a:xfrm>
      </p:grpSpPr>
      <p:sp>
        <p:nvSpPr>
          <p:cNvPr id="5" name="Rectangle 4"/>
          <p:cNvSpPr/>
          <p:nvPr userDrawn="1"/>
        </p:nvSpPr>
        <p:spPr>
          <a:xfrm>
            <a:off x="0" y="0"/>
            <a:ext cx="12189600" cy="6858000"/>
          </a:xfrm>
          <a:prstGeom prst="rect">
            <a:avLst/>
          </a:prstGeom>
          <a:solidFill>
            <a:srgbClr val="3C45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p:cNvCxnSpPr/>
          <p:nvPr userDrawn="1"/>
        </p:nvCxnSpPr>
        <p:spPr>
          <a:xfrm>
            <a:off x="358775" y="822692"/>
            <a:ext cx="11475625" cy="0"/>
          </a:xfrm>
          <a:prstGeom prst="line">
            <a:avLst/>
          </a:prstGeom>
          <a:ln w="25400">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0"/>
          </p:nvPr>
        </p:nvSpPr>
        <p:spPr/>
        <p:txBody>
          <a:bodyPr/>
          <a:lstStyle>
            <a:lvl1pPr>
              <a:defRPr>
                <a:solidFill>
                  <a:schemeClr val="tx1"/>
                </a:solidFill>
              </a:defRPr>
            </a:lvl1pPr>
          </a:lstStyle>
          <a:p>
            <a:fld id="{3F77608F-256D-4DB1-9058-98554022F69B}" type="slidenum">
              <a:rPr lang="en-GB" smtClean="0"/>
              <a:pPr/>
              <a:t>‹#›</a:t>
            </a:fld>
            <a:endParaRPr lang="en-GB"/>
          </a:p>
        </p:txBody>
      </p:sp>
      <p:sp>
        <p:nvSpPr>
          <p:cNvPr id="3" name="Title 2"/>
          <p:cNvSpPr>
            <a:spLocks noGrp="1"/>
          </p:cNvSpPr>
          <p:nvPr>
            <p:ph type="title"/>
          </p:nvPr>
        </p:nvSpPr>
        <p:spPr/>
        <p:txBody>
          <a:bodyPr/>
          <a:lstStyle>
            <a:lvl1pPr>
              <a:defRPr>
                <a:solidFill>
                  <a:srgbClr val="FFFFFF"/>
                </a:solidFill>
              </a:defRPr>
            </a:lvl1pPr>
          </a:lstStyle>
          <a:p>
            <a:r>
              <a:rPr lang="en-GB"/>
              <a:t>Click to edit Master title style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15600" y="6166800"/>
            <a:ext cx="1339200" cy="350596"/>
          </a:xfrm>
          <a:prstGeom prst="rect">
            <a:avLst/>
          </a:prstGeom>
        </p:spPr>
      </p:pic>
      <p:sp>
        <p:nvSpPr>
          <p:cNvPr id="2" name="Footer Placeholder 1" hidden="1"/>
          <p:cNvSpPr>
            <a:spLocks noGrp="1"/>
          </p:cNvSpPr>
          <p:nvPr>
            <p:ph type="ftr" sz="quarter" idx="11"/>
          </p:nvPr>
        </p:nvSpPr>
        <p:spPr>
          <a:xfrm>
            <a:off x="358774" y="6840000"/>
            <a:ext cx="14400" cy="15389"/>
          </a:xfrm>
        </p:spPr>
        <p:txBody>
          <a:bodyPr/>
          <a:lstStyle>
            <a:lvl1pPr>
              <a:defRPr sz="100">
                <a:solidFill>
                  <a:schemeClr val="bg2"/>
                </a:solidFill>
              </a:defRPr>
            </a:lvl1pPr>
          </a:lstStyle>
          <a:p>
            <a:endParaRPr lang="da-DK"/>
          </a:p>
        </p:txBody>
      </p:sp>
    </p:spTree>
    <p:extLst>
      <p:ext uri="{BB962C8B-B14F-4D97-AF65-F5344CB8AC3E}">
        <p14:creationId xmlns:p14="http://schemas.microsoft.com/office/powerpoint/2010/main" val="1070288384"/>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mtpy, Grey (white E)">
    <p:bg>
      <p:bgRef idx="1001">
        <a:schemeClr val="bg2"/>
      </p:bgRef>
    </p:bg>
    <p:spTree>
      <p:nvGrpSpPr>
        <p:cNvPr id="1" name=""/>
        <p:cNvGrpSpPr/>
        <p:nvPr/>
      </p:nvGrpSpPr>
      <p:grpSpPr>
        <a:xfrm>
          <a:off x="0" y="0"/>
          <a:ext cx="0" cy="0"/>
          <a:chOff x="0" y="0"/>
          <a:chExt cx="0" cy="0"/>
        </a:xfrm>
      </p:grpSpPr>
      <p:sp>
        <p:nvSpPr>
          <p:cNvPr id="2" name="Rectangle 1"/>
          <p:cNvSpPr/>
          <p:nvPr userDrawn="1"/>
        </p:nvSpPr>
        <p:spPr>
          <a:xfrm>
            <a:off x="0" y="0"/>
            <a:ext cx="12189600" cy="6858000"/>
          </a:xfrm>
          <a:prstGeom prst="rect">
            <a:avLst/>
          </a:prstGeom>
          <a:solidFill>
            <a:srgbClr val="3C45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ooter Placeholder 2" hidden="1"/>
          <p:cNvSpPr>
            <a:spLocks noGrp="1"/>
          </p:cNvSpPr>
          <p:nvPr>
            <p:ph type="ftr" sz="quarter" idx="10"/>
          </p:nvPr>
        </p:nvSpPr>
        <p:spPr>
          <a:xfrm>
            <a:off x="358774" y="6840000"/>
            <a:ext cx="14400" cy="15389"/>
          </a:xfrm>
        </p:spPr>
        <p:txBody>
          <a:bodyPr/>
          <a:lstStyle>
            <a:lvl1pPr>
              <a:defRPr sz="100">
                <a:solidFill>
                  <a:schemeClr val="bg2"/>
                </a:solidFill>
              </a:defRPr>
            </a:lvl1pPr>
          </a:lstStyle>
          <a:p>
            <a:endParaRPr lang="da-DK"/>
          </a:p>
        </p:txBody>
      </p:sp>
      <p:sp>
        <p:nvSpPr>
          <p:cNvPr id="4" name="Slide Number Placeholder 3"/>
          <p:cNvSpPr>
            <a:spLocks noGrp="1"/>
          </p:cNvSpPr>
          <p:nvPr>
            <p:ph type="sldNum" sz="quarter" idx="11"/>
          </p:nvPr>
        </p:nvSpPr>
        <p:spPr/>
        <p:txBody>
          <a:bodyPr/>
          <a:lstStyle/>
          <a:p>
            <a:fld id="{3F77608F-256D-4DB1-9058-98554022F69B}" type="slidenum">
              <a:rPr lang="en-GB" smtClean="0"/>
              <a:pPr/>
              <a:t>‹#›</a:t>
            </a:fld>
            <a:endParaRPr lang="en-GB"/>
          </a:p>
        </p:txBody>
      </p:sp>
    </p:spTree>
    <p:extLst>
      <p:ext uri="{BB962C8B-B14F-4D97-AF65-F5344CB8AC3E}">
        <p14:creationId xmlns:p14="http://schemas.microsoft.com/office/powerpoint/2010/main" val="5608903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II, Grey (white E)">
    <p:bg>
      <p:bgRef idx="1001">
        <a:schemeClr val="bg2"/>
      </p:bgRef>
    </p:bg>
    <p:spTree>
      <p:nvGrpSpPr>
        <p:cNvPr id="1" name=""/>
        <p:cNvGrpSpPr/>
        <p:nvPr/>
      </p:nvGrpSpPr>
      <p:grpSpPr>
        <a:xfrm>
          <a:off x="0" y="0"/>
          <a:ext cx="0" cy="0"/>
          <a:chOff x="0" y="0"/>
          <a:chExt cx="0" cy="0"/>
        </a:xfrm>
      </p:grpSpPr>
      <p:sp>
        <p:nvSpPr>
          <p:cNvPr id="8" name="Rectangle 7"/>
          <p:cNvSpPr/>
          <p:nvPr userDrawn="1"/>
        </p:nvSpPr>
        <p:spPr>
          <a:xfrm>
            <a:off x="0" y="0"/>
            <a:ext cx="12189600"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Picture Placeholder 4"/>
          <p:cNvSpPr>
            <a:spLocks noGrp="1"/>
          </p:cNvSpPr>
          <p:nvPr>
            <p:ph type="pic" sz="quarter" idx="10"/>
          </p:nvPr>
        </p:nvSpPr>
        <p:spPr>
          <a:xfrm>
            <a:off x="0" y="0"/>
            <a:ext cx="12189600" cy="6858000"/>
          </a:xfrm>
          <a:noFill/>
        </p:spPr>
        <p:txBody>
          <a:bodyPr tIns="720000" anchor="ctr" anchorCtr="0"/>
          <a:lstStyle>
            <a:lvl1pPr marL="2516" indent="0" algn="ctr">
              <a:buNone/>
              <a:defRPr>
                <a:solidFill>
                  <a:srgbClr val="3C454A"/>
                </a:solidFill>
              </a:defRPr>
            </a:lvl1pPr>
          </a:lstStyle>
          <a:p>
            <a:endParaRPr lang="en-GB"/>
          </a:p>
        </p:txBody>
      </p:sp>
      <p:sp>
        <p:nvSpPr>
          <p:cNvPr id="2" name="Title 1"/>
          <p:cNvSpPr>
            <a:spLocks noGrp="1"/>
          </p:cNvSpPr>
          <p:nvPr>
            <p:ph type="ctrTitle"/>
          </p:nvPr>
        </p:nvSpPr>
        <p:spPr>
          <a:xfrm>
            <a:off x="0" y="-5400"/>
            <a:ext cx="4871864" cy="1353600"/>
          </a:xfrm>
          <a:solidFill>
            <a:srgbClr val="3C454A"/>
          </a:solidFill>
        </p:spPr>
        <p:txBody>
          <a:bodyPr lIns="342000" tIns="324000" rIns="144000" bIns="0" anchor="b">
            <a:spAutoFit/>
          </a:bodyPr>
          <a:lstStyle>
            <a:lvl1pPr algn="l">
              <a:lnSpc>
                <a:spcPct val="83000"/>
              </a:lnSpc>
              <a:defRPr sz="4000" b="1">
                <a:solidFill>
                  <a:schemeClr val="tx1"/>
                </a:solidFill>
              </a:defRPr>
            </a:lvl1pPr>
          </a:lstStyle>
          <a:p>
            <a:r>
              <a:rPr lang="en-GB"/>
              <a:t>Click to edit Master title style</a:t>
            </a:r>
          </a:p>
        </p:txBody>
      </p:sp>
      <p:sp>
        <p:nvSpPr>
          <p:cNvPr id="3" name="Subtitle 2"/>
          <p:cNvSpPr>
            <a:spLocks noGrp="1"/>
          </p:cNvSpPr>
          <p:nvPr>
            <p:ph type="subTitle" idx="1"/>
          </p:nvPr>
        </p:nvSpPr>
        <p:spPr>
          <a:xfrm>
            <a:off x="0" y="1345502"/>
            <a:ext cx="4871864" cy="1203576"/>
          </a:xfrm>
          <a:solidFill>
            <a:srgbClr val="3C454A"/>
          </a:solidFill>
        </p:spPr>
        <p:txBody>
          <a:bodyPr wrap="square" lIns="342000" tIns="0" rIns="144000" bIns="180000">
            <a:spAutoFit/>
          </a:bodyPr>
          <a:lstStyle>
            <a:lvl1pPr marL="0" indent="0" algn="l">
              <a:lnSpc>
                <a:spcPct val="83000"/>
              </a:lnSpc>
              <a:spcBef>
                <a:spcPts val="0"/>
              </a:spcBef>
              <a:buNone/>
              <a:defRPr sz="4000" b="0">
                <a:solidFill>
                  <a:schemeClr val="tx1"/>
                </a:solidFill>
                <a:latin typeface="Arial" pitchFamily="34" charset="0"/>
                <a:cs typeface="Arial"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a:t>Click to edit Master subtitle style</a:t>
            </a:r>
          </a:p>
        </p:txBody>
      </p:sp>
      <p:sp>
        <p:nvSpPr>
          <p:cNvPr id="15" name="Text Placeholder 14"/>
          <p:cNvSpPr>
            <a:spLocks noGrp="1"/>
          </p:cNvSpPr>
          <p:nvPr>
            <p:ph type="body" sz="quarter" idx="11" hasCustomPrompt="1"/>
          </p:nvPr>
        </p:nvSpPr>
        <p:spPr>
          <a:xfrm>
            <a:off x="10515600" y="6166800"/>
            <a:ext cx="1339200" cy="352800"/>
          </a:xfrm>
          <a:blipFill>
            <a:blip r:embed="rId2"/>
            <a:stretch>
              <a:fillRect/>
            </a:stretch>
          </a:blipFill>
        </p:spPr>
        <p:txBody>
          <a:bodyPr tIns="0" bIns="0">
            <a:normAutofit/>
          </a:bodyPr>
          <a:lstStyle>
            <a:lvl1pPr marL="2516" indent="0">
              <a:buNone/>
              <a:defRPr sz="100"/>
            </a:lvl1pPr>
          </a:lstStyle>
          <a:p>
            <a:pPr lvl="0"/>
            <a:r>
              <a:rPr lang="en-GB"/>
              <a:t>.</a:t>
            </a:r>
          </a:p>
        </p:txBody>
      </p:sp>
      <p:sp>
        <p:nvSpPr>
          <p:cNvPr id="9" name="Slide Number Placeholder 8" hidden="1"/>
          <p:cNvSpPr>
            <a:spLocks noGrp="1"/>
          </p:cNvSpPr>
          <p:nvPr>
            <p:ph type="sldNum" sz="quarter" idx="12"/>
          </p:nvPr>
        </p:nvSpPr>
        <p:spPr>
          <a:xfrm>
            <a:off x="6096000" y="7029400"/>
            <a:ext cx="112713" cy="107722"/>
          </a:xfrm>
        </p:spPr>
        <p:txBody>
          <a:bodyPr wrap="square">
            <a:spAutoFit/>
          </a:bodyPr>
          <a:lstStyle>
            <a:lvl1pPr>
              <a:defRPr sz="100"/>
            </a:lvl1pPr>
          </a:lstStyle>
          <a:p>
            <a:fld id="{3F77608F-256D-4DB1-9058-98554022F69B}" type="slidenum">
              <a:rPr lang="en-GB"/>
              <a:pPr/>
              <a:t>‹#›</a:t>
            </a:fld>
            <a:endParaRPr lang="en-GB"/>
          </a:p>
        </p:txBody>
      </p:sp>
      <p:sp>
        <p:nvSpPr>
          <p:cNvPr id="4" name="Footer Placeholder 3"/>
          <p:cNvSpPr>
            <a:spLocks noGrp="1"/>
          </p:cNvSpPr>
          <p:nvPr>
            <p:ph type="ftr" sz="quarter" idx="13"/>
          </p:nvPr>
        </p:nvSpPr>
        <p:spPr/>
        <p:txBody>
          <a:bodyPr/>
          <a:lstStyle>
            <a:lvl1pPr>
              <a:defRPr>
                <a:solidFill>
                  <a:schemeClr val="tx1"/>
                </a:solidFill>
              </a:defRPr>
            </a:lvl1pPr>
          </a:lstStyle>
          <a:p>
            <a:endParaRPr lang="da-DK"/>
          </a:p>
        </p:txBody>
      </p:sp>
    </p:spTree>
    <p:extLst>
      <p:ext uri="{BB962C8B-B14F-4D97-AF65-F5344CB8AC3E}">
        <p14:creationId xmlns:p14="http://schemas.microsoft.com/office/powerpoint/2010/main" val="1338320869"/>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Grey (white E)">
    <p:bg>
      <p:bgRef idx="1001">
        <a:schemeClr val="bg2"/>
      </p:bgRef>
    </p:bg>
    <p:spTree>
      <p:nvGrpSpPr>
        <p:cNvPr id="1" name=""/>
        <p:cNvGrpSpPr/>
        <p:nvPr/>
      </p:nvGrpSpPr>
      <p:grpSpPr>
        <a:xfrm>
          <a:off x="0" y="0"/>
          <a:ext cx="0" cy="0"/>
          <a:chOff x="0" y="0"/>
          <a:chExt cx="0" cy="0"/>
        </a:xfrm>
      </p:grpSpPr>
      <p:sp>
        <p:nvSpPr>
          <p:cNvPr id="6" name="Rectangle 5"/>
          <p:cNvSpPr/>
          <p:nvPr userDrawn="1"/>
        </p:nvSpPr>
        <p:spPr>
          <a:xfrm>
            <a:off x="0" y="0"/>
            <a:ext cx="12189600" cy="6858000"/>
          </a:xfrm>
          <a:prstGeom prst="rect">
            <a:avLst/>
          </a:prstGeom>
          <a:solidFill>
            <a:srgbClr val="3C45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343336" y="212725"/>
            <a:ext cx="9425072" cy="3189765"/>
          </a:xfrm>
        </p:spPr>
        <p:txBody>
          <a:bodyPr tIns="79200" anchor="t" anchorCtr="0"/>
          <a:lstStyle>
            <a:lvl1pPr>
              <a:defRPr>
                <a:solidFill>
                  <a:srgbClr val="FFFFFF"/>
                </a:solidFill>
              </a:defRPr>
            </a:lvl1pPr>
          </a:lstStyle>
          <a:p>
            <a:r>
              <a:rPr lang="en-GB"/>
              <a:t>Click to edit Master title style</a:t>
            </a:r>
          </a:p>
        </p:txBody>
      </p:sp>
      <p:sp>
        <p:nvSpPr>
          <p:cNvPr id="3" name="Slide Number Placeholder 2"/>
          <p:cNvSpPr>
            <a:spLocks noGrp="1"/>
          </p:cNvSpPr>
          <p:nvPr>
            <p:ph type="sldNum" sz="quarter" idx="10"/>
          </p:nvPr>
        </p:nvSpPr>
        <p:spPr/>
        <p:txBody>
          <a:bodyPr/>
          <a:lstStyle>
            <a:lvl1pPr>
              <a:defRPr>
                <a:solidFill>
                  <a:srgbClr val="FFFFFF"/>
                </a:solidFill>
              </a:defRPr>
            </a:lvl1pPr>
          </a:lstStyle>
          <a:p>
            <a:fld id="{3F77608F-256D-4DB1-9058-98554022F69B}" type="slidenum">
              <a:rPr lang="en-GB"/>
              <a:pPr/>
              <a:t>‹#›</a:t>
            </a:fld>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15600" y="6166800"/>
            <a:ext cx="1339200" cy="350596"/>
          </a:xfrm>
          <a:prstGeom prst="rect">
            <a:avLst/>
          </a:prstGeom>
        </p:spPr>
      </p:pic>
      <p:sp>
        <p:nvSpPr>
          <p:cNvPr id="4" name="Footer Placeholder 3" hidden="1"/>
          <p:cNvSpPr>
            <a:spLocks noGrp="1"/>
          </p:cNvSpPr>
          <p:nvPr>
            <p:ph type="ftr" sz="quarter" idx="11"/>
          </p:nvPr>
        </p:nvSpPr>
        <p:spPr>
          <a:xfrm>
            <a:off x="358774" y="6840000"/>
            <a:ext cx="14400" cy="15389"/>
          </a:xfrm>
        </p:spPr>
        <p:txBody>
          <a:bodyPr/>
          <a:lstStyle>
            <a:lvl1pPr>
              <a:defRPr sz="100">
                <a:solidFill>
                  <a:srgbClr val="3C454A"/>
                </a:solidFill>
              </a:defRPr>
            </a:lvl1pPr>
          </a:lstStyle>
          <a:p>
            <a:endParaRPr lang="da-DK"/>
          </a:p>
        </p:txBody>
      </p:sp>
    </p:spTree>
    <p:extLst>
      <p:ext uri="{BB962C8B-B14F-4D97-AF65-F5344CB8AC3E}">
        <p14:creationId xmlns:p14="http://schemas.microsoft.com/office/powerpoint/2010/main" val="231414113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hite">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GB"/>
              <a:t>Click to edit Master title style</a:t>
            </a:r>
          </a:p>
        </p:txBody>
      </p:sp>
      <p:sp>
        <p:nvSpPr>
          <p:cNvPr id="5" name="Content Placeholder 2"/>
          <p:cNvSpPr>
            <a:spLocks noGrp="1"/>
          </p:cNvSpPr>
          <p:nvPr>
            <p:ph sz="quarter" idx="10"/>
          </p:nvPr>
        </p:nvSpPr>
        <p:spPr>
          <a:xfrm>
            <a:off x="358774" y="985838"/>
            <a:ext cx="11476800" cy="48434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 name="Slide Number Placeholder 1"/>
          <p:cNvSpPr>
            <a:spLocks noGrp="1"/>
          </p:cNvSpPr>
          <p:nvPr>
            <p:ph type="sldNum" sz="quarter" idx="11"/>
          </p:nvPr>
        </p:nvSpPr>
        <p:spPr/>
        <p:txBody>
          <a:bodyPr/>
          <a:lstStyle/>
          <a:p>
            <a:fld id="{3F77608F-256D-4DB1-9058-98554022F69B}" type="slidenum">
              <a:rPr lang="en-GB"/>
              <a:pPr/>
              <a:t>‹#›</a:t>
            </a:fld>
            <a:endParaRPr lang="en-GB"/>
          </a:p>
        </p:txBody>
      </p:sp>
      <p:sp>
        <p:nvSpPr>
          <p:cNvPr id="4" name="Footer Placeholder 3" hidden="1"/>
          <p:cNvSpPr>
            <a:spLocks noGrp="1"/>
          </p:cNvSpPr>
          <p:nvPr>
            <p:ph type="ftr" sz="quarter" idx="12"/>
          </p:nvPr>
        </p:nvSpPr>
        <p:spPr>
          <a:xfrm>
            <a:off x="358774" y="6843600"/>
            <a:ext cx="36000" cy="15389"/>
          </a:xfrm>
        </p:spPr>
        <p:txBody>
          <a:bodyPr/>
          <a:lstStyle>
            <a:lvl1pPr>
              <a:defRPr sz="100"/>
            </a:lvl1pPr>
          </a:lstStyle>
          <a:p>
            <a:endParaRPr lang="da-DK"/>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Grey (white E)">
    <p:bg>
      <p:bgRef idx="1001">
        <a:schemeClr val="bg2"/>
      </p:bgRef>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rgbClr val="3C454A"/>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a:p>
        </p:txBody>
      </p:sp>
      <p:sp>
        <p:nvSpPr>
          <p:cNvPr id="6" name="TextBox 5"/>
          <p:cNvSpPr txBox="1"/>
          <p:nvPr userDrawn="1"/>
        </p:nvSpPr>
        <p:spPr>
          <a:xfrm>
            <a:off x="158748" y="1235734"/>
            <a:ext cx="720080" cy="1196225"/>
          </a:xfrm>
          <a:prstGeom prst="rect">
            <a:avLst/>
          </a:prstGeom>
          <a:noFill/>
        </p:spPr>
        <p:txBody>
          <a:bodyPr wrap="square" lIns="0" tIns="0" rIns="0" bIns="0" rtlCol="0">
            <a:spAutoFit/>
          </a:bodyPr>
          <a:lstStyle/>
          <a:p>
            <a:pPr>
              <a:lnSpc>
                <a:spcPct val="10000"/>
              </a:lnSpc>
            </a:pPr>
            <a:r>
              <a:rPr lang="en-GB" sz="30000" b="1">
                <a:solidFill>
                  <a:srgbClr val="777D81"/>
                </a:solidFill>
                <a:latin typeface="Arial Narrow" panose="020B0606020202030204" pitchFamily="34" charset="0"/>
              </a:rPr>
              <a:t>,</a:t>
            </a:r>
          </a:p>
        </p:txBody>
      </p:sp>
      <p:sp>
        <p:nvSpPr>
          <p:cNvPr id="7" name="TextBox 6"/>
          <p:cNvSpPr txBox="1"/>
          <p:nvPr userDrawn="1"/>
        </p:nvSpPr>
        <p:spPr>
          <a:xfrm>
            <a:off x="692102" y="1243486"/>
            <a:ext cx="720080" cy="1196225"/>
          </a:xfrm>
          <a:prstGeom prst="rect">
            <a:avLst/>
          </a:prstGeom>
          <a:noFill/>
        </p:spPr>
        <p:txBody>
          <a:bodyPr wrap="square" lIns="0" tIns="0" rIns="0" bIns="0" rtlCol="0">
            <a:spAutoFit/>
          </a:bodyPr>
          <a:lstStyle/>
          <a:p>
            <a:pPr>
              <a:lnSpc>
                <a:spcPct val="10000"/>
              </a:lnSpc>
            </a:pPr>
            <a:r>
              <a:rPr lang="en-GB" sz="30000" b="1">
                <a:solidFill>
                  <a:srgbClr val="777D81"/>
                </a:solidFill>
                <a:latin typeface="Arial Narrow" panose="020B0606020202030204" pitchFamily="34" charset="0"/>
              </a:rPr>
              <a:t>,</a:t>
            </a:r>
          </a:p>
        </p:txBody>
      </p:sp>
      <p:sp>
        <p:nvSpPr>
          <p:cNvPr id="3" name="Slide Number Placeholder 2"/>
          <p:cNvSpPr>
            <a:spLocks noGrp="1"/>
          </p:cNvSpPr>
          <p:nvPr>
            <p:ph type="sldNum" sz="quarter" idx="10"/>
          </p:nvPr>
        </p:nvSpPr>
        <p:spPr/>
        <p:txBody>
          <a:bodyPr/>
          <a:lstStyle>
            <a:lvl1pPr>
              <a:defRPr>
                <a:solidFill>
                  <a:srgbClr val="FFFFFF"/>
                </a:solidFill>
              </a:defRPr>
            </a:lvl1pPr>
          </a:lstStyle>
          <a:p>
            <a:fld id="{3F77608F-256D-4DB1-9058-98554022F69B}" type="slidenum">
              <a:rPr lang="en-GB"/>
              <a:pPr/>
              <a:t>‹#›</a:t>
            </a:fld>
            <a:endParaRPr lang="en-GB"/>
          </a:p>
        </p:txBody>
      </p:sp>
      <p:sp>
        <p:nvSpPr>
          <p:cNvPr id="12" name="Text Placeholder 11"/>
          <p:cNvSpPr>
            <a:spLocks noGrp="1"/>
          </p:cNvSpPr>
          <p:nvPr>
            <p:ph type="body" sz="quarter" idx="11"/>
          </p:nvPr>
        </p:nvSpPr>
        <p:spPr>
          <a:xfrm>
            <a:off x="621646" y="1017117"/>
            <a:ext cx="7346562" cy="4810596"/>
          </a:xfrm>
        </p:spPr>
        <p:txBody>
          <a:bodyPr tIns="144000"/>
          <a:lstStyle>
            <a:lvl1pPr marL="0" indent="0">
              <a:spcBef>
                <a:spcPts val="0"/>
              </a:spcBef>
              <a:buFont typeface="Calibri" panose="020F0502020204030204" pitchFamily="34" charset="0"/>
              <a:buChar char="​"/>
              <a:defRPr sz="4000">
                <a:solidFill>
                  <a:srgbClr val="FFFFFF"/>
                </a:solidFill>
              </a:defRPr>
            </a:lvl1pPr>
            <a:lvl2pPr marL="0" indent="0">
              <a:spcBef>
                <a:spcPts val="1200"/>
              </a:spcBef>
              <a:buFont typeface="Calibri" panose="020F0502020204030204" pitchFamily="34" charset="0"/>
              <a:buChar char="​"/>
              <a:defRPr sz="1800" i="1">
                <a:solidFill>
                  <a:srgbClr val="FFFFFF"/>
                </a:solidFill>
              </a:defRPr>
            </a:lvl2pPr>
          </a:lstStyle>
          <a:p>
            <a:pPr lvl="0"/>
            <a:r>
              <a:rPr lang="en-GB"/>
              <a:t>Click to edit Master text styles</a:t>
            </a:r>
          </a:p>
          <a:p>
            <a:pPr lvl="1"/>
            <a:r>
              <a:rPr lang="en-GB"/>
              <a:t>Second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15600" y="6166800"/>
            <a:ext cx="1339200" cy="350596"/>
          </a:xfrm>
          <a:prstGeom prst="rect">
            <a:avLst/>
          </a:prstGeom>
        </p:spPr>
      </p:pic>
      <p:sp>
        <p:nvSpPr>
          <p:cNvPr id="2" name="Footer Placeholder 1" hidden="1"/>
          <p:cNvSpPr>
            <a:spLocks noGrp="1"/>
          </p:cNvSpPr>
          <p:nvPr>
            <p:ph type="ftr" sz="quarter" idx="12"/>
          </p:nvPr>
        </p:nvSpPr>
        <p:spPr>
          <a:xfrm>
            <a:off x="358774" y="6840000"/>
            <a:ext cx="14400" cy="15389"/>
          </a:xfrm>
        </p:spPr>
        <p:txBody>
          <a:bodyPr/>
          <a:lstStyle>
            <a:lvl1pPr>
              <a:defRPr sz="100">
                <a:solidFill>
                  <a:srgbClr val="3C454A"/>
                </a:solidFill>
              </a:defRPr>
            </a:lvl1pPr>
          </a:lstStyle>
          <a:p>
            <a:endParaRPr lang="da-DK"/>
          </a:p>
        </p:txBody>
      </p:sp>
    </p:spTree>
    <p:extLst>
      <p:ext uri="{BB962C8B-B14F-4D97-AF65-F5344CB8AC3E}">
        <p14:creationId xmlns:p14="http://schemas.microsoft.com/office/powerpoint/2010/main" val="2430298062"/>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I, Green">
    <p:bg>
      <p:bgPr>
        <a:solidFill>
          <a:srgbClr val="5BA019"/>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89600" cy="6858000"/>
          </a:xfrm>
          <a:prstGeom prst="rect">
            <a:avLst/>
          </a:prstGeom>
          <a:solidFill>
            <a:srgbClr val="5BA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914400" y="1277950"/>
            <a:ext cx="10363200" cy="1470025"/>
          </a:xfrm>
        </p:spPr>
        <p:txBody>
          <a:bodyPr anchor="b">
            <a:noAutofit/>
          </a:bodyPr>
          <a:lstStyle>
            <a:lvl1pPr algn="ctr">
              <a:defRPr sz="4800">
                <a:solidFill>
                  <a:srgbClr val="FFFFFF"/>
                </a:solidFill>
              </a:defRPr>
            </a:lvl1pPr>
          </a:lstStyle>
          <a:p>
            <a:r>
              <a:rPr lang="en-GB"/>
              <a:t>Click to edit Master title style</a:t>
            </a:r>
          </a:p>
        </p:txBody>
      </p:sp>
      <p:sp>
        <p:nvSpPr>
          <p:cNvPr id="3" name="Subtitle 2"/>
          <p:cNvSpPr>
            <a:spLocks noGrp="1"/>
          </p:cNvSpPr>
          <p:nvPr>
            <p:ph type="subTitle" idx="1"/>
          </p:nvPr>
        </p:nvSpPr>
        <p:spPr>
          <a:xfrm>
            <a:off x="1828800" y="3033723"/>
            <a:ext cx="8534400" cy="1752600"/>
          </a:xfrm>
        </p:spPr>
        <p:txBody>
          <a:bodyPr>
            <a:noAutofit/>
          </a:bodyPr>
          <a:lstStyle>
            <a:lvl1pPr marL="0" indent="0" algn="ctr">
              <a:lnSpc>
                <a:spcPct val="83000"/>
              </a:lnSpc>
              <a:spcBef>
                <a:spcPts val="0"/>
              </a:spcBef>
              <a:buNone/>
              <a:defRPr sz="3200">
                <a:solidFill>
                  <a:srgbClr val="FFFFFF"/>
                </a:solidFill>
                <a:latin typeface="Arial" pitchFamily="34" charset="0"/>
                <a:cs typeface="Arial"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a:t>Click to edit Master subtitle style</a:t>
            </a:r>
          </a:p>
        </p:txBody>
      </p:sp>
      <p:sp>
        <p:nvSpPr>
          <p:cNvPr id="4" name="Slide Number Placeholder 3"/>
          <p:cNvSpPr>
            <a:spLocks noGrp="1"/>
          </p:cNvSpPr>
          <p:nvPr>
            <p:ph type="sldNum" sz="quarter" idx="10"/>
          </p:nvPr>
        </p:nvSpPr>
        <p:spPr/>
        <p:txBody>
          <a:bodyPr/>
          <a:lstStyle>
            <a:lvl1pPr>
              <a:defRPr>
                <a:solidFill>
                  <a:schemeClr val="tx1"/>
                </a:solidFill>
              </a:defRPr>
            </a:lvl1pPr>
          </a:lstStyle>
          <a:p>
            <a:fld id="{3F77608F-256D-4DB1-9058-98554022F69B}" type="slidenum">
              <a:rPr lang="en-GB" smtClean="0"/>
              <a:pPr/>
              <a:t>‹#›</a:t>
            </a:fld>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15600" y="6166800"/>
            <a:ext cx="1339200" cy="350596"/>
          </a:xfrm>
          <a:prstGeom prst="rect">
            <a:avLst/>
          </a:prstGeom>
        </p:spPr>
      </p:pic>
      <p:sp>
        <p:nvSpPr>
          <p:cNvPr id="5" name="Footer Placeholder 4"/>
          <p:cNvSpPr>
            <a:spLocks noGrp="1"/>
          </p:cNvSpPr>
          <p:nvPr>
            <p:ph type="ftr" sz="quarter" idx="11"/>
          </p:nvPr>
        </p:nvSpPr>
        <p:spPr/>
        <p:txBody>
          <a:bodyPr/>
          <a:lstStyle>
            <a:lvl1pPr>
              <a:defRPr>
                <a:solidFill>
                  <a:schemeClr val="tx1"/>
                </a:solidFill>
              </a:defRPr>
            </a:lvl1pPr>
          </a:lstStyle>
          <a:p>
            <a:endParaRPr lang="da-DK"/>
          </a:p>
        </p:txBody>
      </p:sp>
    </p:spTree>
    <p:extLst>
      <p:ext uri="{BB962C8B-B14F-4D97-AF65-F5344CB8AC3E}">
        <p14:creationId xmlns:p14="http://schemas.microsoft.com/office/powerpoint/2010/main" val="3535196471"/>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Green">
    <p:bg>
      <p:bgPr>
        <a:solidFill>
          <a:srgbClr val="5BA019"/>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89600" cy="6858000"/>
          </a:xfrm>
          <a:prstGeom prst="rect">
            <a:avLst/>
          </a:prstGeom>
          <a:solidFill>
            <a:srgbClr val="5BA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1"/>
          <p:cNvSpPr>
            <a:spLocks noGrp="1"/>
          </p:cNvSpPr>
          <p:nvPr>
            <p:ph type="title"/>
          </p:nvPr>
        </p:nvSpPr>
        <p:spPr/>
        <p:txBody>
          <a:bodyPr/>
          <a:lstStyle>
            <a:lvl1pPr>
              <a:defRPr>
                <a:solidFill>
                  <a:srgbClr val="FFFFFF"/>
                </a:solidFill>
              </a:defRPr>
            </a:lvl1pPr>
          </a:lstStyle>
          <a:p>
            <a:r>
              <a:rPr lang="en-GB"/>
              <a:t>Click to edit Master title style</a:t>
            </a:r>
          </a:p>
        </p:txBody>
      </p:sp>
      <p:sp>
        <p:nvSpPr>
          <p:cNvPr id="5" name="Content Placeholder 2"/>
          <p:cNvSpPr>
            <a:spLocks noGrp="1"/>
          </p:cNvSpPr>
          <p:nvPr>
            <p:ph sz="quarter" idx="10"/>
          </p:nvPr>
        </p:nvSpPr>
        <p:spPr>
          <a:xfrm>
            <a:off x="358774" y="985838"/>
            <a:ext cx="11476800" cy="4843479"/>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 name="Slide Number Placeholder 1"/>
          <p:cNvSpPr>
            <a:spLocks noGrp="1"/>
          </p:cNvSpPr>
          <p:nvPr>
            <p:ph type="sldNum" sz="quarter" idx="11"/>
          </p:nvPr>
        </p:nvSpPr>
        <p:spPr/>
        <p:txBody>
          <a:bodyPr/>
          <a:lstStyle>
            <a:lvl1pPr>
              <a:defRPr>
                <a:solidFill>
                  <a:srgbClr val="FFFFFF"/>
                </a:solidFill>
              </a:defRPr>
            </a:lvl1pPr>
          </a:lstStyle>
          <a:p>
            <a:fld id="{3F77608F-256D-4DB1-9058-98554022F69B}" type="slidenum">
              <a:rPr lang="en-GB"/>
              <a:pPr/>
              <a:t>‹#›</a:t>
            </a:fld>
            <a:endParaRPr lang="en-GB"/>
          </a:p>
        </p:txBody>
      </p:sp>
      <p:cxnSp>
        <p:nvCxnSpPr>
          <p:cNvPr id="8" name="Straight Connector 7"/>
          <p:cNvCxnSpPr/>
          <p:nvPr userDrawn="1"/>
        </p:nvCxnSpPr>
        <p:spPr>
          <a:xfrm>
            <a:off x="358775" y="822692"/>
            <a:ext cx="11475625" cy="0"/>
          </a:xfrm>
          <a:prstGeom prst="line">
            <a:avLst/>
          </a:prstGeom>
          <a:ln w="25400">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15600" y="6166800"/>
            <a:ext cx="1339200" cy="350596"/>
          </a:xfrm>
          <a:prstGeom prst="rect">
            <a:avLst/>
          </a:prstGeom>
        </p:spPr>
      </p:pic>
      <p:sp>
        <p:nvSpPr>
          <p:cNvPr id="4" name="Footer Placeholder 3" hidden="1"/>
          <p:cNvSpPr>
            <a:spLocks noGrp="1"/>
          </p:cNvSpPr>
          <p:nvPr>
            <p:ph type="ftr" sz="quarter" idx="12"/>
          </p:nvPr>
        </p:nvSpPr>
        <p:spPr>
          <a:xfrm>
            <a:off x="358774" y="6840000"/>
            <a:ext cx="14400" cy="15389"/>
          </a:xfrm>
        </p:spPr>
        <p:txBody>
          <a:bodyPr/>
          <a:lstStyle>
            <a:lvl1pPr>
              <a:defRPr sz="100">
                <a:solidFill>
                  <a:srgbClr val="5BA019"/>
                </a:solidFill>
              </a:defRPr>
            </a:lvl1pPr>
          </a:lstStyle>
          <a:p>
            <a:endParaRPr lang="da-DK"/>
          </a:p>
        </p:txBody>
      </p:sp>
    </p:spTree>
    <p:extLst>
      <p:ext uri="{BB962C8B-B14F-4D97-AF65-F5344CB8AC3E}">
        <p14:creationId xmlns:p14="http://schemas.microsoft.com/office/powerpoint/2010/main" val="805743282"/>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wo content, Green">
    <p:bg>
      <p:bgPr>
        <a:solidFill>
          <a:srgbClr val="5BA019"/>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189600" cy="6858000"/>
          </a:xfrm>
          <a:prstGeom prst="rect">
            <a:avLst/>
          </a:prstGeom>
          <a:solidFill>
            <a:srgbClr val="5BA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1"/>
          <p:cNvSpPr>
            <a:spLocks noGrp="1"/>
          </p:cNvSpPr>
          <p:nvPr>
            <p:ph type="title"/>
          </p:nvPr>
        </p:nvSpPr>
        <p:spPr/>
        <p:txBody>
          <a:bodyPr/>
          <a:lstStyle>
            <a:lvl1pPr>
              <a:defRPr>
                <a:solidFill>
                  <a:srgbClr val="FFFFFF"/>
                </a:solidFill>
              </a:defRPr>
            </a:lvl1pPr>
          </a:lstStyle>
          <a:p>
            <a:r>
              <a:rPr lang="en-GB"/>
              <a:t>Click to edit Master title style</a:t>
            </a:r>
          </a:p>
        </p:txBody>
      </p:sp>
      <p:sp>
        <p:nvSpPr>
          <p:cNvPr id="5" name="Content Placeholder 2"/>
          <p:cNvSpPr>
            <a:spLocks noGrp="1"/>
          </p:cNvSpPr>
          <p:nvPr>
            <p:ph sz="quarter" idx="10"/>
          </p:nvPr>
        </p:nvSpPr>
        <p:spPr>
          <a:xfrm>
            <a:off x="360000" y="985838"/>
            <a:ext cx="5626800" cy="4843479"/>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Content Placeholder 3"/>
          <p:cNvSpPr>
            <a:spLocks noGrp="1"/>
          </p:cNvSpPr>
          <p:nvPr>
            <p:ph sz="quarter" idx="11"/>
          </p:nvPr>
        </p:nvSpPr>
        <p:spPr>
          <a:xfrm>
            <a:off x="6210000" y="985838"/>
            <a:ext cx="5626800" cy="4843479"/>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 name="Slide Number Placeholder 1"/>
          <p:cNvSpPr>
            <a:spLocks noGrp="1"/>
          </p:cNvSpPr>
          <p:nvPr>
            <p:ph type="sldNum" sz="quarter" idx="12"/>
          </p:nvPr>
        </p:nvSpPr>
        <p:spPr/>
        <p:txBody>
          <a:bodyPr/>
          <a:lstStyle>
            <a:lvl1pPr>
              <a:defRPr>
                <a:solidFill>
                  <a:srgbClr val="FFFFFF"/>
                </a:solidFill>
              </a:defRPr>
            </a:lvl1pPr>
          </a:lstStyle>
          <a:p>
            <a:fld id="{3F77608F-256D-4DB1-9058-98554022F69B}" type="slidenum">
              <a:rPr lang="en-GB"/>
              <a:pPr/>
              <a:t>‹#›</a:t>
            </a:fld>
            <a:endParaRPr lang="en-GB"/>
          </a:p>
        </p:txBody>
      </p:sp>
      <p:cxnSp>
        <p:nvCxnSpPr>
          <p:cNvPr id="9" name="Straight Connector 8"/>
          <p:cNvCxnSpPr/>
          <p:nvPr userDrawn="1"/>
        </p:nvCxnSpPr>
        <p:spPr>
          <a:xfrm>
            <a:off x="358775" y="822692"/>
            <a:ext cx="11475625" cy="0"/>
          </a:xfrm>
          <a:prstGeom prst="line">
            <a:avLst/>
          </a:prstGeom>
          <a:ln w="25400">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15600" y="6166800"/>
            <a:ext cx="1339200" cy="350596"/>
          </a:xfrm>
          <a:prstGeom prst="rect">
            <a:avLst/>
          </a:prstGeom>
        </p:spPr>
      </p:pic>
      <p:sp>
        <p:nvSpPr>
          <p:cNvPr id="4" name="Footer Placeholder 3" hidden="1"/>
          <p:cNvSpPr>
            <a:spLocks noGrp="1"/>
          </p:cNvSpPr>
          <p:nvPr>
            <p:ph type="ftr" sz="quarter" idx="13"/>
          </p:nvPr>
        </p:nvSpPr>
        <p:spPr>
          <a:xfrm>
            <a:off x="358774" y="6840000"/>
            <a:ext cx="14400" cy="15389"/>
          </a:xfrm>
        </p:spPr>
        <p:txBody>
          <a:bodyPr/>
          <a:lstStyle>
            <a:lvl1pPr>
              <a:defRPr sz="100">
                <a:solidFill>
                  <a:srgbClr val="5BA019"/>
                </a:solidFill>
              </a:defRPr>
            </a:lvl1pPr>
          </a:lstStyle>
          <a:p>
            <a:endParaRPr lang="da-DK"/>
          </a:p>
        </p:txBody>
      </p:sp>
    </p:spTree>
    <p:extLst>
      <p:ext uri="{BB962C8B-B14F-4D97-AF65-F5344CB8AC3E}">
        <p14:creationId xmlns:p14="http://schemas.microsoft.com/office/powerpoint/2010/main" val="480565676"/>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only, Green">
    <p:bg>
      <p:bgPr>
        <a:solidFill>
          <a:srgbClr val="5BA019"/>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89600" cy="6858000"/>
          </a:xfrm>
          <a:prstGeom prst="rect">
            <a:avLst/>
          </a:prstGeom>
          <a:solidFill>
            <a:srgbClr val="5BA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cxnSp>
        <p:nvCxnSpPr>
          <p:cNvPr id="7" name="Straight Connector 6"/>
          <p:cNvCxnSpPr/>
          <p:nvPr userDrawn="1"/>
        </p:nvCxnSpPr>
        <p:spPr>
          <a:xfrm>
            <a:off x="358775" y="822692"/>
            <a:ext cx="11475625" cy="0"/>
          </a:xfrm>
          <a:prstGeom prst="line">
            <a:avLst/>
          </a:prstGeom>
          <a:ln w="25400">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0"/>
          </p:nvPr>
        </p:nvSpPr>
        <p:spPr/>
        <p:txBody>
          <a:bodyPr/>
          <a:lstStyle>
            <a:lvl1pPr>
              <a:defRPr>
                <a:solidFill>
                  <a:srgbClr val="FFFFFF"/>
                </a:solidFill>
              </a:defRPr>
            </a:lvl1pPr>
          </a:lstStyle>
          <a:p>
            <a:fld id="{3F77608F-256D-4DB1-9058-98554022F69B}" type="slidenum">
              <a:rPr lang="en-GB"/>
              <a:pPr/>
              <a:t>‹#›</a:t>
            </a:fld>
            <a:endParaRPr lang="en-GB"/>
          </a:p>
        </p:txBody>
      </p:sp>
      <p:sp>
        <p:nvSpPr>
          <p:cNvPr id="3" name="Title 2"/>
          <p:cNvSpPr>
            <a:spLocks noGrp="1"/>
          </p:cNvSpPr>
          <p:nvPr>
            <p:ph type="title"/>
          </p:nvPr>
        </p:nvSpPr>
        <p:spPr/>
        <p:txBody>
          <a:bodyPr/>
          <a:lstStyle>
            <a:lvl1pPr>
              <a:defRPr>
                <a:solidFill>
                  <a:srgbClr val="FFFFFF"/>
                </a:solidFill>
              </a:defRPr>
            </a:lvl1pPr>
          </a:lstStyle>
          <a:p>
            <a:r>
              <a:rPr lang="en-GB"/>
              <a:t>Click to edit Master title style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15600" y="6166800"/>
            <a:ext cx="1339200" cy="350596"/>
          </a:xfrm>
          <a:prstGeom prst="rect">
            <a:avLst/>
          </a:prstGeom>
        </p:spPr>
      </p:pic>
      <p:sp>
        <p:nvSpPr>
          <p:cNvPr id="2" name="Footer Placeholder 1" hidden="1"/>
          <p:cNvSpPr>
            <a:spLocks noGrp="1"/>
          </p:cNvSpPr>
          <p:nvPr>
            <p:ph type="ftr" sz="quarter" idx="11"/>
          </p:nvPr>
        </p:nvSpPr>
        <p:spPr>
          <a:xfrm>
            <a:off x="358774" y="6840000"/>
            <a:ext cx="14400" cy="15389"/>
          </a:xfrm>
        </p:spPr>
        <p:txBody>
          <a:bodyPr/>
          <a:lstStyle>
            <a:lvl1pPr>
              <a:defRPr sz="100">
                <a:solidFill>
                  <a:srgbClr val="5BA019"/>
                </a:solidFill>
              </a:defRPr>
            </a:lvl1pPr>
          </a:lstStyle>
          <a:p>
            <a:endParaRPr lang="da-DK"/>
          </a:p>
        </p:txBody>
      </p:sp>
    </p:spTree>
    <p:extLst>
      <p:ext uri="{BB962C8B-B14F-4D97-AF65-F5344CB8AC3E}">
        <p14:creationId xmlns:p14="http://schemas.microsoft.com/office/powerpoint/2010/main" val="2372524634"/>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mtpy, Green">
    <p:bg>
      <p:bgPr>
        <a:solidFill>
          <a:srgbClr val="5BA019"/>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89600" cy="6858000"/>
          </a:xfrm>
          <a:prstGeom prst="rect">
            <a:avLst/>
          </a:prstGeom>
          <a:solidFill>
            <a:srgbClr val="5BA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ooter Placeholder 2" hidden="1"/>
          <p:cNvSpPr>
            <a:spLocks noGrp="1"/>
          </p:cNvSpPr>
          <p:nvPr>
            <p:ph type="ftr" sz="quarter" idx="10"/>
          </p:nvPr>
        </p:nvSpPr>
        <p:spPr>
          <a:xfrm>
            <a:off x="358774" y="6840000"/>
            <a:ext cx="14400" cy="15389"/>
          </a:xfrm>
        </p:spPr>
        <p:txBody>
          <a:bodyPr/>
          <a:lstStyle>
            <a:lvl1pPr>
              <a:defRPr sz="100">
                <a:solidFill>
                  <a:srgbClr val="5BA019"/>
                </a:solidFill>
              </a:defRPr>
            </a:lvl1pPr>
          </a:lstStyle>
          <a:p>
            <a:endParaRPr lang="da-DK"/>
          </a:p>
        </p:txBody>
      </p:sp>
      <p:sp>
        <p:nvSpPr>
          <p:cNvPr id="5" name="Slide Number Placeholder 4"/>
          <p:cNvSpPr>
            <a:spLocks noGrp="1"/>
          </p:cNvSpPr>
          <p:nvPr>
            <p:ph type="sldNum" sz="quarter" idx="11"/>
          </p:nvPr>
        </p:nvSpPr>
        <p:spPr/>
        <p:txBody>
          <a:bodyPr/>
          <a:lstStyle/>
          <a:p>
            <a:fld id="{3F77608F-256D-4DB1-9058-98554022F69B}" type="slidenum">
              <a:rPr lang="en-GB" smtClean="0"/>
              <a:pPr/>
              <a:t>‹#›</a:t>
            </a:fld>
            <a:endParaRPr lang="en-GB"/>
          </a:p>
        </p:txBody>
      </p:sp>
    </p:spTree>
    <p:extLst>
      <p:ext uri="{BB962C8B-B14F-4D97-AF65-F5344CB8AC3E}">
        <p14:creationId xmlns:p14="http://schemas.microsoft.com/office/powerpoint/2010/main" val="1162781690"/>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II, Green">
    <p:bg>
      <p:bgPr>
        <a:solidFill>
          <a:srgbClr val="5BA019"/>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121896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Picture Placeholder 4"/>
          <p:cNvSpPr>
            <a:spLocks noGrp="1"/>
          </p:cNvSpPr>
          <p:nvPr>
            <p:ph type="pic" sz="quarter" idx="10"/>
          </p:nvPr>
        </p:nvSpPr>
        <p:spPr>
          <a:xfrm>
            <a:off x="0" y="0"/>
            <a:ext cx="12189600" cy="6858000"/>
          </a:xfrm>
          <a:solidFill>
            <a:schemeClr val="tx1">
              <a:lumMod val="95000"/>
            </a:schemeClr>
          </a:solidFill>
        </p:spPr>
        <p:txBody>
          <a:bodyPr tIns="720000" anchor="ctr" anchorCtr="0"/>
          <a:lstStyle>
            <a:lvl1pPr marL="2516" indent="0" algn="ctr">
              <a:buNone/>
              <a:defRPr>
                <a:solidFill>
                  <a:srgbClr val="3C454A"/>
                </a:solidFill>
              </a:defRPr>
            </a:lvl1pPr>
          </a:lstStyle>
          <a:p>
            <a:endParaRPr lang="en-GB"/>
          </a:p>
        </p:txBody>
      </p:sp>
      <p:sp>
        <p:nvSpPr>
          <p:cNvPr id="2" name="Title 1"/>
          <p:cNvSpPr>
            <a:spLocks noGrp="1"/>
          </p:cNvSpPr>
          <p:nvPr>
            <p:ph type="ctrTitle"/>
          </p:nvPr>
        </p:nvSpPr>
        <p:spPr>
          <a:xfrm>
            <a:off x="0" y="-5400"/>
            <a:ext cx="4871864" cy="1353600"/>
          </a:xfrm>
          <a:solidFill>
            <a:srgbClr val="5BA019"/>
          </a:solidFill>
        </p:spPr>
        <p:txBody>
          <a:bodyPr lIns="342000" tIns="324000" rIns="144000" bIns="0" anchor="b">
            <a:spAutoFit/>
          </a:bodyPr>
          <a:lstStyle>
            <a:lvl1pPr algn="l">
              <a:lnSpc>
                <a:spcPct val="83000"/>
              </a:lnSpc>
              <a:defRPr sz="4000" b="1">
                <a:solidFill>
                  <a:schemeClr val="tx1"/>
                </a:solidFill>
              </a:defRPr>
            </a:lvl1pPr>
          </a:lstStyle>
          <a:p>
            <a:r>
              <a:rPr lang="en-GB"/>
              <a:t>Click to edit Master title style</a:t>
            </a:r>
          </a:p>
        </p:txBody>
      </p:sp>
      <p:sp>
        <p:nvSpPr>
          <p:cNvPr id="3" name="Subtitle 2"/>
          <p:cNvSpPr>
            <a:spLocks noGrp="1"/>
          </p:cNvSpPr>
          <p:nvPr>
            <p:ph type="subTitle" idx="1"/>
          </p:nvPr>
        </p:nvSpPr>
        <p:spPr>
          <a:xfrm>
            <a:off x="0" y="1345502"/>
            <a:ext cx="4871864" cy="1203576"/>
          </a:xfrm>
          <a:solidFill>
            <a:srgbClr val="5BA019"/>
          </a:solidFill>
        </p:spPr>
        <p:txBody>
          <a:bodyPr wrap="square" lIns="342000" tIns="0" rIns="144000" bIns="180000">
            <a:spAutoFit/>
          </a:bodyPr>
          <a:lstStyle>
            <a:lvl1pPr marL="0" indent="0" algn="l">
              <a:lnSpc>
                <a:spcPct val="83000"/>
              </a:lnSpc>
              <a:spcBef>
                <a:spcPts val="0"/>
              </a:spcBef>
              <a:buNone/>
              <a:defRPr sz="4000" b="0">
                <a:solidFill>
                  <a:schemeClr val="tx1"/>
                </a:solidFill>
                <a:latin typeface="Arial" pitchFamily="34" charset="0"/>
                <a:cs typeface="Arial"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a:t>Click to edit Master subtitle style</a:t>
            </a:r>
          </a:p>
        </p:txBody>
      </p:sp>
      <p:sp>
        <p:nvSpPr>
          <p:cNvPr id="15" name="Text Placeholder 14"/>
          <p:cNvSpPr>
            <a:spLocks noGrp="1"/>
          </p:cNvSpPr>
          <p:nvPr>
            <p:ph type="body" sz="quarter" idx="11" hasCustomPrompt="1"/>
          </p:nvPr>
        </p:nvSpPr>
        <p:spPr>
          <a:xfrm>
            <a:off x="10515600" y="6166800"/>
            <a:ext cx="1339200" cy="352800"/>
          </a:xfrm>
          <a:blipFill>
            <a:blip r:embed="rId2"/>
            <a:stretch>
              <a:fillRect/>
            </a:stretch>
          </a:blipFill>
        </p:spPr>
        <p:txBody>
          <a:bodyPr tIns="0" bIns="0">
            <a:normAutofit/>
          </a:bodyPr>
          <a:lstStyle>
            <a:lvl1pPr marL="2516" indent="0">
              <a:buNone/>
              <a:defRPr sz="100"/>
            </a:lvl1pPr>
          </a:lstStyle>
          <a:p>
            <a:pPr lvl="0"/>
            <a:r>
              <a:rPr lang="en-GB"/>
              <a:t>.</a:t>
            </a:r>
          </a:p>
        </p:txBody>
      </p:sp>
      <p:sp>
        <p:nvSpPr>
          <p:cNvPr id="9" name="Slide Number Placeholder 8" hidden="1"/>
          <p:cNvSpPr>
            <a:spLocks noGrp="1"/>
          </p:cNvSpPr>
          <p:nvPr>
            <p:ph type="sldNum" sz="quarter" idx="12"/>
          </p:nvPr>
        </p:nvSpPr>
        <p:spPr>
          <a:xfrm>
            <a:off x="6096000" y="6957392"/>
            <a:ext cx="112713" cy="107722"/>
          </a:xfrm>
        </p:spPr>
        <p:txBody>
          <a:bodyPr wrap="square">
            <a:spAutoFit/>
          </a:bodyPr>
          <a:lstStyle>
            <a:lvl1pPr>
              <a:defRPr sz="100"/>
            </a:lvl1pPr>
          </a:lstStyle>
          <a:p>
            <a:fld id="{3F77608F-256D-4DB1-9058-98554022F69B}" type="slidenum">
              <a:rPr lang="en-GB"/>
              <a:pPr/>
              <a:t>‹#›</a:t>
            </a:fld>
            <a:endParaRPr lang="en-GB"/>
          </a:p>
        </p:txBody>
      </p:sp>
      <p:sp>
        <p:nvSpPr>
          <p:cNvPr id="4" name="Footer Placeholder 3"/>
          <p:cNvSpPr>
            <a:spLocks noGrp="1"/>
          </p:cNvSpPr>
          <p:nvPr>
            <p:ph type="ftr" sz="quarter" idx="13"/>
          </p:nvPr>
        </p:nvSpPr>
        <p:spPr/>
        <p:txBody>
          <a:bodyPr/>
          <a:lstStyle>
            <a:lvl1pPr>
              <a:defRPr>
                <a:solidFill>
                  <a:schemeClr val="bg2"/>
                </a:solidFill>
              </a:defRPr>
            </a:lvl1pPr>
          </a:lstStyle>
          <a:p>
            <a:endParaRPr lang="da-DK"/>
          </a:p>
        </p:txBody>
      </p:sp>
    </p:spTree>
    <p:extLst>
      <p:ext uri="{BB962C8B-B14F-4D97-AF65-F5344CB8AC3E}">
        <p14:creationId xmlns:p14="http://schemas.microsoft.com/office/powerpoint/2010/main" val="3108626764"/>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Slide III, Green">
    <p:bg>
      <p:bgPr>
        <a:solidFill>
          <a:srgbClr val="5BA019"/>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12189600" cy="6858000"/>
          </a:xfrm>
          <a:prstGeom prst="rect">
            <a:avLst/>
          </a:prstGeom>
          <a:solidFill>
            <a:srgbClr val="5BA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Picture Placeholder 4"/>
          <p:cNvSpPr>
            <a:spLocks noGrp="1"/>
          </p:cNvSpPr>
          <p:nvPr>
            <p:ph type="pic" sz="quarter" idx="10"/>
          </p:nvPr>
        </p:nvSpPr>
        <p:spPr>
          <a:xfrm>
            <a:off x="0" y="0"/>
            <a:ext cx="12189600" cy="6858000"/>
          </a:xfrm>
          <a:solidFill>
            <a:schemeClr val="tx1">
              <a:lumMod val="95000"/>
            </a:schemeClr>
          </a:solidFill>
        </p:spPr>
        <p:txBody>
          <a:bodyPr tIns="720000" anchor="ctr" anchorCtr="0"/>
          <a:lstStyle>
            <a:lvl1pPr marL="2516" indent="0" algn="ctr">
              <a:buNone/>
              <a:defRPr>
                <a:solidFill>
                  <a:srgbClr val="3C454A"/>
                </a:solidFill>
              </a:defRPr>
            </a:lvl1pPr>
          </a:lstStyle>
          <a:p>
            <a:endParaRPr lang="en-GB"/>
          </a:p>
        </p:txBody>
      </p:sp>
      <p:sp>
        <p:nvSpPr>
          <p:cNvPr id="2" name="Title 1"/>
          <p:cNvSpPr>
            <a:spLocks noGrp="1"/>
          </p:cNvSpPr>
          <p:nvPr>
            <p:ph type="ctrTitle"/>
          </p:nvPr>
        </p:nvSpPr>
        <p:spPr>
          <a:xfrm>
            <a:off x="0" y="-5400"/>
            <a:ext cx="4871864" cy="1353600"/>
          </a:xfrm>
          <a:solidFill>
            <a:srgbClr val="5BA019"/>
          </a:solidFill>
        </p:spPr>
        <p:txBody>
          <a:bodyPr lIns="342000" tIns="324000" rIns="144000" bIns="0" anchor="b">
            <a:spAutoFit/>
          </a:bodyPr>
          <a:lstStyle>
            <a:lvl1pPr algn="l">
              <a:lnSpc>
                <a:spcPct val="83000"/>
              </a:lnSpc>
              <a:defRPr sz="4000" b="1">
                <a:solidFill>
                  <a:schemeClr val="tx1"/>
                </a:solidFill>
              </a:defRPr>
            </a:lvl1pPr>
          </a:lstStyle>
          <a:p>
            <a:r>
              <a:rPr lang="en-GB"/>
              <a:t>Click to edit Master title style</a:t>
            </a:r>
          </a:p>
        </p:txBody>
      </p:sp>
      <p:sp>
        <p:nvSpPr>
          <p:cNvPr id="3" name="Subtitle 2"/>
          <p:cNvSpPr>
            <a:spLocks noGrp="1"/>
          </p:cNvSpPr>
          <p:nvPr>
            <p:ph type="subTitle" idx="1"/>
          </p:nvPr>
        </p:nvSpPr>
        <p:spPr>
          <a:xfrm>
            <a:off x="0" y="1345502"/>
            <a:ext cx="4871864" cy="1203576"/>
          </a:xfrm>
          <a:solidFill>
            <a:srgbClr val="5BA019"/>
          </a:solidFill>
        </p:spPr>
        <p:txBody>
          <a:bodyPr wrap="square" lIns="342000" tIns="0" rIns="144000" bIns="180000">
            <a:spAutoFit/>
          </a:bodyPr>
          <a:lstStyle>
            <a:lvl1pPr marL="0" indent="0" algn="l">
              <a:lnSpc>
                <a:spcPct val="83000"/>
              </a:lnSpc>
              <a:spcBef>
                <a:spcPts val="0"/>
              </a:spcBef>
              <a:buNone/>
              <a:defRPr sz="4000" b="0">
                <a:solidFill>
                  <a:schemeClr val="tx1"/>
                </a:solidFill>
                <a:latin typeface="Arial" pitchFamily="34" charset="0"/>
                <a:cs typeface="Arial"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a:t>Click to edit Master subtitle style</a:t>
            </a:r>
          </a:p>
        </p:txBody>
      </p:sp>
      <p:sp>
        <p:nvSpPr>
          <p:cNvPr id="15" name="Text Placeholder 14"/>
          <p:cNvSpPr>
            <a:spLocks noGrp="1"/>
          </p:cNvSpPr>
          <p:nvPr>
            <p:ph type="body" sz="quarter" idx="11" hasCustomPrompt="1"/>
          </p:nvPr>
        </p:nvSpPr>
        <p:spPr>
          <a:xfrm>
            <a:off x="10515600" y="6166800"/>
            <a:ext cx="1339200" cy="352800"/>
          </a:xfrm>
          <a:blipFill>
            <a:blip r:embed="rId2"/>
            <a:stretch>
              <a:fillRect/>
            </a:stretch>
          </a:blipFill>
        </p:spPr>
        <p:txBody>
          <a:bodyPr tIns="0" bIns="0">
            <a:normAutofit/>
          </a:bodyPr>
          <a:lstStyle>
            <a:lvl1pPr marL="2516" indent="0">
              <a:buNone/>
              <a:defRPr sz="100"/>
            </a:lvl1pPr>
          </a:lstStyle>
          <a:p>
            <a:pPr lvl="0"/>
            <a:r>
              <a:rPr lang="en-GB"/>
              <a:t>.</a:t>
            </a:r>
          </a:p>
        </p:txBody>
      </p:sp>
      <p:sp>
        <p:nvSpPr>
          <p:cNvPr id="9" name="Slide Number Placeholder 8" hidden="1"/>
          <p:cNvSpPr>
            <a:spLocks noGrp="1"/>
          </p:cNvSpPr>
          <p:nvPr>
            <p:ph type="sldNum" sz="quarter" idx="12"/>
          </p:nvPr>
        </p:nvSpPr>
        <p:spPr>
          <a:xfrm>
            <a:off x="6096000" y="6957392"/>
            <a:ext cx="112713" cy="107722"/>
          </a:xfrm>
        </p:spPr>
        <p:txBody>
          <a:bodyPr wrap="square">
            <a:spAutoFit/>
          </a:bodyPr>
          <a:lstStyle>
            <a:lvl1pPr>
              <a:defRPr sz="100"/>
            </a:lvl1pPr>
          </a:lstStyle>
          <a:p>
            <a:fld id="{3F77608F-256D-4DB1-9058-98554022F69B}" type="slidenum">
              <a:rPr lang="en-GB"/>
              <a:pPr/>
              <a:t>‹#›</a:t>
            </a:fld>
            <a:endParaRPr lang="en-GB"/>
          </a:p>
        </p:txBody>
      </p:sp>
      <p:sp>
        <p:nvSpPr>
          <p:cNvPr id="4" name="Footer Placeholder 3"/>
          <p:cNvSpPr>
            <a:spLocks noGrp="1"/>
          </p:cNvSpPr>
          <p:nvPr>
            <p:ph type="ftr" sz="quarter" idx="13"/>
          </p:nvPr>
        </p:nvSpPr>
        <p:spPr/>
        <p:txBody>
          <a:bodyPr/>
          <a:lstStyle>
            <a:lvl1pPr>
              <a:defRPr>
                <a:solidFill>
                  <a:schemeClr val="tx1"/>
                </a:solidFill>
              </a:defRPr>
            </a:lvl1pPr>
          </a:lstStyle>
          <a:p>
            <a:endParaRPr lang="da-DK"/>
          </a:p>
        </p:txBody>
      </p:sp>
    </p:spTree>
    <p:extLst>
      <p:ext uri="{BB962C8B-B14F-4D97-AF65-F5344CB8AC3E}">
        <p14:creationId xmlns:p14="http://schemas.microsoft.com/office/powerpoint/2010/main" val="161912335"/>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Green">
    <p:bg>
      <p:bgPr>
        <a:solidFill>
          <a:srgbClr val="5BA019"/>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89600" cy="6858000"/>
          </a:xfrm>
          <a:prstGeom prst="rect">
            <a:avLst/>
          </a:prstGeom>
          <a:solidFill>
            <a:srgbClr val="5BA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343336" y="212725"/>
            <a:ext cx="9425072" cy="3189765"/>
          </a:xfrm>
        </p:spPr>
        <p:txBody>
          <a:bodyPr tIns="79200" anchor="t" anchorCtr="0"/>
          <a:lstStyle>
            <a:lvl1pPr>
              <a:defRPr>
                <a:solidFill>
                  <a:srgbClr val="FFFFFF"/>
                </a:solidFill>
              </a:defRPr>
            </a:lvl1pPr>
          </a:lstStyle>
          <a:p>
            <a:r>
              <a:rPr lang="en-GB"/>
              <a:t>Click to edit Master title style</a:t>
            </a:r>
          </a:p>
        </p:txBody>
      </p:sp>
      <p:sp>
        <p:nvSpPr>
          <p:cNvPr id="3" name="Slide Number Placeholder 2"/>
          <p:cNvSpPr>
            <a:spLocks noGrp="1"/>
          </p:cNvSpPr>
          <p:nvPr>
            <p:ph type="sldNum" sz="quarter" idx="10"/>
          </p:nvPr>
        </p:nvSpPr>
        <p:spPr/>
        <p:txBody>
          <a:bodyPr/>
          <a:lstStyle>
            <a:lvl1pPr>
              <a:defRPr>
                <a:solidFill>
                  <a:srgbClr val="FFFFFF"/>
                </a:solidFill>
              </a:defRPr>
            </a:lvl1pPr>
          </a:lstStyle>
          <a:p>
            <a:fld id="{3F77608F-256D-4DB1-9058-98554022F69B}" type="slidenum">
              <a:rPr lang="en-GB"/>
              <a:pPr/>
              <a:t>‹#›</a:t>
            </a:fld>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15600" y="6166800"/>
            <a:ext cx="1339200" cy="350596"/>
          </a:xfrm>
          <a:prstGeom prst="rect">
            <a:avLst/>
          </a:prstGeom>
        </p:spPr>
      </p:pic>
      <p:sp>
        <p:nvSpPr>
          <p:cNvPr id="4" name="Footer Placeholder 3" hidden="1"/>
          <p:cNvSpPr>
            <a:spLocks noGrp="1"/>
          </p:cNvSpPr>
          <p:nvPr>
            <p:ph type="ftr" sz="quarter" idx="11"/>
          </p:nvPr>
        </p:nvSpPr>
        <p:spPr>
          <a:xfrm>
            <a:off x="358774" y="6840000"/>
            <a:ext cx="14400" cy="15389"/>
          </a:xfrm>
        </p:spPr>
        <p:txBody>
          <a:bodyPr/>
          <a:lstStyle>
            <a:lvl1pPr>
              <a:defRPr sz="100">
                <a:solidFill>
                  <a:srgbClr val="5BA019"/>
                </a:solidFill>
              </a:defRPr>
            </a:lvl1pPr>
          </a:lstStyle>
          <a:p>
            <a:endParaRPr lang="da-DK"/>
          </a:p>
        </p:txBody>
      </p:sp>
    </p:spTree>
    <p:extLst>
      <p:ext uri="{BB962C8B-B14F-4D97-AF65-F5344CB8AC3E}">
        <p14:creationId xmlns:p14="http://schemas.microsoft.com/office/powerpoint/2010/main" val="171357409"/>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Quote, Green">
    <p:bg>
      <p:bgPr>
        <a:solidFill>
          <a:srgbClr val="5BA019"/>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rgbClr val="5BA019"/>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a:solidFill>
                <a:srgbClr val="FFFFFF"/>
              </a:solidFill>
            </a:endParaRPr>
          </a:p>
        </p:txBody>
      </p:sp>
      <p:sp>
        <p:nvSpPr>
          <p:cNvPr id="6" name="TextBox 5"/>
          <p:cNvSpPr txBox="1"/>
          <p:nvPr userDrawn="1"/>
        </p:nvSpPr>
        <p:spPr>
          <a:xfrm>
            <a:off x="158748" y="1235734"/>
            <a:ext cx="720080" cy="1196225"/>
          </a:xfrm>
          <a:prstGeom prst="rect">
            <a:avLst/>
          </a:prstGeom>
          <a:noFill/>
        </p:spPr>
        <p:txBody>
          <a:bodyPr wrap="square" lIns="0" tIns="0" rIns="0" bIns="0" rtlCol="0">
            <a:spAutoFit/>
          </a:bodyPr>
          <a:lstStyle/>
          <a:p>
            <a:pPr>
              <a:lnSpc>
                <a:spcPct val="10000"/>
              </a:lnSpc>
            </a:pPr>
            <a:r>
              <a:rPr lang="en-GB" sz="30000" b="1">
                <a:solidFill>
                  <a:srgbClr val="9DC675"/>
                </a:solidFill>
                <a:latin typeface="Arial Narrow" panose="020B0606020202030204" pitchFamily="34" charset="0"/>
              </a:rPr>
              <a:t>,</a:t>
            </a:r>
          </a:p>
        </p:txBody>
      </p:sp>
      <p:sp>
        <p:nvSpPr>
          <p:cNvPr id="7" name="TextBox 6"/>
          <p:cNvSpPr txBox="1"/>
          <p:nvPr userDrawn="1"/>
        </p:nvSpPr>
        <p:spPr>
          <a:xfrm>
            <a:off x="692102" y="1243486"/>
            <a:ext cx="720080" cy="1196225"/>
          </a:xfrm>
          <a:prstGeom prst="rect">
            <a:avLst/>
          </a:prstGeom>
          <a:noFill/>
        </p:spPr>
        <p:txBody>
          <a:bodyPr wrap="square" lIns="0" tIns="0" rIns="0" bIns="0" rtlCol="0">
            <a:spAutoFit/>
          </a:bodyPr>
          <a:lstStyle/>
          <a:p>
            <a:pPr>
              <a:lnSpc>
                <a:spcPct val="10000"/>
              </a:lnSpc>
            </a:pPr>
            <a:r>
              <a:rPr lang="en-GB" sz="30000" b="1">
                <a:solidFill>
                  <a:srgbClr val="9DC675"/>
                </a:solidFill>
                <a:latin typeface="Arial Narrow" panose="020B0606020202030204" pitchFamily="34" charset="0"/>
              </a:rPr>
              <a:t>,</a:t>
            </a:r>
          </a:p>
        </p:txBody>
      </p:sp>
      <p:sp>
        <p:nvSpPr>
          <p:cNvPr id="3" name="Slide Number Placeholder 2"/>
          <p:cNvSpPr>
            <a:spLocks noGrp="1"/>
          </p:cNvSpPr>
          <p:nvPr>
            <p:ph type="sldNum" sz="quarter" idx="10"/>
          </p:nvPr>
        </p:nvSpPr>
        <p:spPr/>
        <p:txBody>
          <a:bodyPr/>
          <a:lstStyle>
            <a:lvl1pPr>
              <a:defRPr>
                <a:solidFill>
                  <a:srgbClr val="FFFFFF"/>
                </a:solidFill>
              </a:defRPr>
            </a:lvl1pPr>
          </a:lstStyle>
          <a:p>
            <a:fld id="{3F77608F-256D-4DB1-9058-98554022F69B}" type="slidenum">
              <a:rPr lang="en-GB"/>
              <a:pPr/>
              <a:t>‹#›</a:t>
            </a:fld>
            <a:endParaRPr lang="en-GB"/>
          </a:p>
        </p:txBody>
      </p:sp>
      <p:sp>
        <p:nvSpPr>
          <p:cNvPr id="12" name="Text Placeholder 11"/>
          <p:cNvSpPr>
            <a:spLocks noGrp="1"/>
          </p:cNvSpPr>
          <p:nvPr>
            <p:ph type="body" sz="quarter" idx="11"/>
          </p:nvPr>
        </p:nvSpPr>
        <p:spPr>
          <a:xfrm>
            <a:off x="621646" y="1017117"/>
            <a:ext cx="7346562" cy="4810596"/>
          </a:xfrm>
        </p:spPr>
        <p:txBody>
          <a:bodyPr tIns="144000"/>
          <a:lstStyle>
            <a:lvl1pPr marL="0" indent="0">
              <a:spcBef>
                <a:spcPts val="0"/>
              </a:spcBef>
              <a:buFont typeface="Calibri" panose="020F0502020204030204" pitchFamily="34" charset="0"/>
              <a:buChar char="​"/>
              <a:defRPr sz="4000">
                <a:solidFill>
                  <a:srgbClr val="FFFFFF"/>
                </a:solidFill>
              </a:defRPr>
            </a:lvl1pPr>
            <a:lvl2pPr marL="0" indent="0">
              <a:spcBef>
                <a:spcPts val="1200"/>
              </a:spcBef>
              <a:buFont typeface="Calibri" panose="020F0502020204030204" pitchFamily="34" charset="0"/>
              <a:buChar char="​"/>
              <a:defRPr sz="1800" i="1">
                <a:solidFill>
                  <a:srgbClr val="FFFFFF"/>
                </a:solidFill>
              </a:defRPr>
            </a:lvl2pPr>
          </a:lstStyle>
          <a:p>
            <a:pPr lvl="0"/>
            <a:r>
              <a:rPr lang="en-GB"/>
              <a:t>Click to edit Master text styles</a:t>
            </a:r>
          </a:p>
          <a:p>
            <a:pPr lvl="1"/>
            <a:r>
              <a:rPr lang="en-GB"/>
              <a:t>Second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15600" y="6166800"/>
            <a:ext cx="1339200" cy="350596"/>
          </a:xfrm>
          <a:prstGeom prst="rect">
            <a:avLst/>
          </a:prstGeom>
        </p:spPr>
      </p:pic>
      <p:sp>
        <p:nvSpPr>
          <p:cNvPr id="2" name="Footer Placeholder 1" hidden="1"/>
          <p:cNvSpPr>
            <a:spLocks noGrp="1"/>
          </p:cNvSpPr>
          <p:nvPr>
            <p:ph type="ftr" sz="quarter" idx="12"/>
          </p:nvPr>
        </p:nvSpPr>
        <p:spPr>
          <a:xfrm>
            <a:off x="358774" y="6840000"/>
            <a:ext cx="14400" cy="15389"/>
          </a:xfrm>
        </p:spPr>
        <p:txBody>
          <a:bodyPr/>
          <a:lstStyle>
            <a:lvl1pPr>
              <a:defRPr sz="100">
                <a:solidFill>
                  <a:srgbClr val="5BA019"/>
                </a:solidFill>
              </a:defRPr>
            </a:lvl1pPr>
          </a:lstStyle>
          <a:p>
            <a:endParaRPr lang="da-DK"/>
          </a:p>
        </p:txBody>
      </p:sp>
    </p:spTree>
    <p:extLst>
      <p:ext uri="{BB962C8B-B14F-4D97-AF65-F5344CB8AC3E}">
        <p14:creationId xmlns:p14="http://schemas.microsoft.com/office/powerpoint/2010/main" val="1894260333"/>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GB"/>
              <a:t>Click to edit Master title style</a:t>
            </a:r>
          </a:p>
        </p:txBody>
      </p:sp>
      <p:sp>
        <p:nvSpPr>
          <p:cNvPr id="5" name="Content Placeholder 2"/>
          <p:cNvSpPr>
            <a:spLocks noGrp="1"/>
          </p:cNvSpPr>
          <p:nvPr>
            <p:ph sz="quarter" idx="10"/>
          </p:nvPr>
        </p:nvSpPr>
        <p:spPr>
          <a:xfrm>
            <a:off x="360000" y="985838"/>
            <a:ext cx="5626800" cy="48434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Content Placeholder 3"/>
          <p:cNvSpPr>
            <a:spLocks noGrp="1"/>
          </p:cNvSpPr>
          <p:nvPr>
            <p:ph sz="quarter" idx="11"/>
          </p:nvPr>
        </p:nvSpPr>
        <p:spPr>
          <a:xfrm>
            <a:off x="6210000" y="985838"/>
            <a:ext cx="5626800" cy="48434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 name="Slide Number Placeholder 1"/>
          <p:cNvSpPr>
            <a:spLocks noGrp="1"/>
          </p:cNvSpPr>
          <p:nvPr>
            <p:ph type="sldNum" sz="quarter" idx="12"/>
          </p:nvPr>
        </p:nvSpPr>
        <p:spPr/>
        <p:txBody>
          <a:bodyPr/>
          <a:lstStyle/>
          <a:p>
            <a:fld id="{3F77608F-256D-4DB1-9058-98554022F69B}" type="slidenum">
              <a:rPr lang="en-GB"/>
              <a:pPr/>
              <a:t>‹#›</a:t>
            </a:fld>
            <a:endParaRPr lang="en-GB"/>
          </a:p>
        </p:txBody>
      </p:sp>
      <p:sp>
        <p:nvSpPr>
          <p:cNvPr id="4" name="Footer Placeholder 3" hidden="1"/>
          <p:cNvSpPr>
            <a:spLocks noGrp="1"/>
          </p:cNvSpPr>
          <p:nvPr>
            <p:ph type="ftr" sz="quarter" idx="13"/>
          </p:nvPr>
        </p:nvSpPr>
        <p:spPr>
          <a:xfrm>
            <a:off x="358774" y="6840000"/>
            <a:ext cx="14400" cy="15389"/>
          </a:xfrm>
        </p:spPr>
        <p:txBody>
          <a:bodyPr/>
          <a:lstStyle>
            <a:lvl1pPr>
              <a:defRPr sz="100"/>
            </a:lvl1pPr>
          </a:lstStyle>
          <a:p>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and picture,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5" name="Content Placeholder 2"/>
          <p:cNvSpPr>
            <a:spLocks noGrp="1"/>
          </p:cNvSpPr>
          <p:nvPr>
            <p:ph sz="quarter" idx="11"/>
          </p:nvPr>
        </p:nvSpPr>
        <p:spPr>
          <a:xfrm>
            <a:off x="358774" y="985838"/>
            <a:ext cx="5626101" cy="48418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Picture Placeholder 3"/>
          <p:cNvSpPr>
            <a:spLocks noGrp="1"/>
          </p:cNvSpPr>
          <p:nvPr>
            <p:ph type="pic" sz="quarter" idx="12"/>
          </p:nvPr>
        </p:nvSpPr>
        <p:spPr>
          <a:xfrm>
            <a:off x="6208712" y="985837"/>
            <a:ext cx="5622925" cy="4841875"/>
          </a:xfrm>
        </p:spPr>
        <p:txBody>
          <a:bodyPr tIns="720000" anchor="ctr" anchorCtr="0">
            <a:normAutofit/>
          </a:bodyPr>
          <a:lstStyle>
            <a:lvl1pPr marL="122" indent="0" algn="ctr">
              <a:buFontTx/>
              <a:buNone/>
              <a:defRPr sz="1800"/>
            </a:lvl1pPr>
          </a:lstStyle>
          <a:p>
            <a:endParaRPr lang="en-GB"/>
          </a:p>
        </p:txBody>
      </p:sp>
      <p:sp>
        <p:nvSpPr>
          <p:cNvPr id="3" name="Slide Number Placeholder 2"/>
          <p:cNvSpPr>
            <a:spLocks noGrp="1"/>
          </p:cNvSpPr>
          <p:nvPr>
            <p:ph type="sldNum" sz="quarter" idx="10"/>
          </p:nvPr>
        </p:nvSpPr>
        <p:spPr/>
        <p:txBody>
          <a:bodyPr lIns="0"/>
          <a:lstStyle/>
          <a:p>
            <a:fld id="{3F77608F-256D-4DB1-9058-98554022F69B}" type="slidenum">
              <a:rPr lang="en-GB"/>
              <a:pPr/>
              <a:t>‹#›</a:t>
            </a:fld>
            <a:endParaRPr lang="en-GB"/>
          </a:p>
        </p:txBody>
      </p:sp>
      <p:sp>
        <p:nvSpPr>
          <p:cNvPr id="4" name="Footer Placeholder 3" hidden="1"/>
          <p:cNvSpPr>
            <a:spLocks noGrp="1"/>
          </p:cNvSpPr>
          <p:nvPr>
            <p:ph type="ftr" sz="quarter" idx="13"/>
          </p:nvPr>
        </p:nvSpPr>
        <p:spPr>
          <a:xfrm>
            <a:off x="358774" y="6840000"/>
            <a:ext cx="14400" cy="15389"/>
          </a:xfrm>
        </p:spPr>
        <p:txBody>
          <a:bodyPr/>
          <a:lstStyle>
            <a:lvl1pPr>
              <a:defRPr sz="100"/>
            </a:lvl1pPr>
          </a:lstStyle>
          <a:p>
            <a:endParaRPr lang="da-DK"/>
          </a:p>
        </p:txBody>
      </p:sp>
    </p:spTree>
    <p:extLst>
      <p:ext uri="{BB962C8B-B14F-4D97-AF65-F5344CB8AC3E}">
        <p14:creationId xmlns:p14="http://schemas.microsoft.com/office/powerpoint/2010/main" val="907211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and text I,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5" name="Content Placeholder 2"/>
          <p:cNvSpPr>
            <a:spLocks noGrp="1"/>
          </p:cNvSpPr>
          <p:nvPr>
            <p:ph sz="quarter" idx="11"/>
          </p:nvPr>
        </p:nvSpPr>
        <p:spPr>
          <a:xfrm>
            <a:off x="6210000" y="985838"/>
            <a:ext cx="5626101" cy="48418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Picture Placeholder 3"/>
          <p:cNvSpPr>
            <a:spLocks noGrp="1"/>
          </p:cNvSpPr>
          <p:nvPr>
            <p:ph type="pic" sz="quarter" idx="12"/>
          </p:nvPr>
        </p:nvSpPr>
        <p:spPr>
          <a:xfrm>
            <a:off x="360000" y="985837"/>
            <a:ext cx="5622925" cy="5515076"/>
          </a:xfrm>
        </p:spPr>
        <p:txBody>
          <a:bodyPr tIns="720000" anchor="ctr" anchorCtr="0">
            <a:normAutofit/>
          </a:bodyPr>
          <a:lstStyle>
            <a:lvl1pPr marL="122" indent="0" algn="ctr">
              <a:buFontTx/>
              <a:buNone/>
              <a:defRPr sz="1800"/>
            </a:lvl1pPr>
          </a:lstStyle>
          <a:p>
            <a:endParaRPr lang="en-GB"/>
          </a:p>
        </p:txBody>
      </p:sp>
      <p:sp>
        <p:nvSpPr>
          <p:cNvPr id="3" name="Slide Number Placeholder 2"/>
          <p:cNvSpPr>
            <a:spLocks noGrp="1"/>
          </p:cNvSpPr>
          <p:nvPr>
            <p:ph type="sldNum" sz="quarter" idx="10"/>
          </p:nvPr>
        </p:nvSpPr>
        <p:spPr/>
        <p:txBody>
          <a:bodyPr/>
          <a:lstStyle/>
          <a:p>
            <a:fld id="{3F77608F-256D-4DB1-9058-98554022F69B}" type="slidenum">
              <a:rPr lang="en-GB"/>
              <a:pPr/>
              <a:t>‹#›</a:t>
            </a:fld>
            <a:endParaRPr lang="en-GB"/>
          </a:p>
        </p:txBody>
      </p:sp>
      <p:sp>
        <p:nvSpPr>
          <p:cNvPr id="4" name="Footer Placeholder 3" hidden="1"/>
          <p:cNvSpPr>
            <a:spLocks noGrp="1"/>
          </p:cNvSpPr>
          <p:nvPr>
            <p:ph type="ftr" sz="quarter" idx="13"/>
          </p:nvPr>
        </p:nvSpPr>
        <p:spPr>
          <a:xfrm>
            <a:off x="358774" y="6840000"/>
            <a:ext cx="14400" cy="15389"/>
          </a:xfrm>
        </p:spPr>
        <p:txBody>
          <a:bodyPr/>
          <a:lstStyle>
            <a:lvl1pPr>
              <a:defRPr sz="100"/>
            </a:lvl1pPr>
          </a:lstStyle>
          <a:p>
            <a:endParaRPr lang="da-DK"/>
          </a:p>
        </p:txBody>
      </p:sp>
    </p:spTree>
    <p:extLst>
      <p:ext uri="{BB962C8B-B14F-4D97-AF65-F5344CB8AC3E}">
        <p14:creationId xmlns:p14="http://schemas.microsoft.com/office/powerpoint/2010/main" val="2727037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and text II,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5" name="Content Placeholder 2"/>
          <p:cNvSpPr>
            <a:spLocks noGrp="1"/>
          </p:cNvSpPr>
          <p:nvPr>
            <p:ph sz="quarter" idx="11"/>
          </p:nvPr>
        </p:nvSpPr>
        <p:spPr>
          <a:xfrm>
            <a:off x="4275092" y="985838"/>
            <a:ext cx="7559308" cy="48418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Picture Placeholder 3"/>
          <p:cNvSpPr>
            <a:spLocks noGrp="1"/>
          </p:cNvSpPr>
          <p:nvPr>
            <p:ph type="pic" sz="quarter" idx="12"/>
          </p:nvPr>
        </p:nvSpPr>
        <p:spPr>
          <a:xfrm>
            <a:off x="358775" y="985837"/>
            <a:ext cx="3675600" cy="5515076"/>
          </a:xfrm>
        </p:spPr>
        <p:txBody>
          <a:bodyPr tIns="720000" anchor="ctr" anchorCtr="0">
            <a:normAutofit/>
          </a:bodyPr>
          <a:lstStyle>
            <a:lvl1pPr marL="122" indent="0" algn="ctr">
              <a:buFontTx/>
              <a:buNone/>
              <a:defRPr sz="1800"/>
            </a:lvl1pPr>
          </a:lstStyle>
          <a:p>
            <a:endParaRPr lang="en-GB"/>
          </a:p>
        </p:txBody>
      </p:sp>
      <p:sp>
        <p:nvSpPr>
          <p:cNvPr id="3" name="Slide Number Placeholder 2"/>
          <p:cNvSpPr>
            <a:spLocks noGrp="1"/>
          </p:cNvSpPr>
          <p:nvPr>
            <p:ph type="sldNum" sz="quarter" idx="10"/>
          </p:nvPr>
        </p:nvSpPr>
        <p:spPr/>
        <p:txBody>
          <a:bodyPr/>
          <a:lstStyle/>
          <a:p>
            <a:fld id="{3F77608F-256D-4DB1-9058-98554022F69B}" type="slidenum">
              <a:rPr lang="en-GB"/>
              <a:pPr/>
              <a:t>‹#›</a:t>
            </a:fld>
            <a:endParaRPr lang="en-GB"/>
          </a:p>
        </p:txBody>
      </p:sp>
      <p:sp>
        <p:nvSpPr>
          <p:cNvPr id="4" name="Footer Placeholder 3" hidden="1"/>
          <p:cNvSpPr>
            <a:spLocks noGrp="1"/>
          </p:cNvSpPr>
          <p:nvPr>
            <p:ph type="ftr" sz="quarter" idx="13"/>
          </p:nvPr>
        </p:nvSpPr>
        <p:spPr>
          <a:xfrm>
            <a:off x="358774" y="6840000"/>
            <a:ext cx="14400" cy="15389"/>
          </a:xfrm>
        </p:spPr>
        <p:txBody>
          <a:bodyPr/>
          <a:lstStyle>
            <a:lvl1pPr>
              <a:defRPr sz="100"/>
            </a:lvl1pPr>
          </a:lstStyle>
          <a:p>
            <a:endParaRPr lang="da-DK"/>
          </a:p>
        </p:txBody>
      </p:sp>
    </p:spTree>
    <p:extLst>
      <p:ext uri="{BB962C8B-B14F-4D97-AF65-F5344CB8AC3E}">
        <p14:creationId xmlns:p14="http://schemas.microsoft.com/office/powerpoint/2010/main" val="979393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White">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F77608F-256D-4DB1-9058-98554022F69B}" type="slidenum">
              <a:rPr lang="en-GB"/>
              <a:pPr/>
              <a:t>‹#›</a:t>
            </a:fld>
            <a:endParaRPr lang="en-GB"/>
          </a:p>
        </p:txBody>
      </p:sp>
      <p:sp>
        <p:nvSpPr>
          <p:cNvPr id="3" name="Title 2"/>
          <p:cNvSpPr>
            <a:spLocks noGrp="1"/>
          </p:cNvSpPr>
          <p:nvPr>
            <p:ph type="title"/>
          </p:nvPr>
        </p:nvSpPr>
        <p:spPr/>
        <p:txBody>
          <a:bodyPr/>
          <a:lstStyle/>
          <a:p>
            <a:r>
              <a:rPr lang="en-GB"/>
              <a:t>Click to edit Master title style</a:t>
            </a:r>
          </a:p>
        </p:txBody>
      </p:sp>
      <p:sp>
        <p:nvSpPr>
          <p:cNvPr id="2" name="Footer Placeholder 1" hidden="1"/>
          <p:cNvSpPr>
            <a:spLocks noGrp="1"/>
          </p:cNvSpPr>
          <p:nvPr>
            <p:ph type="ftr" sz="quarter" idx="11"/>
          </p:nvPr>
        </p:nvSpPr>
        <p:spPr>
          <a:xfrm>
            <a:off x="358774" y="6840000"/>
            <a:ext cx="14400" cy="15389"/>
          </a:xfrm>
        </p:spPr>
        <p:txBody>
          <a:bodyPr/>
          <a:lstStyle>
            <a:lvl1pPr>
              <a:defRPr sz="100"/>
            </a:lvl1pPr>
          </a:lstStyle>
          <a:p>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Emtpy, Whit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a:p>
        </p:txBody>
      </p:sp>
      <p:sp>
        <p:nvSpPr>
          <p:cNvPr id="2" name="Footer Placeholder 1" hidden="1"/>
          <p:cNvSpPr>
            <a:spLocks noGrp="1"/>
          </p:cNvSpPr>
          <p:nvPr>
            <p:ph type="ftr" sz="quarter" idx="10"/>
          </p:nvPr>
        </p:nvSpPr>
        <p:spPr>
          <a:xfrm>
            <a:off x="358774" y="6840000"/>
            <a:ext cx="14400" cy="15389"/>
          </a:xfrm>
        </p:spPr>
        <p:txBody>
          <a:bodyPr/>
          <a:lstStyle>
            <a:lvl1pPr>
              <a:defRPr sz="100"/>
            </a:lvl1pPr>
          </a:lstStyle>
          <a:p>
            <a:endParaRPr lang="da-DK"/>
          </a:p>
        </p:txBody>
      </p:sp>
      <p:sp>
        <p:nvSpPr>
          <p:cNvPr id="3" name="Slide Number Placeholder 2"/>
          <p:cNvSpPr>
            <a:spLocks noGrp="1"/>
          </p:cNvSpPr>
          <p:nvPr>
            <p:ph type="sldNum" sz="quarter" idx="11"/>
          </p:nvPr>
        </p:nvSpPr>
        <p:spPr/>
        <p:txBody>
          <a:bodyPr/>
          <a:lstStyle/>
          <a:p>
            <a:fld id="{3F77608F-256D-4DB1-9058-98554022F69B}" type="slidenum">
              <a:rPr lang="en-GB" smtClean="0"/>
              <a:pPr/>
              <a:t>‹#›</a:t>
            </a:fld>
            <a:endParaRPr lang="en-GB"/>
          </a:p>
        </p:txBody>
      </p:sp>
    </p:spTree>
    <p:extLst>
      <p:ext uri="{BB962C8B-B14F-4D97-AF65-F5344CB8AC3E}">
        <p14:creationId xmlns:p14="http://schemas.microsoft.com/office/powerpoint/2010/main" val="1433238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II, White">
    <p:spTree>
      <p:nvGrpSpPr>
        <p:cNvPr id="1" name=""/>
        <p:cNvGrpSpPr/>
        <p:nvPr/>
      </p:nvGrpSpPr>
      <p:grpSpPr>
        <a:xfrm>
          <a:off x="0" y="0"/>
          <a:ext cx="0" cy="0"/>
          <a:chOff x="0" y="0"/>
          <a:chExt cx="0" cy="0"/>
        </a:xfrm>
      </p:grpSpPr>
      <p:sp>
        <p:nvSpPr>
          <p:cNvPr id="8" name="Rectangle 7"/>
          <p:cNvSpPr/>
          <p:nvPr userDrawn="1"/>
        </p:nvSpPr>
        <p:spPr>
          <a:xfrm>
            <a:off x="0" y="0"/>
            <a:ext cx="121896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Picture Placeholder 4"/>
          <p:cNvSpPr>
            <a:spLocks noGrp="1"/>
          </p:cNvSpPr>
          <p:nvPr>
            <p:ph type="pic" sz="quarter" idx="10"/>
          </p:nvPr>
        </p:nvSpPr>
        <p:spPr>
          <a:xfrm>
            <a:off x="0" y="0"/>
            <a:ext cx="12189600" cy="6858000"/>
          </a:xfrm>
        </p:spPr>
        <p:txBody>
          <a:bodyPr tIns="720000" anchor="ctr" anchorCtr="0"/>
          <a:lstStyle>
            <a:lvl1pPr marL="2516" indent="0" algn="ctr">
              <a:buNone/>
              <a:defRPr/>
            </a:lvl1pPr>
          </a:lstStyle>
          <a:p>
            <a:endParaRPr lang="en-GB"/>
          </a:p>
        </p:txBody>
      </p:sp>
      <p:sp>
        <p:nvSpPr>
          <p:cNvPr id="2" name="Title 1"/>
          <p:cNvSpPr>
            <a:spLocks noGrp="1"/>
          </p:cNvSpPr>
          <p:nvPr>
            <p:ph type="ctrTitle"/>
          </p:nvPr>
        </p:nvSpPr>
        <p:spPr>
          <a:xfrm>
            <a:off x="0" y="-5400"/>
            <a:ext cx="4871864" cy="1353600"/>
          </a:xfrm>
          <a:solidFill>
            <a:srgbClr val="FFFFFF"/>
          </a:solidFill>
        </p:spPr>
        <p:txBody>
          <a:bodyPr lIns="342000" tIns="324000" rIns="144000" bIns="0" anchor="b">
            <a:spAutoFit/>
          </a:bodyPr>
          <a:lstStyle>
            <a:lvl1pPr algn="l">
              <a:lnSpc>
                <a:spcPct val="83000"/>
              </a:lnSpc>
              <a:defRPr sz="4000" b="1">
                <a:solidFill>
                  <a:schemeClr val="tx2"/>
                </a:solidFill>
              </a:defRPr>
            </a:lvl1pPr>
          </a:lstStyle>
          <a:p>
            <a:r>
              <a:rPr lang="en-GB"/>
              <a:t>Click to edit Master title style</a:t>
            </a:r>
          </a:p>
        </p:txBody>
      </p:sp>
      <p:sp>
        <p:nvSpPr>
          <p:cNvPr id="3" name="Subtitle 2"/>
          <p:cNvSpPr>
            <a:spLocks noGrp="1"/>
          </p:cNvSpPr>
          <p:nvPr>
            <p:ph type="subTitle" idx="1"/>
          </p:nvPr>
        </p:nvSpPr>
        <p:spPr>
          <a:xfrm>
            <a:off x="0" y="1345502"/>
            <a:ext cx="4871864" cy="1203576"/>
          </a:xfrm>
          <a:solidFill>
            <a:srgbClr val="FFFFFF"/>
          </a:solidFill>
        </p:spPr>
        <p:txBody>
          <a:bodyPr wrap="square" lIns="342000" tIns="0" rIns="144000" bIns="180000">
            <a:spAutoFit/>
          </a:bodyPr>
          <a:lstStyle>
            <a:lvl1pPr marL="0" indent="0" algn="l">
              <a:lnSpc>
                <a:spcPct val="83000"/>
              </a:lnSpc>
              <a:spcBef>
                <a:spcPts val="0"/>
              </a:spcBef>
              <a:buNone/>
              <a:defRPr sz="4000" b="0">
                <a:solidFill>
                  <a:schemeClr val="tx2"/>
                </a:solidFill>
                <a:latin typeface="Arial" pitchFamily="34" charset="0"/>
                <a:cs typeface="Arial"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a:t>Click to edit Master subtitle style</a:t>
            </a:r>
          </a:p>
        </p:txBody>
      </p:sp>
      <p:sp>
        <p:nvSpPr>
          <p:cNvPr id="15" name="Text Placeholder 14"/>
          <p:cNvSpPr>
            <a:spLocks noGrp="1"/>
          </p:cNvSpPr>
          <p:nvPr>
            <p:ph type="body" sz="quarter" idx="11" hasCustomPrompt="1"/>
          </p:nvPr>
        </p:nvSpPr>
        <p:spPr>
          <a:xfrm>
            <a:off x="10515600" y="6166800"/>
            <a:ext cx="1339200" cy="352800"/>
          </a:xfrm>
          <a:blipFill rotWithShape="1">
            <a:blip r:embed="rId2"/>
            <a:stretch>
              <a:fillRect/>
            </a:stretch>
          </a:blipFill>
        </p:spPr>
        <p:txBody>
          <a:bodyPr tIns="0" bIns="0">
            <a:normAutofit/>
          </a:bodyPr>
          <a:lstStyle>
            <a:lvl1pPr marL="2516" indent="0">
              <a:buNone/>
              <a:defRPr sz="100"/>
            </a:lvl1pPr>
          </a:lstStyle>
          <a:p>
            <a:pPr lvl="0"/>
            <a:r>
              <a:rPr lang="en-GB"/>
              <a:t>.</a:t>
            </a:r>
          </a:p>
        </p:txBody>
      </p:sp>
      <p:sp>
        <p:nvSpPr>
          <p:cNvPr id="9" name="Slide Number Placeholder 8" hidden="1"/>
          <p:cNvSpPr>
            <a:spLocks noGrp="1"/>
          </p:cNvSpPr>
          <p:nvPr>
            <p:ph type="sldNum" sz="quarter" idx="12"/>
          </p:nvPr>
        </p:nvSpPr>
        <p:spPr>
          <a:xfrm>
            <a:off x="6096000" y="6957392"/>
            <a:ext cx="112713" cy="107722"/>
          </a:xfrm>
        </p:spPr>
        <p:txBody>
          <a:bodyPr wrap="square">
            <a:spAutoFit/>
          </a:bodyPr>
          <a:lstStyle>
            <a:lvl1pPr>
              <a:defRPr sz="100"/>
            </a:lvl1pPr>
          </a:lstStyle>
          <a:p>
            <a:fld id="{3F77608F-256D-4DB1-9058-98554022F69B}" type="slidenum">
              <a:rPr lang="en-GB" smtClean="0"/>
              <a:pPr/>
              <a:t>‹#›</a:t>
            </a:fld>
            <a:endParaRPr lang="en-GB"/>
          </a:p>
        </p:txBody>
      </p:sp>
      <p:sp>
        <p:nvSpPr>
          <p:cNvPr id="4" name="Footer Placeholder 3"/>
          <p:cNvSpPr>
            <a:spLocks noGrp="1"/>
          </p:cNvSpPr>
          <p:nvPr>
            <p:ph type="ftr" sz="quarter" idx="13"/>
          </p:nvPr>
        </p:nvSpPr>
        <p:spPr/>
        <p:txBody>
          <a:bodyPr/>
          <a:lstStyle>
            <a:lvl1pPr>
              <a:defRPr>
                <a:solidFill>
                  <a:schemeClr val="tx1"/>
                </a:solidFill>
              </a:defRPr>
            </a:lvl1pPr>
          </a:lstStyle>
          <a:p>
            <a:endParaRPr lang="da-DK"/>
          </a:p>
        </p:txBody>
      </p:sp>
    </p:spTree>
    <p:extLst>
      <p:ext uri="{BB962C8B-B14F-4D97-AF65-F5344CB8AC3E}">
        <p14:creationId xmlns:p14="http://schemas.microsoft.com/office/powerpoint/2010/main" val="3335195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3336" y="214292"/>
            <a:ext cx="11491064" cy="608400"/>
          </a:xfrm>
          <a:prstGeom prst="rect">
            <a:avLst/>
          </a:prstGeom>
        </p:spPr>
        <p:txBody>
          <a:bodyPr vert="horz" lIns="0" tIns="0" rIns="0" bIns="0" rtlCol="0" anchor="ctr">
            <a:noAutofit/>
          </a:bodyPr>
          <a:lstStyle/>
          <a:p>
            <a:r>
              <a:rPr lang="en-GB"/>
              <a:t>Click to edit Master title style</a:t>
            </a:r>
          </a:p>
        </p:txBody>
      </p:sp>
      <p:sp>
        <p:nvSpPr>
          <p:cNvPr id="3" name="Text Placeholder 2"/>
          <p:cNvSpPr>
            <a:spLocks noGrp="1"/>
          </p:cNvSpPr>
          <p:nvPr>
            <p:ph type="body" idx="1"/>
          </p:nvPr>
        </p:nvSpPr>
        <p:spPr>
          <a:xfrm>
            <a:off x="358774" y="985838"/>
            <a:ext cx="11477626" cy="4841875"/>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a:t>
            </a:r>
          </a:p>
          <a:p>
            <a:pPr lvl="6"/>
            <a:r>
              <a:rPr lang="en-GB"/>
              <a:t>Seventh</a:t>
            </a:r>
          </a:p>
          <a:p>
            <a:pPr lvl="7"/>
            <a:r>
              <a:rPr lang="en-GB"/>
              <a:t>Eight</a:t>
            </a:r>
          </a:p>
          <a:p>
            <a:pPr lvl="8"/>
            <a:r>
              <a:rPr lang="en-GB"/>
              <a:t>Ninth</a:t>
            </a:r>
          </a:p>
        </p:txBody>
      </p:sp>
      <p:cxnSp>
        <p:nvCxnSpPr>
          <p:cNvPr id="8" name="Straight Connector 7"/>
          <p:cNvCxnSpPr/>
          <p:nvPr/>
        </p:nvCxnSpPr>
        <p:spPr>
          <a:xfrm>
            <a:off x="358775" y="822692"/>
            <a:ext cx="11475625" cy="0"/>
          </a:xfrm>
          <a:prstGeom prst="line">
            <a:avLst/>
          </a:prstGeom>
          <a:ln w="25400">
            <a:solidFill>
              <a:schemeClr val="tx2">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096000" y="6323090"/>
            <a:ext cx="1422399" cy="266723"/>
          </a:xfrm>
          <a:prstGeom prst="rect">
            <a:avLst/>
          </a:prstGeom>
        </p:spPr>
        <p:txBody>
          <a:bodyPr lIns="0"/>
          <a:lstStyle>
            <a:lvl1pPr algn="l">
              <a:defRPr sz="1200">
                <a:solidFill>
                  <a:schemeClr val="tx1"/>
                </a:solidFill>
              </a:defRPr>
            </a:lvl1pPr>
          </a:lstStyle>
          <a:p>
            <a:fld id="{3F77608F-256D-4DB1-9058-98554022F69B}" type="slidenum">
              <a:rPr lang="en-GB"/>
              <a:pPr/>
              <a:t>‹#›</a:t>
            </a:fld>
            <a:endParaRPr lang="en-GB"/>
          </a:p>
        </p:txBody>
      </p:sp>
      <p:pic>
        <p:nvPicPr>
          <p:cNvPr id="11" name="Picture 10"/>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10514329" y="6168000"/>
            <a:ext cx="1339343" cy="352127"/>
          </a:xfrm>
          <a:prstGeom prst="rect">
            <a:avLst/>
          </a:prstGeom>
        </p:spPr>
      </p:pic>
      <p:sp>
        <p:nvSpPr>
          <p:cNvPr id="4" name="Pladsholder til sidefod 3"/>
          <p:cNvSpPr>
            <a:spLocks noGrp="1"/>
          </p:cNvSpPr>
          <p:nvPr>
            <p:ph type="ftr" sz="quarter" idx="3"/>
          </p:nvPr>
        </p:nvSpPr>
        <p:spPr>
          <a:xfrm>
            <a:off x="358774" y="6367970"/>
            <a:ext cx="5626101" cy="184666"/>
          </a:xfrm>
          <a:prstGeom prst="rect">
            <a:avLst/>
          </a:prstGeom>
        </p:spPr>
        <p:txBody>
          <a:bodyPr vert="horz" lIns="0" tIns="0" rIns="0" bIns="0" rtlCol="0" anchor="t" anchorCtr="0">
            <a:spAutoFit/>
          </a:bodyPr>
          <a:lstStyle>
            <a:lvl1pPr algn="l">
              <a:defRPr sz="1200">
                <a:solidFill>
                  <a:schemeClr val="bg1"/>
                </a:solidFill>
              </a:defRPr>
            </a:lvl1pPr>
          </a:lstStyle>
          <a:p>
            <a:endParaRPr lang="da-DK"/>
          </a:p>
        </p:txBody>
      </p:sp>
      <p:sp>
        <p:nvSpPr>
          <p:cNvPr id="5" name="MSIPCMContentMarking" descr="{&quot;HashCode&quot;:777030729,&quot;Placement&quot;:&quot;Footer&quot;}">
            <a:extLst>
              <a:ext uri="{FF2B5EF4-FFF2-40B4-BE49-F238E27FC236}">
                <a16:creationId xmlns:a16="http://schemas.microsoft.com/office/drawing/2014/main" id="{CA404876-4242-4BA3-A5C5-8383BBEF5524}"/>
              </a:ext>
            </a:extLst>
          </p:cNvPr>
          <p:cNvSpPr txBox="1"/>
          <p:nvPr userDrawn="1"/>
        </p:nvSpPr>
        <p:spPr>
          <a:xfrm>
            <a:off x="0" y="6629836"/>
            <a:ext cx="1045461" cy="228163"/>
          </a:xfrm>
          <a:prstGeom prst="rect">
            <a:avLst/>
          </a:prstGeom>
          <a:noFill/>
        </p:spPr>
        <p:txBody>
          <a:bodyPr vert="horz" wrap="square" lIns="0" tIns="0" rIns="0" bIns="0" rtlCol="0" anchor="ctr" anchorCtr="1">
            <a:spAutoFit/>
          </a:bodyPr>
          <a:lstStyle/>
          <a:p>
            <a:pPr algn="l">
              <a:spcBef>
                <a:spcPts val="0"/>
              </a:spcBef>
              <a:spcAft>
                <a:spcPts val="0"/>
              </a:spcAft>
            </a:pPr>
            <a:r>
              <a:rPr lang="nb-NO" sz="800" noProof="0">
                <a:solidFill>
                  <a:srgbClr val="000000"/>
                </a:solidFill>
                <a:latin typeface="Calibri" panose="020F0502020204030204" pitchFamily="34" charset="0"/>
              </a:rPr>
              <a:t>Sensitivity: Internal</a:t>
            </a:r>
            <a:endParaRPr lang="nb-NO" sz="800" noProof="0" err="1">
              <a:solidFill>
                <a:srgbClr val="000000"/>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70" r:id="rId1"/>
    <p:sldLayoutId id="2147483665" r:id="rId2"/>
    <p:sldLayoutId id="2147483654" r:id="rId3"/>
    <p:sldLayoutId id="2147483687" r:id="rId4"/>
    <p:sldLayoutId id="2147483678" r:id="rId5"/>
    <p:sldLayoutId id="2147483671" r:id="rId6"/>
    <p:sldLayoutId id="2147483658" r:id="rId7"/>
    <p:sldLayoutId id="2147483649" r:id="rId8"/>
    <p:sldLayoutId id="2147483688" r:id="rId9"/>
    <p:sldLayoutId id="2147483683" r:id="rId10"/>
    <p:sldLayoutId id="2147483672" r:id="rId11"/>
    <p:sldLayoutId id="2147483659" r:id="rId12"/>
    <p:sldLayoutId id="2147483650" r:id="rId13"/>
    <p:sldLayoutId id="2147483689" r:id="rId14"/>
    <p:sldLayoutId id="2147483679" r:id="rId15"/>
    <p:sldLayoutId id="2147483684" r:id="rId16"/>
    <p:sldLayoutId id="2147483667" r:id="rId17"/>
    <p:sldLayoutId id="2147483655" r:id="rId18"/>
    <p:sldLayoutId id="2147483690" r:id="rId19"/>
    <p:sldLayoutId id="2147483680" r:id="rId20"/>
    <p:sldLayoutId id="2147483673" r:id="rId21"/>
    <p:sldLayoutId id="2147483661" r:id="rId22"/>
    <p:sldLayoutId id="2147483652" r:id="rId23"/>
    <p:sldLayoutId id="2147483692" r:id="rId24"/>
    <p:sldLayoutId id="2147483685" r:id="rId25"/>
    <p:sldLayoutId id="2147483674" r:id="rId26"/>
    <p:sldLayoutId id="2147483662" r:id="rId27"/>
    <p:sldLayoutId id="2147483656" r:id="rId28"/>
    <p:sldLayoutId id="2147483693" r:id="rId29"/>
  </p:sldLayoutIdLst>
  <p:hf sldNum="0" hdr="0" dt="0"/>
  <p:txStyles>
    <p:titleStyle>
      <a:lvl1pPr algn="l" defTabSz="1219170" rtl="0" eaLnBrk="1" latinLnBrk="0" hangingPunct="1">
        <a:lnSpc>
          <a:spcPct val="83000"/>
        </a:lnSpc>
        <a:spcBef>
          <a:spcPct val="0"/>
        </a:spcBef>
        <a:buNone/>
        <a:defRPr sz="3600" b="1" u="none" kern="1200">
          <a:solidFill>
            <a:schemeClr val="tx1"/>
          </a:solidFill>
          <a:latin typeface="Arial" pitchFamily="34" charset="0"/>
          <a:ea typeface="+mj-ea"/>
          <a:cs typeface="Arial" pitchFamily="34" charset="0"/>
        </a:defRPr>
      </a:lvl1pPr>
    </p:titleStyle>
    <p:bodyStyle>
      <a:lvl1pPr marL="252000" marR="0" indent="-251878" algn="l" defTabSz="1219170" rtl="0" eaLnBrk="1" fontAlgn="base" latinLnBrk="0" hangingPunct="1">
        <a:lnSpc>
          <a:spcPct val="100000"/>
        </a:lnSpc>
        <a:spcBef>
          <a:spcPts val="300"/>
        </a:spcBef>
        <a:spcAft>
          <a:spcPct val="0"/>
        </a:spcAft>
        <a:buClrTx/>
        <a:buSzTx/>
        <a:buFont typeface="Times" pitchFamily="-96" charset="0"/>
        <a:buChar char="•"/>
        <a:tabLst/>
        <a:defRPr sz="2200" kern="1200">
          <a:solidFill>
            <a:schemeClr val="tx1"/>
          </a:solidFill>
          <a:latin typeface="+mn-lt"/>
          <a:ea typeface="+mn-ea"/>
          <a:cs typeface="+mn-cs"/>
        </a:defRPr>
      </a:lvl1pPr>
      <a:lvl2pPr marL="529200" marR="0" indent="-252000" algn="l" defTabSz="1219170" rtl="0" eaLnBrk="1" fontAlgn="base" latinLnBrk="0" hangingPunct="1">
        <a:lnSpc>
          <a:spcPct val="100000"/>
        </a:lnSpc>
        <a:spcBef>
          <a:spcPts val="300"/>
        </a:spcBef>
        <a:spcAft>
          <a:spcPct val="0"/>
        </a:spcAft>
        <a:buClrTx/>
        <a:buSzTx/>
        <a:buFont typeface="Times" pitchFamily="-96" charset="0"/>
        <a:buChar char="–"/>
        <a:tabLst/>
        <a:defRPr sz="2000" kern="1200">
          <a:solidFill>
            <a:schemeClr val="tx1"/>
          </a:solidFill>
          <a:latin typeface="+mn-lt"/>
          <a:ea typeface="+mn-ea"/>
          <a:cs typeface="+mn-cs"/>
        </a:defRPr>
      </a:lvl2pPr>
      <a:lvl3pPr marL="712800" marR="0" indent="-180000" algn="l" defTabSz="1219170" rtl="0" eaLnBrk="1" fontAlgn="base" latinLnBrk="0" hangingPunct="1">
        <a:lnSpc>
          <a:spcPct val="100000"/>
        </a:lnSpc>
        <a:spcBef>
          <a:spcPts val="300"/>
        </a:spcBef>
        <a:spcAft>
          <a:spcPct val="0"/>
        </a:spcAft>
        <a:buClrTx/>
        <a:buSzTx/>
        <a:buFont typeface="Times" pitchFamily="-96" charset="0"/>
        <a:buChar char="•"/>
        <a:tabLst/>
        <a:defRPr sz="1800" kern="1200">
          <a:solidFill>
            <a:schemeClr val="tx1"/>
          </a:solidFill>
          <a:latin typeface="+mn-lt"/>
          <a:ea typeface="+mn-ea"/>
          <a:cs typeface="+mn-cs"/>
        </a:defRPr>
      </a:lvl3pPr>
      <a:lvl4pPr marL="914400" marR="0" indent="-180000" algn="l" defTabSz="1219170" rtl="0" eaLnBrk="1" fontAlgn="base" latinLnBrk="0" hangingPunct="1">
        <a:lnSpc>
          <a:spcPct val="100000"/>
        </a:lnSpc>
        <a:spcBef>
          <a:spcPts val="300"/>
        </a:spcBef>
        <a:spcAft>
          <a:spcPct val="0"/>
        </a:spcAft>
        <a:buClrTx/>
        <a:buSzTx/>
        <a:buFont typeface="Times" pitchFamily="-96" charset="0"/>
        <a:buChar char="–"/>
        <a:tabLst/>
        <a:defRPr sz="1600" kern="1200">
          <a:solidFill>
            <a:schemeClr val="tx1"/>
          </a:solidFill>
          <a:latin typeface="+mn-lt"/>
          <a:ea typeface="+mn-ea"/>
          <a:cs typeface="+mn-cs"/>
        </a:defRPr>
      </a:lvl4pPr>
      <a:lvl5pPr marL="1094400" marR="0" indent="-180000" algn="l" defTabSz="1219170" rtl="0" eaLnBrk="1" fontAlgn="base" latinLnBrk="0" hangingPunct="1">
        <a:lnSpc>
          <a:spcPct val="100000"/>
        </a:lnSpc>
        <a:spcBef>
          <a:spcPts val="300"/>
        </a:spcBef>
        <a:spcAft>
          <a:spcPct val="0"/>
        </a:spcAft>
        <a:buClrTx/>
        <a:buSzTx/>
        <a:buFont typeface="Times" pitchFamily="-96" charset="0"/>
        <a:buChar char="•"/>
        <a:tabLst/>
        <a:defRPr sz="1600" kern="1200">
          <a:solidFill>
            <a:schemeClr val="tx1"/>
          </a:solidFill>
          <a:latin typeface="+mn-lt"/>
          <a:ea typeface="+mn-ea"/>
          <a:cs typeface="+mn-cs"/>
        </a:defRPr>
      </a:lvl5pPr>
      <a:lvl6pPr marL="1094400" indent="-180000" algn="l" defTabSz="1219170" rtl="0" eaLnBrk="1" latinLnBrk="0" hangingPunct="1">
        <a:spcBef>
          <a:spcPts val="300"/>
        </a:spcBef>
        <a:buFont typeface="Arial" pitchFamily="34" charset="0"/>
        <a:buChar char="•"/>
        <a:defRPr sz="1600" kern="1200">
          <a:solidFill>
            <a:schemeClr val="tx1"/>
          </a:solidFill>
          <a:latin typeface="+mn-lt"/>
          <a:ea typeface="+mn-ea"/>
          <a:cs typeface="+mn-cs"/>
        </a:defRPr>
      </a:lvl6pPr>
      <a:lvl7pPr marL="1094400" indent="-180000" algn="l" defTabSz="1219170" rtl="0" eaLnBrk="1" latinLnBrk="0" hangingPunct="1">
        <a:spcBef>
          <a:spcPts val="300"/>
        </a:spcBef>
        <a:buFont typeface="Arial" pitchFamily="34" charset="0"/>
        <a:buChar char="•"/>
        <a:defRPr sz="1600" kern="1200">
          <a:solidFill>
            <a:schemeClr val="tx1"/>
          </a:solidFill>
          <a:latin typeface="+mn-lt"/>
          <a:ea typeface="+mn-ea"/>
          <a:cs typeface="+mn-cs"/>
        </a:defRPr>
      </a:lvl7pPr>
      <a:lvl8pPr marL="1094400" indent="-180000" algn="l" defTabSz="1219170" rtl="0" eaLnBrk="1" latinLnBrk="0" hangingPunct="1">
        <a:spcBef>
          <a:spcPts val="300"/>
        </a:spcBef>
        <a:buFont typeface="Arial" pitchFamily="34" charset="0"/>
        <a:buChar char="•"/>
        <a:defRPr sz="1600" kern="1200">
          <a:solidFill>
            <a:schemeClr val="tx1"/>
          </a:solidFill>
          <a:latin typeface="+mn-lt"/>
          <a:ea typeface="+mn-ea"/>
          <a:cs typeface="+mn-cs"/>
        </a:defRPr>
      </a:lvl8pPr>
      <a:lvl9pPr marL="1094400" indent="-180000" algn="l" defTabSz="1219170" rtl="0" eaLnBrk="1" latinLnBrk="0" hangingPunct="1">
        <a:spcBef>
          <a:spcPts val="3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21" userDrawn="1">
          <p15:clr>
            <a:srgbClr val="F26B43"/>
          </p15:clr>
        </p15:guide>
        <p15:guide id="2" pos="3840" userDrawn="1">
          <p15:clr>
            <a:srgbClr val="F26B43"/>
          </p15:clr>
        </p15:guide>
        <p15:guide id="3" pos="226" userDrawn="1">
          <p15:clr>
            <a:srgbClr val="F26B43"/>
          </p15:clr>
        </p15:guide>
        <p15:guide id="4" pos="7453" userDrawn="1">
          <p15:clr>
            <a:srgbClr val="F26B43"/>
          </p15:clr>
        </p15:guide>
        <p15:guide id="5" orient="horz" pos="3671" userDrawn="1">
          <p15:clr>
            <a:srgbClr val="F26B43"/>
          </p15:clr>
        </p15:guide>
        <p15:guide id="6" orient="horz" pos="134" userDrawn="1">
          <p15:clr>
            <a:srgbClr val="F26B43"/>
          </p15:clr>
        </p15:guide>
        <p15:guide id="7" pos="3770" userDrawn="1">
          <p15:clr>
            <a:srgbClr val="F26B43"/>
          </p15:clr>
        </p15:guide>
        <p15:guide id="8" pos="391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373545" y="1954521"/>
            <a:ext cx="7444911" cy="2948958"/>
          </a:xfrm>
          <a:prstGeom prst="rect">
            <a:avLst/>
          </a:prstGeom>
        </p:spPr>
      </p:pic>
    </p:spTree>
    <p:extLst>
      <p:ext uri="{BB962C8B-B14F-4D97-AF65-F5344CB8AC3E}">
        <p14:creationId xmlns:p14="http://schemas.microsoft.com/office/powerpoint/2010/main" val="3587564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D958-96C8-44C0-926C-3021A53D08A3}"/>
              </a:ext>
            </a:extLst>
          </p:cNvPr>
          <p:cNvSpPr>
            <a:spLocks noGrp="1"/>
          </p:cNvSpPr>
          <p:nvPr>
            <p:ph type="title"/>
          </p:nvPr>
        </p:nvSpPr>
        <p:spPr/>
        <p:txBody>
          <a:bodyPr/>
          <a:lstStyle/>
          <a:p>
            <a:pPr algn="ctr"/>
            <a:r>
              <a:rPr lang="no-NO" sz="3600" dirty="0"/>
              <a:t>5.2 </a:t>
            </a:r>
            <a:r>
              <a:rPr lang="nb-NO" sz="3600" dirty="0"/>
              <a:t>Cisco SDN</a:t>
            </a:r>
            <a:endParaRPr lang="nb-NO" dirty="0"/>
          </a:p>
        </p:txBody>
      </p:sp>
      <p:sp>
        <p:nvSpPr>
          <p:cNvPr id="3" name="Content Placeholder 2">
            <a:extLst>
              <a:ext uri="{FF2B5EF4-FFF2-40B4-BE49-F238E27FC236}">
                <a16:creationId xmlns:a16="http://schemas.microsoft.com/office/drawing/2014/main" id="{BC48574D-236C-40BA-AB9B-2BFEF0FE443B}"/>
              </a:ext>
            </a:extLst>
          </p:cNvPr>
          <p:cNvSpPr>
            <a:spLocks noGrp="1"/>
          </p:cNvSpPr>
          <p:nvPr>
            <p:ph sz="quarter" idx="10"/>
          </p:nvPr>
        </p:nvSpPr>
        <p:spPr>
          <a:xfrm>
            <a:off x="357600" y="822692"/>
            <a:ext cx="11476800" cy="5500835"/>
          </a:xfrm>
        </p:spPr>
        <p:txBody>
          <a:bodyPr anchor="t"/>
          <a:lstStyle/>
          <a:p>
            <a:pPr>
              <a:buFont typeface="Arial" panose="020B0604020202020204" pitchFamily="34" charset="0"/>
              <a:buChar char="•"/>
            </a:pPr>
            <a:r>
              <a:rPr lang="nb-NO" sz="1400" dirty="0"/>
              <a:t>Cisco APIC (Cisco Application Policy </a:t>
            </a:r>
            <a:r>
              <a:rPr lang="nb-NO" sz="1400" dirty="0" err="1"/>
              <a:t>infrastructure</a:t>
            </a:r>
            <a:r>
              <a:rPr lang="nb-NO" sz="1400" dirty="0"/>
              <a:t> Controller)</a:t>
            </a:r>
          </a:p>
          <a:p>
            <a:pPr lvl="1">
              <a:buFont typeface="Arial" panose="020B0604020202020204" pitchFamily="34" charset="0"/>
              <a:buChar char="•"/>
            </a:pPr>
            <a:r>
              <a:rPr lang="nb-NO" sz="1200" dirty="0" err="1"/>
              <a:t>Use</a:t>
            </a:r>
            <a:r>
              <a:rPr lang="nb-NO" sz="1200" dirty="0"/>
              <a:t> area 		: Data Center</a:t>
            </a:r>
          </a:p>
          <a:p>
            <a:pPr lvl="1">
              <a:buFont typeface="Arial" panose="020B0604020202020204" pitchFamily="34" charset="0"/>
              <a:buChar char="•"/>
            </a:pPr>
            <a:r>
              <a:rPr lang="en-US" sz="1200" dirty="0"/>
              <a:t>Management plane	: APIC – </a:t>
            </a:r>
            <a:r>
              <a:rPr lang="en-US" sz="1200" dirty="0" err="1"/>
              <a:t>OpFlex</a:t>
            </a:r>
            <a:r>
              <a:rPr lang="en-US" sz="1200" dirty="0"/>
              <a:t>/SSL</a:t>
            </a:r>
          </a:p>
          <a:p>
            <a:pPr lvl="1">
              <a:buFont typeface="Arial" panose="020B0604020202020204" pitchFamily="34" charset="0"/>
              <a:buChar char="•"/>
            </a:pPr>
            <a:r>
              <a:rPr lang="en-US" sz="1200" dirty="0"/>
              <a:t>Orchestration plane	: APIC</a:t>
            </a:r>
            <a:endParaRPr lang="nb-NO" sz="1200" dirty="0"/>
          </a:p>
          <a:p>
            <a:pPr lvl="1">
              <a:buFont typeface="Arial" panose="020B0604020202020204" pitchFamily="34" charset="0"/>
              <a:buChar char="•"/>
            </a:pPr>
            <a:r>
              <a:rPr lang="nb-NO" sz="1200" dirty="0"/>
              <a:t>Control plane	: BGP/EVPN</a:t>
            </a:r>
          </a:p>
          <a:p>
            <a:pPr lvl="1">
              <a:buFont typeface="Arial" panose="020B0604020202020204" pitchFamily="34" charset="0"/>
              <a:buChar char="•"/>
            </a:pPr>
            <a:r>
              <a:rPr lang="nb-NO" sz="1200" dirty="0"/>
              <a:t>Data plane / </a:t>
            </a:r>
            <a:r>
              <a:rPr lang="nb-NO" sz="1200" dirty="0" err="1"/>
              <a:t>Overlay</a:t>
            </a:r>
            <a:r>
              <a:rPr lang="nb-NO" sz="1200" dirty="0"/>
              <a:t>	: VXLAN</a:t>
            </a:r>
          </a:p>
          <a:p>
            <a:pPr lvl="1">
              <a:buFont typeface="Arial" panose="020B0604020202020204" pitchFamily="34" charset="0"/>
              <a:buChar char="•"/>
            </a:pPr>
            <a:r>
              <a:rPr lang="nb-NO" sz="1200" dirty="0" err="1"/>
              <a:t>Underlay</a:t>
            </a:r>
            <a:r>
              <a:rPr lang="nb-NO" sz="1200" dirty="0"/>
              <a:t>		: IS-IS</a:t>
            </a:r>
          </a:p>
          <a:p>
            <a:pPr>
              <a:buFont typeface="Arial" panose="020B0604020202020204" pitchFamily="34" charset="0"/>
              <a:buChar char="•"/>
            </a:pPr>
            <a:endParaRPr lang="nb-NO" sz="1400" dirty="0"/>
          </a:p>
          <a:p>
            <a:pPr>
              <a:buFont typeface="Arial" panose="020B0604020202020204" pitchFamily="34" charset="0"/>
              <a:buChar char="•"/>
            </a:pPr>
            <a:r>
              <a:rPr lang="nb-NO" sz="1400" dirty="0"/>
              <a:t>Cisco DNA Center (Digital Network Architecture)</a:t>
            </a:r>
          </a:p>
          <a:p>
            <a:pPr lvl="1">
              <a:buFont typeface="Arial" panose="020B0604020202020204" pitchFamily="34" charset="0"/>
              <a:buChar char="•"/>
            </a:pPr>
            <a:r>
              <a:rPr lang="nb-NO" sz="1200" dirty="0" err="1"/>
              <a:t>Use</a:t>
            </a:r>
            <a:r>
              <a:rPr lang="nb-NO" sz="1200" dirty="0"/>
              <a:t> area		: Enterprise Networking (LAN/WLAN)</a:t>
            </a:r>
          </a:p>
          <a:p>
            <a:pPr lvl="1">
              <a:buFont typeface="Arial" panose="020B0604020202020204" pitchFamily="34" charset="0"/>
              <a:buChar char="•"/>
            </a:pPr>
            <a:r>
              <a:rPr lang="en-US" sz="1200" dirty="0"/>
              <a:t>Management plane	: DNA Center - NETCONF/SSH/SNMP</a:t>
            </a:r>
          </a:p>
          <a:p>
            <a:pPr lvl="1">
              <a:buFont typeface="Arial" panose="020B0604020202020204" pitchFamily="34" charset="0"/>
              <a:buChar char="•"/>
            </a:pPr>
            <a:r>
              <a:rPr lang="en-US" sz="1200" dirty="0"/>
              <a:t>Orchestration plane	: DNA Center</a:t>
            </a:r>
            <a:endParaRPr lang="nb-NO" sz="1200" dirty="0"/>
          </a:p>
          <a:p>
            <a:pPr lvl="1">
              <a:buFont typeface="Arial" panose="020B0604020202020204" pitchFamily="34" charset="0"/>
              <a:buChar char="•"/>
            </a:pPr>
            <a:r>
              <a:rPr lang="nb-NO" sz="1200" dirty="0"/>
              <a:t>Control plane	: LISP</a:t>
            </a:r>
          </a:p>
          <a:p>
            <a:pPr lvl="1">
              <a:buFont typeface="Arial" panose="020B0604020202020204" pitchFamily="34" charset="0"/>
              <a:buChar char="•"/>
            </a:pPr>
            <a:r>
              <a:rPr lang="nb-NO" sz="1200" dirty="0"/>
              <a:t>Data plane / </a:t>
            </a:r>
            <a:r>
              <a:rPr lang="nb-NO" sz="1200" dirty="0" err="1"/>
              <a:t>Overlay</a:t>
            </a:r>
            <a:r>
              <a:rPr lang="nb-NO" sz="1200" dirty="0"/>
              <a:t>	: VXLAN</a:t>
            </a:r>
          </a:p>
          <a:p>
            <a:pPr lvl="1">
              <a:buFont typeface="Arial" panose="020B0604020202020204" pitchFamily="34" charset="0"/>
              <a:buChar char="•"/>
            </a:pPr>
            <a:r>
              <a:rPr lang="nb-NO" sz="1200" dirty="0" err="1"/>
              <a:t>Underlay</a:t>
            </a:r>
            <a:r>
              <a:rPr lang="nb-NO" sz="1200" dirty="0"/>
              <a:t>		: IS-IS</a:t>
            </a:r>
          </a:p>
          <a:p>
            <a:pPr lvl="1">
              <a:buFont typeface="Arial" panose="020B0604020202020204" pitchFamily="34" charset="0"/>
              <a:buChar char="•"/>
            </a:pPr>
            <a:endParaRPr lang="nb-NO" sz="1200" dirty="0"/>
          </a:p>
          <a:p>
            <a:pPr>
              <a:buFont typeface="Arial" panose="020B0604020202020204" pitchFamily="34" charset="0"/>
              <a:buChar char="•"/>
            </a:pPr>
            <a:r>
              <a:rPr lang="nb-NO" sz="1400" dirty="0"/>
              <a:t>Cisco SD-WAN (tidligere </a:t>
            </a:r>
            <a:r>
              <a:rPr lang="nb-NO" sz="1400" dirty="0" err="1"/>
              <a:t>Viptela</a:t>
            </a:r>
            <a:r>
              <a:rPr lang="nb-NO" sz="1400" dirty="0"/>
              <a:t>)</a:t>
            </a:r>
          </a:p>
          <a:p>
            <a:pPr lvl="1">
              <a:buFont typeface="Arial" panose="020B0604020202020204" pitchFamily="34" charset="0"/>
              <a:buChar char="•"/>
            </a:pPr>
            <a:r>
              <a:rPr lang="nb-NO" sz="1200" dirty="0" err="1"/>
              <a:t>Use</a:t>
            </a:r>
            <a:r>
              <a:rPr lang="nb-NO" sz="1200" dirty="0"/>
              <a:t> area		: WAN</a:t>
            </a:r>
          </a:p>
          <a:p>
            <a:pPr lvl="1">
              <a:buFont typeface="Arial" panose="020B0604020202020204" pitchFamily="34" charset="0"/>
              <a:buChar char="•"/>
            </a:pPr>
            <a:r>
              <a:rPr lang="en-US" sz="1200" dirty="0"/>
              <a:t>Management plane	: </a:t>
            </a:r>
            <a:r>
              <a:rPr lang="en-US" sz="1200" dirty="0" err="1"/>
              <a:t>vManage</a:t>
            </a:r>
            <a:r>
              <a:rPr lang="en-US" sz="1200" dirty="0"/>
              <a:t>/</a:t>
            </a:r>
            <a:r>
              <a:rPr lang="en-US" sz="1200" dirty="0" err="1"/>
              <a:t>vSmart</a:t>
            </a:r>
            <a:r>
              <a:rPr lang="en-US" sz="1200" dirty="0"/>
              <a:t> - NETCONF</a:t>
            </a:r>
          </a:p>
          <a:p>
            <a:pPr lvl="1">
              <a:buFont typeface="Arial" panose="020B0604020202020204" pitchFamily="34" charset="0"/>
              <a:buChar char="•"/>
            </a:pPr>
            <a:r>
              <a:rPr lang="en-US" sz="1200" dirty="0"/>
              <a:t>Orchestration plane	: </a:t>
            </a:r>
            <a:r>
              <a:rPr lang="en-US" sz="1200" dirty="0" err="1"/>
              <a:t>vBond</a:t>
            </a:r>
            <a:endParaRPr lang="nb-NO" sz="1200" dirty="0"/>
          </a:p>
          <a:p>
            <a:pPr lvl="1">
              <a:buFont typeface="Arial" panose="020B0604020202020204" pitchFamily="34" charset="0"/>
              <a:buChar char="•"/>
            </a:pPr>
            <a:r>
              <a:rPr lang="nb-NO" sz="1200" dirty="0"/>
              <a:t>Control plane	: DTLS / OMP (</a:t>
            </a:r>
            <a:r>
              <a:rPr lang="nb-NO" sz="1200" dirty="0" err="1"/>
              <a:t>vSmart</a:t>
            </a:r>
            <a:r>
              <a:rPr lang="nb-NO" sz="1200" dirty="0"/>
              <a:t>)</a:t>
            </a:r>
          </a:p>
          <a:p>
            <a:pPr lvl="1">
              <a:buFont typeface="Arial" panose="020B0604020202020204" pitchFamily="34" charset="0"/>
              <a:buChar char="•"/>
            </a:pPr>
            <a:r>
              <a:rPr lang="nb-NO" sz="1200" dirty="0"/>
              <a:t>Data plane / </a:t>
            </a:r>
            <a:r>
              <a:rPr lang="nb-NO" sz="1200" dirty="0" err="1"/>
              <a:t>Overlay</a:t>
            </a:r>
            <a:r>
              <a:rPr lang="nb-NO" sz="1200" dirty="0"/>
              <a:t>	: </a:t>
            </a:r>
            <a:r>
              <a:rPr lang="nb-NO" sz="1200" dirty="0" err="1"/>
              <a:t>IPsec</a:t>
            </a:r>
            <a:endParaRPr lang="nb-NO" sz="1200" dirty="0"/>
          </a:p>
          <a:p>
            <a:pPr lvl="1">
              <a:buFont typeface="Arial" panose="020B0604020202020204" pitchFamily="34" charset="0"/>
              <a:buChar char="•"/>
            </a:pPr>
            <a:r>
              <a:rPr lang="nb-NO" sz="1200" dirty="0" err="1"/>
              <a:t>Underlay</a:t>
            </a:r>
            <a:r>
              <a:rPr lang="nb-NO" sz="1200" dirty="0"/>
              <a:t>		: L3 (IPVPN, </a:t>
            </a:r>
            <a:r>
              <a:rPr lang="nb-NO" sz="1200" dirty="0" err="1"/>
              <a:t>Internet</a:t>
            </a:r>
            <a:r>
              <a:rPr lang="nb-NO" sz="1200" dirty="0"/>
              <a:t>, </a:t>
            </a:r>
            <a:r>
              <a:rPr lang="nb-NO" sz="1200" dirty="0" err="1"/>
              <a:t>Whatever</a:t>
            </a:r>
            <a:r>
              <a:rPr lang="nb-NO" sz="1200" dirty="0"/>
              <a:t>)</a:t>
            </a:r>
          </a:p>
          <a:p>
            <a:pPr lvl="1">
              <a:buFont typeface="Arial" panose="020B0604020202020204" pitchFamily="34" charset="0"/>
              <a:buChar char="•"/>
            </a:pPr>
            <a:endParaRPr lang="nb-NO" sz="1200" dirty="0"/>
          </a:p>
          <a:p>
            <a:pPr>
              <a:buFont typeface="Arial" panose="020B0604020202020204" pitchFamily="34" charset="0"/>
              <a:buChar char="•"/>
            </a:pPr>
            <a:endParaRPr lang="nb-NO" sz="1400" dirty="0"/>
          </a:p>
        </p:txBody>
      </p:sp>
      <p:sp>
        <p:nvSpPr>
          <p:cNvPr id="4" name="Footer Placeholder 3">
            <a:extLst>
              <a:ext uri="{FF2B5EF4-FFF2-40B4-BE49-F238E27FC236}">
                <a16:creationId xmlns:a16="http://schemas.microsoft.com/office/drawing/2014/main" id="{7731CFEB-8014-4FCB-ACB4-EA6E7426C381}"/>
              </a:ext>
            </a:extLst>
          </p:cNvPr>
          <p:cNvSpPr>
            <a:spLocks noGrp="1"/>
          </p:cNvSpPr>
          <p:nvPr>
            <p:ph type="ftr" sz="quarter" idx="12"/>
          </p:nvPr>
        </p:nvSpPr>
        <p:spPr/>
        <p:txBody>
          <a:bodyPr/>
          <a:lstStyle/>
          <a:p>
            <a:endParaRPr lang="da-DK"/>
          </a:p>
        </p:txBody>
      </p:sp>
    </p:spTree>
    <p:extLst>
      <p:ext uri="{BB962C8B-B14F-4D97-AF65-F5344CB8AC3E}">
        <p14:creationId xmlns:p14="http://schemas.microsoft.com/office/powerpoint/2010/main" val="677336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D958-96C8-44C0-926C-3021A53D08A3}"/>
              </a:ext>
            </a:extLst>
          </p:cNvPr>
          <p:cNvSpPr>
            <a:spLocks noGrp="1"/>
          </p:cNvSpPr>
          <p:nvPr>
            <p:ph type="title"/>
          </p:nvPr>
        </p:nvSpPr>
        <p:spPr/>
        <p:txBody>
          <a:bodyPr/>
          <a:lstStyle/>
          <a:p>
            <a:pPr algn="ctr"/>
            <a:r>
              <a:rPr lang="no-NO" sz="3600" dirty="0"/>
              <a:t>5.2 </a:t>
            </a:r>
            <a:r>
              <a:rPr lang="nb-NO" sz="3600" dirty="0"/>
              <a:t>IBN = </a:t>
            </a:r>
            <a:r>
              <a:rPr lang="nb-NO" sz="3600" dirty="0" err="1"/>
              <a:t>Intent</a:t>
            </a:r>
            <a:r>
              <a:rPr lang="nb-NO" sz="3600" dirty="0"/>
              <a:t> </a:t>
            </a:r>
            <a:r>
              <a:rPr lang="nb-NO" sz="3600" dirty="0" err="1"/>
              <a:t>Based</a:t>
            </a:r>
            <a:r>
              <a:rPr lang="nb-NO" sz="3600" dirty="0"/>
              <a:t> Networking</a:t>
            </a:r>
            <a:endParaRPr lang="nb-NO" dirty="0"/>
          </a:p>
        </p:txBody>
      </p:sp>
      <p:sp>
        <p:nvSpPr>
          <p:cNvPr id="3" name="Content Placeholder 2">
            <a:extLst>
              <a:ext uri="{FF2B5EF4-FFF2-40B4-BE49-F238E27FC236}">
                <a16:creationId xmlns:a16="http://schemas.microsoft.com/office/drawing/2014/main" id="{BC48574D-236C-40BA-AB9B-2BFEF0FE443B}"/>
              </a:ext>
            </a:extLst>
          </p:cNvPr>
          <p:cNvSpPr>
            <a:spLocks noGrp="1"/>
          </p:cNvSpPr>
          <p:nvPr>
            <p:ph sz="quarter" idx="10"/>
          </p:nvPr>
        </p:nvSpPr>
        <p:spPr>
          <a:xfrm>
            <a:off x="357600" y="822692"/>
            <a:ext cx="11476800" cy="5500835"/>
          </a:xfrm>
        </p:spPr>
        <p:txBody>
          <a:bodyPr anchor="t"/>
          <a:lstStyle/>
          <a:p>
            <a:pPr>
              <a:buFont typeface="Arial" panose="020B0604020202020204" pitchFamily="34" charset="0"/>
              <a:buChar char="•"/>
            </a:pPr>
            <a:endParaRPr lang="nb-NO" sz="2000" dirty="0"/>
          </a:p>
        </p:txBody>
      </p:sp>
      <p:sp>
        <p:nvSpPr>
          <p:cNvPr id="4" name="Footer Placeholder 3">
            <a:extLst>
              <a:ext uri="{FF2B5EF4-FFF2-40B4-BE49-F238E27FC236}">
                <a16:creationId xmlns:a16="http://schemas.microsoft.com/office/drawing/2014/main" id="{7731CFEB-8014-4FCB-ACB4-EA6E7426C381}"/>
              </a:ext>
            </a:extLst>
          </p:cNvPr>
          <p:cNvSpPr>
            <a:spLocks noGrp="1"/>
          </p:cNvSpPr>
          <p:nvPr>
            <p:ph type="ftr" sz="quarter" idx="12"/>
          </p:nvPr>
        </p:nvSpPr>
        <p:spPr/>
        <p:txBody>
          <a:bodyPr/>
          <a:lstStyle/>
          <a:p>
            <a:endParaRPr lang="da-DK"/>
          </a:p>
        </p:txBody>
      </p:sp>
      <p:pic>
        <p:nvPicPr>
          <p:cNvPr id="7" name="Picture 6">
            <a:extLst>
              <a:ext uri="{FF2B5EF4-FFF2-40B4-BE49-F238E27FC236}">
                <a16:creationId xmlns:a16="http://schemas.microsoft.com/office/drawing/2014/main" id="{11B8CBE4-BAC5-46B4-A007-FA3760BBAC0A}"/>
              </a:ext>
            </a:extLst>
          </p:cNvPr>
          <p:cNvPicPr>
            <a:picLocks noChangeAspect="1"/>
          </p:cNvPicPr>
          <p:nvPr/>
        </p:nvPicPr>
        <p:blipFill>
          <a:blip r:embed="rId2"/>
          <a:stretch>
            <a:fillRect/>
          </a:stretch>
        </p:blipFill>
        <p:spPr>
          <a:xfrm>
            <a:off x="0" y="854247"/>
            <a:ext cx="12192000" cy="5278354"/>
          </a:xfrm>
          <a:prstGeom prst="rect">
            <a:avLst/>
          </a:prstGeom>
        </p:spPr>
      </p:pic>
    </p:spTree>
    <p:extLst>
      <p:ext uri="{BB962C8B-B14F-4D97-AF65-F5344CB8AC3E}">
        <p14:creationId xmlns:p14="http://schemas.microsoft.com/office/powerpoint/2010/main" val="2759994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D958-96C8-44C0-926C-3021A53D08A3}"/>
              </a:ext>
            </a:extLst>
          </p:cNvPr>
          <p:cNvSpPr>
            <a:spLocks noGrp="1"/>
          </p:cNvSpPr>
          <p:nvPr>
            <p:ph type="title"/>
          </p:nvPr>
        </p:nvSpPr>
        <p:spPr/>
        <p:txBody>
          <a:bodyPr/>
          <a:lstStyle/>
          <a:p>
            <a:pPr algn="ctr"/>
            <a:r>
              <a:rPr lang="no-NO" sz="3600" dirty="0"/>
              <a:t>5.2 </a:t>
            </a:r>
            <a:r>
              <a:rPr lang="nb-NO" sz="3600" dirty="0"/>
              <a:t>IBN 3 </a:t>
            </a:r>
            <a:r>
              <a:rPr lang="nb-NO" sz="3600" dirty="0" err="1"/>
              <a:t>pillars</a:t>
            </a:r>
            <a:endParaRPr lang="nb-NO" dirty="0"/>
          </a:p>
        </p:txBody>
      </p:sp>
      <p:sp>
        <p:nvSpPr>
          <p:cNvPr id="3" name="Content Placeholder 2">
            <a:extLst>
              <a:ext uri="{FF2B5EF4-FFF2-40B4-BE49-F238E27FC236}">
                <a16:creationId xmlns:a16="http://schemas.microsoft.com/office/drawing/2014/main" id="{BC48574D-236C-40BA-AB9B-2BFEF0FE443B}"/>
              </a:ext>
            </a:extLst>
          </p:cNvPr>
          <p:cNvSpPr>
            <a:spLocks noGrp="1"/>
          </p:cNvSpPr>
          <p:nvPr>
            <p:ph sz="quarter" idx="10"/>
          </p:nvPr>
        </p:nvSpPr>
        <p:spPr>
          <a:xfrm>
            <a:off x="357600" y="822692"/>
            <a:ext cx="11476800" cy="5500835"/>
          </a:xfrm>
        </p:spPr>
        <p:txBody>
          <a:bodyPr anchor="t"/>
          <a:lstStyle/>
          <a:p>
            <a:pPr>
              <a:buFont typeface="Arial" panose="020B0604020202020204" pitchFamily="34" charset="0"/>
              <a:buChar char="•"/>
            </a:pPr>
            <a:r>
              <a:rPr lang="en-US" sz="2000" dirty="0"/>
              <a:t>WHAT?</a:t>
            </a:r>
          </a:p>
          <a:p>
            <a:pPr lvl="1">
              <a:buFont typeface="Arial" panose="020B0604020202020204" pitchFamily="34" charset="0"/>
              <a:buChar char="•"/>
            </a:pPr>
            <a:r>
              <a:rPr lang="en-US" sz="1800" dirty="0"/>
              <a:t>The translation element enables the operator to focus on "what" they want to accomplish, and not "how" they want to accomplish it. The translation element takes the desired intent and translates it to associated network policies and security policies. Before applying these new policies, the system checks if these policies are consistent with the already deployed policies or if they will cause any inconsistencies.</a:t>
            </a:r>
          </a:p>
          <a:p>
            <a:pPr>
              <a:buFont typeface="Arial" panose="020B0604020202020204" pitchFamily="34" charset="0"/>
              <a:buChar char="•"/>
            </a:pPr>
            <a:endParaRPr lang="en-US" sz="2000" dirty="0"/>
          </a:p>
          <a:p>
            <a:pPr>
              <a:buFont typeface="Arial" panose="020B0604020202020204" pitchFamily="34" charset="0"/>
              <a:buChar char="•"/>
            </a:pPr>
            <a:r>
              <a:rPr lang="en-US" sz="2000" dirty="0"/>
              <a:t>DEPLOY!</a:t>
            </a:r>
          </a:p>
          <a:p>
            <a:pPr lvl="1">
              <a:buFont typeface="Arial" panose="020B0604020202020204" pitchFamily="34" charset="0"/>
              <a:buChar char="•"/>
            </a:pPr>
            <a:r>
              <a:rPr lang="en-US" sz="1800" dirty="0"/>
              <a:t>Once the new policies are approved, the activation element automatically deploys the new policies across the network.</a:t>
            </a:r>
          </a:p>
          <a:p>
            <a:pPr>
              <a:buFont typeface="Arial" panose="020B0604020202020204" pitchFamily="34" charset="0"/>
              <a:buChar char="•"/>
            </a:pPr>
            <a:endParaRPr lang="en-US" sz="2000" dirty="0"/>
          </a:p>
          <a:p>
            <a:pPr>
              <a:buFont typeface="Arial" panose="020B0604020202020204" pitchFamily="34" charset="0"/>
              <a:buChar char="•"/>
            </a:pPr>
            <a:r>
              <a:rPr lang="en-US" sz="2000" dirty="0"/>
              <a:t>ASSURANCE… </a:t>
            </a:r>
          </a:p>
          <a:p>
            <a:pPr lvl="1">
              <a:buFont typeface="Arial" panose="020B0604020202020204" pitchFamily="34" charset="0"/>
              <a:buChar char="•"/>
            </a:pPr>
            <a:r>
              <a:rPr lang="en-US" sz="1800" dirty="0"/>
              <a:t>With the assurance element, an intent-based network performs continuous verification that the network is operating as intended. Any discrepancies are identified; root-cause analysis can recommend fixes to the network operator. The operator can then "accept" the recommended fixes to be automatically applied, before another cycle of verification. Assurance does not occur at discrete times in an intent-based network. Continuous verification is essential because the state of the network is constantly changing. Continuous verification assures network performance and reliability.</a:t>
            </a:r>
            <a:endParaRPr lang="nb-NO" sz="1800" dirty="0"/>
          </a:p>
        </p:txBody>
      </p:sp>
      <p:sp>
        <p:nvSpPr>
          <p:cNvPr id="4" name="Footer Placeholder 3">
            <a:extLst>
              <a:ext uri="{FF2B5EF4-FFF2-40B4-BE49-F238E27FC236}">
                <a16:creationId xmlns:a16="http://schemas.microsoft.com/office/drawing/2014/main" id="{7731CFEB-8014-4FCB-ACB4-EA6E7426C381}"/>
              </a:ext>
            </a:extLst>
          </p:cNvPr>
          <p:cNvSpPr>
            <a:spLocks noGrp="1"/>
          </p:cNvSpPr>
          <p:nvPr>
            <p:ph type="ftr" sz="quarter" idx="12"/>
          </p:nvPr>
        </p:nvSpPr>
        <p:spPr/>
        <p:txBody>
          <a:bodyPr/>
          <a:lstStyle/>
          <a:p>
            <a:endParaRPr lang="da-DK"/>
          </a:p>
        </p:txBody>
      </p:sp>
    </p:spTree>
    <p:extLst>
      <p:ext uri="{BB962C8B-B14F-4D97-AF65-F5344CB8AC3E}">
        <p14:creationId xmlns:p14="http://schemas.microsoft.com/office/powerpoint/2010/main" val="1643380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D958-96C8-44C0-926C-3021A53D08A3}"/>
              </a:ext>
            </a:extLst>
          </p:cNvPr>
          <p:cNvSpPr>
            <a:spLocks noGrp="1"/>
          </p:cNvSpPr>
          <p:nvPr>
            <p:ph type="title"/>
          </p:nvPr>
        </p:nvSpPr>
        <p:spPr/>
        <p:txBody>
          <a:bodyPr/>
          <a:lstStyle/>
          <a:p>
            <a:pPr algn="ctr"/>
            <a:r>
              <a:rPr lang="no-NO" sz="3600" dirty="0"/>
              <a:t>5.2 </a:t>
            </a:r>
            <a:r>
              <a:rPr lang="nb-NO" sz="3600" dirty="0"/>
              <a:t>IBN </a:t>
            </a:r>
            <a:r>
              <a:rPr lang="nb-NO" sz="3600" dirty="0" err="1"/>
              <a:t>benefints</a:t>
            </a:r>
            <a:r>
              <a:rPr lang="nb-NO" dirty="0"/>
              <a:t>…</a:t>
            </a:r>
          </a:p>
        </p:txBody>
      </p:sp>
      <p:sp>
        <p:nvSpPr>
          <p:cNvPr id="3" name="Content Placeholder 2">
            <a:extLst>
              <a:ext uri="{FF2B5EF4-FFF2-40B4-BE49-F238E27FC236}">
                <a16:creationId xmlns:a16="http://schemas.microsoft.com/office/drawing/2014/main" id="{BC48574D-236C-40BA-AB9B-2BFEF0FE443B}"/>
              </a:ext>
            </a:extLst>
          </p:cNvPr>
          <p:cNvSpPr>
            <a:spLocks noGrp="1"/>
          </p:cNvSpPr>
          <p:nvPr>
            <p:ph sz="quarter" idx="10"/>
          </p:nvPr>
        </p:nvSpPr>
        <p:spPr>
          <a:xfrm>
            <a:off x="357600" y="822692"/>
            <a:ext cx="11476800" cy="5500835"/>
          </a:xfrm>
        </p:spPr>
        <p:txBody>
          <a:bodyPr anchor="t"/>
          <a:lstStyle/>
          <a:p>
            <a:pPr>
              <a:buFont typeface="Arial" panose="020B0604020202020204" pitchFamily="34" charset="0"/>
              <a:buChar char="•"/>
            </a:pPr>
            <a:r>
              <a:rPr lang="en-US" sz="1800" b="1" dirty="0"/>
              <a:t>Reduces complexity</a:t>
            </a:r>
            <a:r>
              <a:rPr lang="en-US" sz="1800" dirty="0"/>
              <a:t>: </a:t>
            </a:r>
          </a:p>
          <a:p>
            <a:pPr lvl="1">
              <a:buFont typeface="Arial" panose="020B0604020202020204" pitchFamily="34" charset="0"/>
              <a:buChar char="•"/>
            </a:pPr>
            <a:r>
              <a:rPr lang="en-US" sz="1600" dirty="0"/>
              <a:t>Management and maintenance of an IBN network becomes much simpler.</a:t>
            </a:r>
          </a:p>
          <a:p>
            <a:pPr>
              <a:buFont typeface="Arial" panose="020B0604020202020204" pitchFamily="34" charset="0"/>
              <a:buChar char="•"/>
            </a:pPr>
            <a:endParaRPr lang="en-US" sz="1800" dirty="0"/>
          </a:p>
          <a:p>
            <a:pPr>
              <a:buFont typeface="Arial" panose="020B0604020202020204" pitchFamily="34" charset="0"/>
              <a:buChar char="•"/>
            </a:pPr>
            <a:r>
              <a:rPr lang="en-US" sz="1800" b="1" dirty="0"/>
              <a:t>Simplifies deployment</a:t>
            </a:r>
            <a:r>
              <a:rPr lang="en-US" sz="1800" dirty="0"/>
              <a:t>: </a:t>
            </a:r>
          </a:p>
          <a:p>
            <a:pPr lvl="1">
              <a:buFont typeface="Arial" panose="020B0604020202020204" pitchFamily="34" charset="0"/>
              <a:buChar char="•"/>
            </a:pPr>
            <a:r>
              <a:rPr lang="en-US" sz="1600" dirty="0"/>
              <a:t>Additional network services deploy faster by abstracting network actions. You do not need to specify what, where, or how to configure specific devices or services; you only request the final state.</a:t>
            </a:r>
          </a:p>
          <a:p>
            <a:pPr>
              <a:buFont typeface="Arial" panose="020B0604020202020204" pitchFamily="34" charset="0"/>
              <a:buChar char="•"/>
            </a:pPr>
            <a:endParaRPr lang="en-US" sz="1800" dirty="0"/>
          </a:p>
          <a:p>
            <a:pPr>
              <a:buFont typeface="Arial" panose="020B0604020202020204" pitchFamily="34" charset="0"/>
              <a:buChar char="•"/>
            </a:pPr>
            <a:r>
              <a:rPr lang="en-US" sz="1800" b="1" dirty="0"/>
              <a:t>Strengthens security</a:t>
            </a:r>
            <a:r>
              <a:rPr lang="en-US" sz="1800" dirty="0"/>
              <a:t>: </a:t>
            </a:r>
          </a:p>
          <a:p>
            <a:pPr lvl="1">
              <a:buFont typeface="Arial" panose="020B0604020202020204" pitchFamily="34" charset="0"/>
              <a:buChar char="•"/>
            </a:pPr>
            <a:r>
              <a:rPr lang="en-US" sz="1600" dirty="0"/>
              <a:t>Machine-learning algorithms and artificial intelligence can learn and respond to new threats before they become an issue.</a:t>
            </a:r>
          </a:p>
          <a:p>
            <a:pPr>
              <a:buFont typeface="Arial" panose="020B0604020202020204" pitchFamily="34" charset="0"/>
              <a:buChar char="•"/>
            </a:pPr>
            <a:endParaRPr lang="en-US" sz="1800" dirty="0"/>
          </a:p>
          <a:p>
            <a:pPr>
              <a:buFont typeface="Arial" panose="020B0604020202020204" pitchFamily="34" charset="0"/>
              <a:buChar char="•"/>
            </a:pPr>
            <a:r>
              <a:rPr lang="en-US" sz="1800" b="1" dirty="0"/>
              <a:t>Improves agility</a:t>
            </a:r>
            <a:r>
              <a:rPr lang="en-US" sz="1800" dirty="0"/>
              <a:t>: </a:t>
            </a:r>
          </a:p>
          <a:p>
            <a:pPr lvl="1">
              <a:buFont typeface="Arial" panose="020B0604020202020204" pitchFamily="34" charset="0"/>
              <a:buChar char="•"/>
            </a:pPr>
            <a:r>
              <a:rPr lang="en-US" sz="1600" dirty="0"/>
              <a:t>Having network data in one place helps the network to quickly adapt to changes and have all services available despite failures.</a:t>
            </a:r>
          </a:p>
          <a:p>
            <a:pPr>
              <a:buFont typeface="Arial" panose="020B0604020202020204" pitchFamily="34" charset="0"/>
              <a:buChar char="•"/>
            </a:pPr>
            <a:endParaRPr lang="en-US" sz="1800" dirty="0"/>
          </a:p>
          <a:p>
            <a:pPr>
              <a:buFont typeface="Arial" panose="020B0604020202020204" pitchFamily="34" charset="0"/>
              <a:buChar char="•"/>
            </a:pPr>
            <a:r>
              <a:rPr lang="en-US" sz="1800" b="1" dirty="0"/>
              <a:t>Eliminates repetition</a:t>
            </a:r>
            <a:r>
              <a:rPr lang="en-US" sz="1800" dirty="0"/>
              <a:t>: </a:t>
            </a:r>
          </a:p>
          <a:p>
            <a:pPr lvl="1">
              <a:buFont typeface="Arial" panose="020B0604020202020204" pitchFamily="34" charset="0"/>
              <a:buChar char="•"/>
            </a:pPr>
            <a:r>
              <a:rPr lang="en-US" sz="1600" dirty="0"/>
              <a:t>Any repetition is prone to errors. Even by using APIs, programmers can make errors. Automation is essential to eliminating repetitive tasks and keeping manual labor to a minimum.</a:t>
            </a:r>
            <a:endParaRPr lang="nb-NO" sz="1400" dirty="0"/>
          </a:p>
        </p:txBody>
      </p:sp>
      <p:sp>
        <p:nvSpPr>
          <p:cNvPr id="4" name="Footer Placeholder 3">
            <a:extLst>
              <a:ext uri="{FF2B5EF4-FFF2-40B4-BE49-F238E27FC236}">
                <a16:creationId xmlns:a16="http://schemas.microsoft.com/office/drawing/2014/main" id="{7731CFEB-8014-4FCB-ACB4-EA6E7426C381}"/>
              </a:ext>
            </a:extLst>
          </p:cNvPr>
          <p:cNvSpPr>
            <a:spLocks noGrp="1"/>
          </p:cNvSpPr>
          <p:nvPr>
            <p:ph type="ftr" sz="quarter" idx="12"/>
          </p:nvPr>
        </p:nvSpPr>
        <p:spPr/>
        <p:txBody>
          <a:bodyPr/>
          <a:lstStyle/>
          <a:p>
            <a:endParaRPr lang="da-DK"/>
          </a:p>
        </p:txBody>
      </p:sp>
    </p:spTree>
    <p:extLst>
      <p:ext uri="{BB962C8B-B14F-4D97-AF65-F5344CB8AC3E}">
        <p14:creationId xmlns:p14="http://schemas.microsoft.com/office/powerpoint/2010/main" val="1694684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D958-96C8-44C0-926C-3021A53D08A3}"/>
              </a:ext>
            </a:extLst>
          </p:cNvPr>
          <p:cNvSpPr>
            <a:spLocks noGrp="1"/>
          </p:cNvSpPr>
          <p:nvPr>
            <p:ph type="title"/>
          </p:nvPr>
        </p:nvSpPr>
        <p:spPr/>
        <p:txBody>
          <a:bodyPr/>
          <a:lstStyle/>
          <a:p>
            <a:pPr algn="ctr"/>
            <a:r>
              <a:rPr lang="no-NO" sz="3600" dirty="0"/>
              <a:t>5.3 Simulation and Test tools</a:t>
            </a:r>
            <a:endParaRPr lang="nb-NO" dirty="0"/>
          </a:p>
        </p:txBody>
      </p:sp>
      <p:sp>
        <p:nvSpPr>
          <p:cNvPr id="3" name="Content Placeholder 2">
            <a:extLst>
              <a:ext uri="{FF2B5EF4-FFF2-40B4-BE49-F238E27FC236}">
                <a16:creationId xmlns:a16="http://schemas.microsoft.com/office/drawing/2014/main" id="{BC48574D-236C-40BA-AB9B-2BFEF0FE443B}"/>
              </a:ext>
            </a:extLst>
          </p:cNvPr>
          <p:cNvSpPr>
            <a:spLocks noGrp="1"/>
          </p:cNvSpPr>
          <p:nvPr>
            <p:ph sz="quarter" idx="10"/>
          </p:nvPr>
        </p:nvSpPr>
        <p:spPr>
          <a:xfrm>
            <a:off x="357600" y="822692"/>
            <a:ext cx="11476800" cy="5500835"/>
          </a:xfrm>
        </p:spPr>
        <p:txBody>
          <a:bodyPr anchor="ctr"/>
          <a:lstStyle/>
          <a:p>
            <a:pPr>
              <a:buFont typeface="Arial" panose="020B0604020202020204" pitchFamily="34" charset="0"/>
              <a:buChar char="•"/>
            </a:pPr>
            <a:r>
              <a:rPr lang="no-NO" sz="2000" dirty="0"/>
              <a:t>VIRL/CML2/GNS3</a:t>
            </a:r>
          </a:p>
          <a:p>
            <a:pPr>
              <a:buFont typeface="Arial" panose="020B0604020202020204" pitchFamily="34" charset="0"/>
              <a:buChar char="•"/>
            </a:pPr>
            <a:r>
              <a:rPr lang="no-NO" sz="2000" dirty="0"/>
              <a:t>pyATS</a:t>
            </a:r>
            <a:endParaRPr lang="nb-NO" sz="2000" dirty="0"/>
          </a:p>
        </p:txBody>
      </p:sp>
      <p:sp>
        <p:nvSpPr>
          <p:cNvPr id="4" name="Footer Placeholder 3">
            <a:extLst>
              <a:ext uri="{FF2B5EF4-FFF2-40B4-BE49-F238E27FC236}">
                <a16:creationId xmlns:a16="http://schemas.microsoft.com/office/drawing/2014/main" id="{7731CFEB-8014-4FCB-ACB4-EA6E7426C381}"/>
              </a:ext>
            </a:extLst>
          </p:cNvPr>
          <p:cNvSpPr>
            <a:spLocks noGrp="1"/>
          </p:cNvSpPr>
          <p:nvPr>
            <p:ph type="ftr" sz="quarter" idx="12"/>
          </p:nvPr>
        </p:nvSpPr>
        <p:spPr/>
        <p:txBody>
          <a:bodyPr/>
          <a:lstStyle/>
          <a:p>
            <a:endParaRPr lang="da-DK"/>
          </a:p>
        </p:txBody>
      </p:sp>
      <p:pic>
        <p:nvPicPr>
          <p:cNvPr id="6" name="Picture 5">
            <a:extLst>
              <a:ext uri="{FF2B5EF4-FFF2-40B4-BE49-F238E27FC236}">
                <a16:creationId xmlns:a16="http://schemas.microsoft.com/office/drawing/2014/main" id="{51218BD1-96E9-4BC5-AA8E-890B269ADCF1}"/>
              </a:ext>
            </a:extLst>
          </p:cNvPr>
          <p:cNvPicPr>
            <a:picLocks noChangeAspect="1"/>
          </p:cNvPicPr>
          <p:nvPr/>
        </p:nvPicPr>
        <p:blipFill>
          <a:blip r:embed="rId2"/>
          <a:stretch>
            <a:fillRect/>
          </a:stretch>
        </p:blipFill>
        <p:spPr>
          <a:xfrm>
            <a:off x="2125915" y="1195075"/>
            <a:ext cx="7925906" cy="4467849"/>
          </a:xfrm>
          <a:prstGeom prst="rect">
            <a:avLst/>
          </a:prstGeom>
        </p:spPr>
      </p:pic>
    </p:spTree>
    <p:extLst>
      <p:ext uri="{BB962C8B-B14F-4D97-AF65-F5344CB8AC3E}">
        <p14:creationId xmlns:p14="http://schemas.microsoft.com/office/powerpoint/2010/main" val="2631658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D958-96C8-44C0-926C-3021A53D08A3}"/>
              </a:ext>
            </a:extLst>
          </p:cNvPr>
          <p:cNvSpPr>
            <a:spLocks noGrp="1"/>
          </p:cNvSpPr>
          <p:nvPr>
            <p:ph type="title"/>
          </p:nvPr>
        </p:nvSpPr>
        <p:spPr/>
        <p:txBody>
          <a:bodyPr/>
          <a:lstStyle/>
          <a:p>
            <a:pPr algn="ctr"/>
            <a:r>
              <a:rPr lang="no-NO" sz="3600" dirty="0"/>
              <a:t>5.3 Simulation and Test tools</a:t>
            </a:r>
            <a:endParaRPr lang="nb-NO" dirty="0"/>
          </a:p>
        </p:txBody>
      </p:sp>
      <p:sp>
        <p:nvSpPr>
          <p:cNvPr id="3" name="Content Placeholder 2">
            <a:extLst>
              <a:ext uri="{FF2B5EF4-FFF2-40B4-BE49-F238E27FC236}">
                <a16:creationId xmlns:a16="http://schemas.microsoft.com/office/drawing/2014/main" id="{BC48574D-236C-40BA-AB9B-2BFEF0FE443B}"/>
              </a:ext>
            </a:extLst>
          </p:cNvPr>
          <p:cNvSpPr>
            <a:spLocks noGrp="1"/>
          </p:cNvSpPr>
          <p:nvPr>
            <p:ph sz="quarter" idx="10"/>
          </p:nvPr>
        </p:nvSpPr>
        <p:spPr>
          <a:xfrm>
            <a:off x="357600" y="822692"/>
            <a:ext cx="11476800" cy="5500835"/>
          </a:xfrm>
        </p:spPr>
        <p:txBody>
          <a:bodyPr anchor="ctr"/>
          <a:lstStyle/>
          <a:p>
            <a:pPr>
              <a:buFont typeface="Arial" panose="020B0604020202020204" pitchFamily="34" charset="0"/>
              <a:buChar char="•"/>
            </a:pPr>
            <a:endParaRPr lang="nb-NO" sz="2000" dirty="0"/>
          </a:p>
        </p:txBody>
      </p:sp>
      <p:sp>
        <p:nvSpPr>
          <p:cNvPr id="4" name="Footer Placeholder 3">
            <a:extLst>
              <a:ext uri="{FF2B5EF4-FFF2-40B4-BE49-F238E27FC236}">
                <a16:creationId xmlns:a16="http://schemas.microsoft.com/office/drawing/2014/main" id="{7731CFEB-8014-4FCB-ACB4-EA6E7426C381}"/>
              </a:ext>
            </a:extLst>
          </p:cNvPr>
          <p:cNvSpPr>
            <a:spLocks noGrp="1"/>
          </p:cNvSpPr>
          <p:nvPr>
            <p:ph type="ftr" sz="quarter" idx="12"/>
          </p:nvPr>
        </p:nvSpPr>
        <p:spPr/>
        <p:txBody>
          <a:bodyPr/>
          <a:lstStyle/>
          <a:p>
            <a:endParaRPr lang="da-DK"/>
          </a:p>
        </p:txBody>
      </p:sp>
      <p:pic>
        <p:nvPicPr>
          <p:cNvPr id="7" name="Picture 6">
            <a:extLst>
              <a:ext uri="{FF2B5EF4-FFF2-40B4-BE49-F238E27FC236}">
                <a16:creationId xmlns:a16="http://schemas.microsoft.com/office/drawing/2014/main" id="{0F0A9C80-A9A3-4286-B17F-EB505350CDBC}"/>
              </a:ext>
            </a:extLst>
          </p:cNvPr>
          <p:cNvPicPr>
            <a:picLocks noChangeAspect="1"/>
          </p:cNvPicPr>
          <p:nvPr/>
        </p:nvPicPr>
        <p:blipFill>
          <a:blip r:embed="rId2"/>
          <a:stretch>
            <a:fillRect/>
          </a:stretch>
        </p:blipFill>
        <p:spPr>
          <a:xfrm>
            <a:off x="343336" y="822826"/>
            <a:ext cx="6239746" cy="3010320"/>
          </a:xfrm>
          <a:prstGeom prst="rect">
            <a:avLst/>
          </a:prstGeom>
        </p:spPr>
      </p:pic>
      <p:pic>
        <p:nvPicPr>
          <p:cNvPr id="9" name="Picture 8">
            <a:extLst>
              <a:ext uri="{FF2B5EF4-FFF2-40B4-BE49-F238E27FC236}">
                <a16:creationId xmlns:a16="http://schemas.microsoft.com/office/drawing/2014/main" id="{72FBCB86-C18E-4582-A338-F70DB52505DC}"/>
              </a:ext>
            </a:extLst>
          </p:cNvPr>
          <p:cNvPicPr>
            <a:picLocks noChangeAspect="1"/>
          </p:cNvPicPr>
          <p:nvPr/>
        </p:nvPicPr>
        <p:blipFill>
          <a:blip r:embed="rId3"/>
          <a:stretch>
            <a:fillRect/>
          </a:stretch>
        </p:blipFill>
        <p:spPr>
          <a:xfrm>
            <a:off x="5165000" y="1159251"/>
            <a:ext cx="6249272" cy="5058481"/>
          </a:xfrm>
          <a:prstGeom prst="rect">
            <a:avLst/>
          </a:prstGeom>
        </p:spPr>
      </p:pic>
    </p:spTree>
    <p:extLst>
      <p:ext uri="{BB962C8B-B14F-4D97-AF65-F5344CB8AC3E}">
        <p14:creationId xmlns:p14="http://schemas.microsoft.com/office/powerpoint/2010/main" val="168297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D958-96C8-44C0-926C-3021A53D08A3}"/>
              </a:ext>
            </a:extLst>
          </p:cNvPr>
          <p:cNvSpPr>
            <a:spLocks noGrp="1"/>
          </p:cNvSpPr>
          <p:nvPr>
            <p:ph type="title"/>
          </p:nvPr>
        </p:nvSpPr>
        <p:spPr/>
        <p:txBody>
          <a:bodyPr/>
          <a:lstStyle/>
          <a:p>
            <a:pPr algn="ctr"/>
            <a:r>
              <a:rPr lang="no-NO" sz="3600" dirty="0"/>
              <a:t>5.3 Simulation and Test tools</a:t>
            </a:r>
            <a:endParaRPr lang="nb-NO" dirty="0"/>
          </a:p>
        </p:txBody>
      </p:sp>
      <p:sp>
        <p:nvSpPr>
          <p:cNvPr id="3" name="Content Placeholder 2">
            <a:extLst>
              <a:ext uri="{FF2B5EF4-FFF2-40B4-BE49-F238E27FC236}">
                <a16:creationId xmlns:a16="http://schemas.microsoft.com/office/drawing/2014/main" id="{BC48574D-236C-40BA-AB9B-2BFEF0FE443B}"/>
              </a:ext>
            </a:extLst>
          </p:cNvPr>
          <p:cNvSpPr>
            <a:spLocks noGrp="1"/>
          </p:cNvSpPr>
          <p:nvPr>
            <p:ph sz="quarter" idx="10"/>
          </p:nvPr>
        </p:nvSpPr>
        <p:spPr>
          <a:xfrm>
            <a:off x="357600" y="822692"/>
            <a:ext cx="11476800" cy="5500835"/>
          </a:xfrm>
        </p:spPr>
        <p:txBody>
          <a:bodyPr anchor="t"/>
          <a:lstStyle/>
          <a:p>
            <a:pPr>
              <a:buFont typeface="Arial" panose="020B0604020202020204" pitchFamily="34" charset="0"/>
              <a:buChar char="•"/>
            </a:pPr>
            <a:endParaRPr lang="no-NO" sz="2000" dirty="0"/>
          </a:p>
          <a:p>
            <a:pPr>
              <a:buFont typeface="Arial" panose="020B0604020202020204" pitchFamily="34" charset="0"/>
              <a:buChar char="•"/>
            </a:pPr>
            <a:r>
              <a:rPr lang="en-US" sz="2000" dirty="0"/>
              <a:t>Python Automated Test System (</a:t>
            </a:r>
            <a:r>
              <a:rPr lang="en-US" sz="2000" dirty="0" err="1"/>
              <a:t>pyATS</a:t>
            </a:r>
            <a:r>
              <a:rPr lang="en-US" sz="2000" dirty="0"/>
              <a:t>)</a:t>
            </a:r>
            <a:endParaRPr lang="no-NO" sz="2000" dirty="0"/>
          </a:p>
          <a:p>
            <a:pPr lvl="1">
              <a:buFont typeface="Arial" panose="020B0604020202020204" pitchFamily="34" charset="0"/>
              <a:buChar char="•"/>
            </a:pPr>
            <a:r>
              <a:rPr lang="en-US" sz="1800" dirty="0" err="1"/>
              <a:t>pyATS</a:t>
            </a:r>
            <a:r>
              <a:rPr lang="en-US" sz="1800" dirty="0"/>
              <a:t> and the </a:t>
            </a:r>
            <a:r>
              <a:rPr lang="en-US" sz="1800" dirty="0" err="1"/>
              <a:t>pyATS</a:t>
            </a:r>
            <a:r>
              <a:rPr lang="en-US" sz="1800" dirty="0"/>
              <a:t> library together form the Cisco test</a:t>
            </a:r>
            <a:r>
              <a:rPr lang="no-NO" sz="1800" dirty="0"/>
              <a:t> </a:t>
            </a:r>
            <a:r>
              <a:rPr lang="en-US" sz="1800" dirty="0"/>
              <a:t>and automation solution, a vibrant ecosystem that aims</a:t>
            </a:r>
            <a:r>
              <a:rPr lang="no-NO" sz="1800" dirty="0"/>
              <a:t> </a:t>
            </a:r>
            <a:r>
              <a:rPr lang="en-US" sz="1800" dirty="0"/>
              <a:t>to standardize how automated network tests are set up</a:t>
            </a:r>
            <a:r>
              <a:rPr lang="no-NO" sz="1800" dirty="0"/>
              <a:t> </a:t>
            </a:r>
            <a:r>
              <a:rPr lang="en-US" sz="1800" dirty="0"/>
              <a:t>and run. </a:t>
            </a:r>
            <a:endParaRPr lang="no-NO" sz="1800" dirty="0"/>
          </a:p>
          <a:p>
            <a:pPr lvl="1">
              <a:buFont typeface="Arial" panose="020B0604020202020204" pitchFamily="34" charset="0"/>
              <a:buChar char="•"/>
            </a:pPr>
            <a:r>
              <a:rPr lang="en-US" sz="1800" dirty="0" err="1"/>
              <a:t>pyATS</a:t>
            </a:r>
            <a:r>
              <a:rPr lang="en-US" sz="1800" dirty="0"/>
              <a:t> was developed by Cisco in 2014 and is</a:t>
            </a:r>
            <a:r>
              <a:rPr lang="no-NO" sz="1800" dirty="0"/>
              <a:t> </a:t>
            </a:r>
            <a:r>
              <a:rPr lang="en-US" sz="1800" dirty="0"/>
              <a:t>used extensively internally by thousands of engineers to</a:t>
            </a:r>
            <a:r>
              <a:rPr lang="no-NO" sz="1800" dirty="0"/>
              <a:t> </a:t>
            </a:r>
            <a:r>
              <a:rPr lang="en-US" sz="1800" dirty="0"/>
              <a:t>run unit tests, regression tests, and end-to-end and</a:t>
            </a:r>
            <a:r>
              <a:rPr lang="no-NO" sz="1800" dirty="0"/>
              <a:t> </a:t>
            </a:r>
            <a:r>
              <a:rPr lang="en-US" sz="1800" dirty="0"/>
              <a:t>integration tests for a large number of Cisco products.</a:t>
            </a:r>
          </a:p>
          <a:p>
            <a:pPr lvl="1">
              <a:buFont typeface="Arial" panose="020B0604020202020204" pitchFamily="34" charset="0"/>
              <a:buChar char="•"/>
            </a:pPr>
            <a:r>
              <a:rPr lang="en-US" sz="1800" dirty="0"/>
              <a:t>The solution is completely developed in Python3, making</a:t>
            </a:r>
            <a:r>
              <a:rPr lang="no-NO" sz="1800" dirty="0"/>
              <a:t> </a:t>
            </a:r>
            <a:r>
              <a:rPr lang="en-US" sz="1800" dirty="0"/>
              <a:t>it easy to work with, scalable, and extensible.</a:t>
            </a:r>
            <a:endParaRPr lang="nb-NO" sz="1800" dirty="0"/>
          </a:p>
        </p:txBody>
      </p:sp>
      <p:sp>
        <p:nvSpPr>
          <p:cNvPr id="4" name="Footer Placeholder 3">
            <a:extLst>
              <a:ext uri="{FF2B5EF4-FFF2-40B4-BE49-F238E27FC236}">
                <a16:creationId xmlns:a16="http://schemas.microsoft.com/office/drawing/2014/main" id="{7731CFEB-8014-4FCB-ACB4-EA6E7426C381}"/>
              </a:ext>
            </a:extLst>
          </p:cNvPr>
          <p:cNvSpPr>
            <a:spLocks noGrp="1"/>
          </p:cNvSpPr>
          <p:nvPr>
            <p:ph type="ftr" sz="quarter" idx="12"/>
          </p:nvPr>
        </p:nvSpPr>
        <p:spPr/>
        <p:txBody>
          <a:bodyPr/>
          <a:lstStyle/>
          <a:p>
            <a:endParaRPr lang="da-DK"/>
          </a:p>
        </p:txBody>
      </p:sp>
      <p:pic>
        <p:nvPicPr>
          <p:cNvPr id="7" name="Picture 6">
            <a:extLst>
              <a:ext uri="{FF2B5EF4-FFF2-40B4-BE49-F238E27FC236}">
                <a16:creationId xmlns:a16="http://schemas.microsoft.com/office/drawing/2014/main" id="{B6234F51-D4CC-4543-9835-E86E0E1520C4}"/>
              </a:ext>
            </a:extLst>
          </p:cNvPr>
          <p:cNvPicPr>
            <a:picLocks noChangeAspect="1"/>
          </p:cNvPicPr>
          <p:nvPr/>
        </p:nvPicPr>
        <p:blipFill>
          <a:blip r:embed="rId2"/>
          <a:stretch>
            <a:fillRect/>
          </a:stretch>
        </p:blipFill>
        <p:spPr>
          <a:xfrm>
            <a:off x="2632345" y="3429000"/>
            <a:ext cx="5963482" cy="2543530"/>
          </a:xfrm>
          <a:prstGeom prst="rect">
            <a:avLst/>
          </a:prstGeom>
        </p:spPr>
      </p:pic>
    </p:spTree>
    <p:extLst>
      <p:ext uri="{BB962C8B-B14F-4D97-AF65-F5344CB8AC3E}">
        <p14:creationId xmlns:p14="http://schemas.microsoft.com/office/powerpoint/2010/main" val="3017142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D958-96C8-44C0-926C-3021A53D08A3}"/>
              </a:ext>
            </a:extLst>
          </p:cNvPr>
          <p:cNvSpPr>
            <a:spLocks noGrp="1"/>
          </p:cNvSpPr>
          <p:nvPr>
            <p:ph type="title"/>
          </p:nvPr>
        </p:nvSpPr>
        <p:spPr/>
        <p:txBody>
          <a:bodyPr/>
          <a:lstStyle/>
          <a:p>
            <a:pPr algn="ctr"/>
            <a:r>
              <a:rPr lang="no-NO" sz="3600" dirty="0"/>
              <a:t>5.3 Simulation and Test tools</a:t>
            </a:r>
            <a:endParaRPr lang="nb-NO" dirty="0"/>
          </a:p>
        </p:txBody>
      </p:sp>
      <p:sp>
        <p:nvSpPr>
          <p:cNvPr id="3" name="Content Placeholder 2">
            <a:extLst>
              <a:ext uri="{FF2B5EF4-FFF2-40B4-BE49-F238E27FC236}">
                <a16:creationId xmlns:a16="http://schemas.microsoft.com/office/drawing/2014/main" id="{BC48574D-236C-40BA-AB9B-2BFEF0FE443B}"/>
              </a:ext>
            </a:extLst>
          </p:cNvPr>
          <p:cNvSpPr>
            <a:spLocks noGrp="1"/>
          </p:cNvSpPr>
          <p:nvPr>
            <p:ph sz="quarter" idx="10"/>
          </p:nvPr>
        </p:nvSpPr>
        <p:spPr>
          <a:xfrm>
            <a:off x="357600" y="822692"/>
            <a:ext cx="11476800" cy="5500835"/>
          </a:xfrm>
        </p:spPr>
        <p:txBody>
          <a:bodyPr anchor="t"/>
          <a:lstStyle/>
          <a:p>
            <a:pPr>
              <a:buFont typeface="Arial" panose="020B0604020202020204" pitchFamily="34" charset="0"/>
              <a:buChar char="•"/>
            </a:pPr>
            <a:endParaRPr lang="no-NO" sz="1800" dirty="0"/>
          </a:p>
          <a:p>
            <a:pPr marL="122" indent="0">
              <a:buNone/>
            </a:pPr>
            <a:endParaRPr lang="no-NO" sz="1800" dirty="0"/>
          </a:p>
          <a:p>
            <a:pPr marL="122" indent="0">
              <a:buNone/>
            </a:pPr>
            <a:r>
              <a:rPr lang="en-US" sz="1800" b="1" dirty="0"/>
              <a:t>Some of the most common use</a:t>
            </a:r>
            <a:r>
              <a:rPr lang="no-NO" sz="1800" b="1" dirty="0"/>
              <a:t> </a:t>
            </a:r>
            <a:r>
              <a:rPr lang="en-US" sz="1800" b="1" dirty="0"/>
              <a:t>cases for </a:t>
            </a:r>
            <a:r>
              <a:rPr lang="en-US" sz="1800" b="1" dirty="0" err="1"/>
              <a:t>pyATS</a:t>
            </a:r>
            <a:r>
              <a:rPr lang="en-US" sz="1800" b="1" dirty="0"/>
              <a:t> are as follows:</a:t>
            </a:r>
            <a:endParaRPr lang="no-NO" sz="1800" b="1" dirty="0"/>
          </a:p>
          <a:p>
            <a:pPr marL="122" indent="0">
              <a:buNone/>
            </a:pPr>
            <a:endParaRPr lang="no-NO" sz="1800" b="1" dirty="0"/>
          </a:p>
          <a:p>
            <a:pPr>
              <a:buFont typeface="Arial" panose="020B0604020202020204" pitchFamily="34" charset="0"/>
              <a:buChar char="•"/>
            </a:pPr>
            <a:r>
              <a:rPr lang="en-US" sz="1800" dirty="0"/>
              <a:t>Profiling the current status of a network and taking a</a:t>
            </a:r>
            <a:r>
              <a:rPr lang="no-NO" sz="1800" dirty="0"/>
              <a:t> </a:t>
            </a:r>
            <a:r>
              <a:rPr lang="en-US" sz="1800" dirty="0"/>
              <a:t>snapshot of both the configuration status as well as the</a:t>
            </a:r>
            <a:r>
              <a:rPr lang="no-NO" sz="1800" dirty="0"/>
              <a:t> </a:t>
            </a:r>
            <a:r>
              <a:rPr lang="en-US" sz="1800" dirty="0"/>
              <a:t>operational data of the network</a:t>
            </a:r>
            <a:r>
              <a:rPr lang="no-NO" sz="1800" dirty="0"/>
              <a:t>.</a:t>
            </a:r>
            <a:r>
              <a:rPr lang="no-NO" sz="1600" dirty="0"/>
              <a:t> </a:t>
            </a:r>
          </a:p>
          <a:p>
            <a:pPr>
              <a:buFont typeface="Arial" panose="020B0604020202020204" pitchFamily="34" charset="0"/>
              <a:buChar char="•"/>
            </a:pPr>
            <a:endParaRPr lang="no-NO" sz="1600" dirty="0"/>
          </a:p>
          <a:p>
            <a:pPr>
              <a:buFont typeface="Arial" panose="020B0604020202020204" pitchFamily="34" charset="0"/>
              <a:buChar char="•"/>
            </a:pPr>
            <a:r>
              <a:rPr lang="en-US" sz="1800" dirty="0"/>
              <a:t>Automating configuration changes and monitoring of</a:t>
            </a:r>
            <a:r>
              <a:rPr lang="no-NO" sz="1800" dirty="0"/>
              <a:t> </a:t>
            </a:r>
            <a:r>
              <a:rPr lang="en-US" sz="1800" dirty="0"/>
              <a:t>devices</a:t>
            </a:r>
            <a:r>
              <a:rPr lang="no-NO" sz="1800" dirty="0"/>
              <a:t>.</a:t>
            </a:r>
          </a:p>
          <a:p>
            <a:pPr>
              <a:buFont typeface="Arial" panose="020B0604020202020204" pitchFamily="34" charset="0"/>
              <a:buChar char="•"/>
            </a:pPr>
            <a:endParaRPr lang="no-NO" sz="1800" dirty="0"/>
          </a:p>
          <a:p>
            <a:pPr>
              <a:buFont typeface="Arial" panose="020B0604020202020204" pitchFamily="34" charset="0"/>
              <a:buChar char="•"/>
            </a:pPr>
            <a:endParaRPr lang="no-NO" sz="1800" dirty="0"/>
          </a:p>
          <a:p>
            <a:pPr>
              <a:buFont typeface="Arial" panose="020B0604020202020204" pitchFamily="34" charset="0"/>
              <a:buChar char="•"/>
            </a:pPr>
            <a:endParaRPr lang="no-NO" sz="1800" dirty="0"/>
          </a:p>
          <a:p>
            <a:pPr marL="122" indent="0">
              <a:buNone/>
            </a:pPr>
            <a:r>
              <a:rPr lang="en-US" sz="1800" b="1" dirty="0" err="1"/>
              <a:t>pyATS</a:t>
            </a:r>
            <a:r>
              <a:rPr lang="en-US" sz="1800" b="1" dirty="0"/>
              <a:t> can be easily</a:t>
            </a:r>
            <a:r>
              <a:rPr lang="no-NO" sz="1800" b="1" dirty="0"/>
              <a:t> </a:t>
            </a:r>
            <a:r>
              <a:rPr lang="en-US" sz="1800" b="1" dirty="0"/>
              <a:t>integrated in day-to-day DevOps activities and CI/CD</a:t>
            </a:r>
            <a:r>
              <a:rPr lang="no-NO" sz="1800" b="1" dirty="0"/>
              <a:t> </a:t>
            </a:r>
            <a:r>
              <a:rPr lang="en-US" sz="1800" b="1" dirty="0"/>
              <a:t>automation pipelines. </a:t>
            </a:r>
            <a:endParaRPr lang="no-NO" sz="1800" b="1" dirty="0"/>
          </a:p>
          <a:p>
            <a:pPr>
              <a:buFont typeface="Arial" panose="020B0604020202020204" pitchFamily="34" charset="0"/>
              <a:buChar char="•"/>
            </a:pPr>
            <a:endParaRPr lang="no-NO" sz="1800" dirty="0"/>
          </a:p>
        </p:txBody>
      </p:sp>
      <p:sp>
        <p:nvSpPr>
          <p:cNvPr id="4" name="Footer Placeholder 3">
            <a:extLst>
              <a:ext uri="{FF2B5EF4-FFF2-40B4-BE49-F238E27FC236}">
                <a16:creationId xmlns:a16="http://schemas.microsoft.com/office/drawing/2014/main" id="{7731CFEB-8014-4FCB-ACB4-EA6E7426C381}"/>
              </a:ext>
            </a:extLst>
          </p:cNvPr>
          <p:cNvSpPr>
            <a:spLocks noGrp="1"/>
          </p:cNvSpPr>
          <p:nvPr>
            <p:ph type="ftr" sz="quarter" idx="12"/>
          </p:nvPr>
        </p:nvSpPr>
        <p:spPr/>
        <p:txBody>
          <a:bodyPr/>
          <a:lstStyle/>
          <a:p>
            <a:endParaRPr lang="da-DK"/>
          </a:p>
        </p:txBody>
      </p:sp>
    </p:spTree>
    <p:extLst>
      <p:ext uri="{BB962C8B-B14F-4D97-AF65-F5344CB8AC3E}">
        <p14:creationId xmlns:p14="http://schemas.microsoft.com/office/powerpoint/2010/main" val="3392729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C574229-96F4-466E-B00E-E5B35EDA8C60}"/>
              </a:ext>
            </a:extLst>
          </p:cNvPr>
          <p:cNvPicPr>
            <a:picLocks noChangeAspect="1"/>
          </p:cNvPicPr>
          <p:nvPr/>
        </p:nvPicPr>
        <p:blipFill>
          <a:blip r:embed="rId3"/>
          <a:stretch>
            <a:fillRect/>
          </a:stretch>
        </p:blipFill>
        <p:spPr>
          <a:xfrm>
            <a:off x="394774" y="675891"/>
            <a:ext cx="6239746" cy="5506218"/>
          </a:xfrm>
          <a:prstGeom prst="rect">
            <a:avLst/>
          </a:prstGeom>
        </p:spPr>
      </p:pic>
      <p:sp>
        <p:nvSpPr>
          <p:cNvPr id="2" name="Title 1">
            <a:extLst>
              <a:ext uri="{FF2B5EF4-FFF2-40B4-BE49-F238E27FC236}">
                <a16:creationId xmlns:a16="http://schemas.microsoft.com/office/drawing/2014/main" id="{E930D958-96C8-44C0-926C-3021A53D08A3}"/>
              </a:ext>
            </a:extLst>
          </p:cNvPr>
          <p:cNvSpPr>
            <a:spLocks noGrp="1"/>
          </p:cNvSpPr>
          <p:nvPr>
            <p:ph type="title"/>
          </p:nvPr>
        </p:nvSpPr>
        <p:spPr/>
        <p:txBody>
          <a:bodyPr/>
          <a:lstStyle/>
          <a:p>
            <a:pPr algn="ctr"/>
            <a:r>
              <a:rPr lang="no-NO" sz="3600" dirty="0"/>
              <a:t>5.3 Simulation and Test tools</a:t>
            </a:r>
            <a:endParaRPr lang="nb-NO" dirty="0"/>
          </a:p>
        </p:txBody>
      </p:sp>
      <p:sp>
        <p:nvSpPr>
          <p:cNvPr id="3" name="Content Placeholder 2">
            <a:extLst>
              <a:ext uri="{FF2B5EF4-FFF2-40B4-BE49-F238E27FC236}">
                <a16:creationId xmlns:a16="http://schemas.microsoft.com/office/drawing/2014/main" id="{BC48574D-236C-40BA-AB9B-2BFEF0FE443B}"/>
              </a:ext>
            </a:extLst>
          </p:cNvPr>
          <p:cNvSpPr>
            <a:spLocks noGrp="1"/>
          </p:cNvSpPr>
          <p:nvPr>
            <p:ph sz="quarter" idx="10"/>
          </p:nvPr>
        </p:nvSpPr>
        <p:spPr>
          <a:xfrm>
            <a:off x="357600" y="822692"/>
            <a:ext cx="11476800" cy="5500835"/>
          </a:xfrm>
        </p:spPr>
        <p:txBody>
          <a:bodyPr anchor="t"/>
          <a:lstStyle/>
          <a:p>
            <a:pPr marL="122" indent="0">
              <a:buNone/>
            </a:pPr>
            <a:r>
              <a:rPr lang="no-NO" sz="1800" dirty="0"/>
              <a:t>	* </a:t>
            </a:r>
            <a:r>
              <a:rPr lang="nb-NO" sz="1800" dirty="0" err="1"/>
              <a:t>pyATS</a:t>
            </a:r>
            <a:r>
              <a:rPr lang="nb-NO" sz="1800" dirty="0"/>
              <a:t> </a:t>
            </a:r>
            <a:r>
              <a:rPr lang="nb-NO" sz="1800" dirty="0" err="1"/>
              <a:t>Testbed</a:t>
            </a:r>
            <a:r>
              <a:rPr lang="nb-NO" sz="1800" dirty="0"/>
              <a:t> File</a:t>
            </a:r>
            <a:r>
              <a:rPr lang="no-NO" sz="1800" dirty="0"/>
              <a:t>					* </a:t>
            </a:r>
            <a:r>
              <a:rPr lang="nb-NO" sz="1800" b="0" i="1" u="none" strike="noStrike" baseline="0" dirty="0" err="1">
                <a:solidFill>
                  <a:srgbClr val="333333"/>
                </a:solidFill>
                <a:latin typeface="Georgia-Italic"/>
              </a:rPr>
              <a:t>pyATS</a:t>
            </a:r>
            <a:r>
              <a:rPr lang="nb-NO" sz="1800" b="0" i="1" u="none" strike="noStrike" baseline="0" dirty="0">
                <a:solidFill>
                  <a:srgbClr val="333333"/>
                </a:solidFill>
                <a:latin typeface="Georgia-Italic"/>
              </a:rPr>
              <a:t> Test</a:t>
            </a:r>
            <a:endParaRPr lang="no-NO" sz="1800" dirty="0"/>
          </a:p>
        </p:txBody>
      </p:sp>
      <p:sp>
        <p:nvSpPr>
          <p:cNvPr id="4" name="Footer Placeholder 3">
            <a:extLst>
              <a:ext uri="{FF2B5EF4-FFF2-40B4-BE49-F238E27FC236}">
                <a16:creationId xmlns:a16="http://schemas.microsoft.com/office/drawing/2014/main" id="{7731CFEB-8014-4FCB-ACB4-EA6E7426C381}"/>
              </a:ext>
            </a:extLst>
          </p:cNvPr>
          <p:cNvSpPr>
            <a:spLocks noGrp="1"/>
          </p:cNvSpPr>
          <p:nvPr>
            <p:ph type="ftr" sz="quarter" idx="12"/>
          </p:nvPr>
        </p:nvSpPr>
        <p:spPr/>
        <p:txBody>
          <a:bodyPr/>
          <a:lstStyle/>
          <a:p>
            <a:endParaRPr lang="da-DK"/>
          </a:p>
        </p:txBody>
      </p:sp>
      <p:pic>
        <p:nvPicPr>
          <p:cNvPr id="8" name="Picture 7">
            <a:extLst>
              <a:ext uri="{FF2B5EF4-FFF2-40B4-BE49-F238E27FC236}">
                <a16:creationId xmlns:a16="http://schemas.microsoft.com/office/drawing/2014/main" id="{F796A2F7-4DB6-4A84-A7DD-52AD9443EAC1}"/>
              </a:ext>
            </a:extLst>
          </p:cNvPr>
          <p:cNvPicPr>
            <a:picLocks noChangeAspect="1"/>
          </p:cNvPicPr>
          <p:nvPr/>
        </p:nvPicPr>
        <p:blipFill>
          <a:blip r:embed="rId4"/>
          <a:stretch>
            <a:fillRect/>
          </a:stretch>
        </p:blipFill>
        <p:spPr>
          <a:xfrm>
            <a:off x="5980833" y="1253399"/>
            <a:ext cx="6211167" cy="5801535"/>
          </a:xfrm>
          <a:prstGeom prst="rect">
            <a:avLst/>
          </a:prstGeom>
        </p:spPr>
      </p:pic>
    </p:spTree>
    <p:extLst>
      <p:ext uri="{BB962C8B-B14F-4D97-AF65-F5344CB8AC3E}">
        <p14:creationId xmlns:p14="http://schemas.microsoft.com/office/powerpoint/2010/main" val="2803065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D958-96C8-44C0-926C-3021A53D08A3}"/>
              </a:ext>
            </a:extLst>
          </p:cNvPr>
          <p:cNvSpPr>
            <a:spLocks noGrp="1"/>
          </p:cNvSpPr>
          <p:nvPr>
            <p:ph type="title"/>
          </p:nvPr>
        </p:nvSpPr>
        <p:spPr/>
        <p:txBody>
          <a:bodyPr/>
          <a:lstStyle/>
          <a:p>
            <a:pPr algn="ctr"/>
            <a:r>
              <a:rPr lang="no-NO" sz="3600" dirty="0"/>
              <a:t>5.4 </a:t>
            </a:r>
            <a:r>
              <a:rPr lang="nb-NO" sz="3600" dirty="0"/>
              <a:t>CI/CD in </a:t>
            </a:r>
            <a:r>
              <a:rPr lang="nb-NO" sz="3600" dirty="0" err="1"/>
              <a:t>infrastructure</a:t>
            </a:r>
            <a:r>
              <a:rPr lang="nb-NO" sz="3600" dirty="0"/>
              <a:t> </a:t>
            </a:r>
            <a:r>
              <a:rPr lang="nb-NO" sz="3600" dirty="0" err="1"/>
              <a:t>automation</a:t>
            </a:r>
            <a:endParaRPr lang="nb-NO" dirty="0"/>
          </a:p>
        </p:txBody>
      </p:sp>
      <p:sp>
        <p:nvSpPr>
          <p:cNvPr id="3" name="Content Placeholder 2">
            <a:extLst>
              <a:ext uri="{FF2B5EF4-FFF2-40B4-BE49-F238E27FC236}">
                <a16:creationId xmlns:a16="http://schemas.microsoft.com/office/drawing/2014/main" id="{BC48574D-236C-40BA-AB9B-2BFEF0FE443B}"/>
              </a:ext>
            </a:extLst>
          </p:cNvPr>
          <p:cNvSpPr>
            <a:spLocks noGrp="1"/>
          </p:cNvSpPr>
          <p:nvPr>
            <p:ph sz="quarter" idx="10"/>
          </p:nvPr>
        </p:nvSpPr>
        <p:spPr>
          <a:xfrm>
            <a:off x="357600" y="822692"/>
            <a:ext cx="11476800" cy="5500835"/>
          </a:xfrm>
        </p:spPr>
        <p:txBody>
          <a:bodyPr anchor="t"/>
          <a:lstStyle/>
          <a:p>
            <a:pPr>
              <a:buFont typeface="Arial" panose="020B0604020202020204" pitchFamily="34" charset="0"/>
              <a:buChar char="•"/>
            </a:pPr>
            <a:r>
              <a:rPr lang="en-US" sz="2000" dirty="0"/>
              <a:t>continuous integration/continuous delivery</a:t>
            </a:r>
            <a:r>
              <a:rPr lang="no-NO" sz="2000" dirty="0"/>
              <a:t> </a:t>
            </a:r>
            <a:r>
              <a:rPr lang="en-US" sz="2000" dirty="0"/>
              <a:t>(CI/CD) pipeline </a:t>
            </a:r>
            <a:endParaRPr lang="no-NO" sz="2000" dirty="0"/>
          </a:p>
          <a:p>
            <a:pPr lvl="1">
              <a:buFont typeface="Arial" panose="020B0604020202020204" pitchFamily="34" charset="0"/>
              <a:buChar char="•"/>
            </a:pPr>
            <a:r>
              <a:rPr lang="no-NO" sz="1800" dirty="0"/>
              <a:t>Is a</a:t>
            </a:r>
            <a:r>
              <a:rPr lang="en-US" sz="1800" dirty="0"/>
              <a:t> series of automated steps that code</a:t>
            </a:r>
            <a:r>
              <a:rPr lang="no-NO" sz="1800" dirty="0"/>
              <a:t> </a:t>
            </a:r>
            <a:r>
              <a:rPr lang="en-US" sz="2000" dirty="0"/>
              <a:t>goes through from the IDE of an individual developer,</a:t>
            </a:r>
            <a:r>
              <a:rPr lang="no-NO" sz="2000" dirty="0"/>
              <a:t> </a:t>
            </a:r>
            <a:r>
              <a:rPr lang="en-US" sz="2000" dirty="0"/>
              <a:t>through building, testing, and finally deployment to</a:t>
            </a:r>
            <a:r>
              <a:rPr lang="no-NO" sz="2000" dirty="0"/>
              <a:t> </a:t>
            </a:r>
            <a:r>
              <a:rPr lang="en-US" sz="2000" dirty="0"/>
              <a:t>staging and production environments.</a:t>
            </a:r>
            <a:endParaRPr lang="no-NO" sz="2000" dirty="0"/>
          </a:p>
          <a:p>
            <a:pPr lvl="1">
              <a:buFont typeface="Arial" panose="020B0604020202020204" pitchFamily="34" charset="0"/>
              <a:buChar char="•"/>
            </a:pPr>
            <a:r>
              <a:rPr lang="en-US" sz="2000" dirty="0"/>
              <a:t>An environment with an automatic software</a:t>
            </a:r>
            <a:r>
              <a:rPr lang="no-NO" sz="2000" dirty="0"/>
              <a:t> </a:t>
            </a:r>
            <a:r>
              <a:rPr lang="en-US" sz="2000" dirty="0"/>
              <a:t>development and deployment pipeline.</a:t>
            </a:r>
            <a:endParaRPr lang="nb-NO" sz="2000" dirty="0"/>
          </a:p>
        </p:txBody>
      </p:sp>
      <p:sp>
        <p:nvSpPr>
          <p:cNvPr id="4" name="Footer Placeholder 3">
            <a:extLst>
              <a:ext uri="{FF2B5EF4-FFF2-40B4-BE49-F238E27FC236}">
                <a16:creationId xmlns:a16="http://schemas.microsoft.com/office/drawing/2014/main" id="{7731CFEB-8014-4FCB-ACB4-EA6E7426C381}"/>
              </a:ext>
            </a:extLst>
          </p:cNvPr>
          <p:cNvSpPr>
            <a:spLocks noGrp="1"/>
          </p:cNvSpPr>
          <p:nvPr>
            <p:ph type="ftr" sz="quarter" idx="12"/>
          </p:nvPr>
        </p:nvSpPr>
        <p:spPr/>
        <p:txBody>
          <a:bodyPr/>
          <a:lstStyle/>
          <a:p>
            <a:endParaRPr lang="da-DK"/>
          </a:p>
        </p:txBody>
      </p:sp>
      <p:pic>
        <p:nvPicPr>
          <p:cNvPr id="6" name="Picture 5">
            <a:extLst>
              <a:ext uri="{FF2B5EF4-FFF2-40B4-BE49-F238E27FC236}">
                <a16:creationId xmlns:a16="http://schemas.microsoft.com/office/drawing/2014/main" id="{FF449D7B-9BBE-4C29-B165-D30A279E0451}"/>
              </a:ext>
            </a:extLst>
          </p:cNvPr>
          <p:cNvPicPr>
            <a:picLocks noChangeAspect="1"/>
          </p:cNvPicPr>
          <p:nvPr/>
        </p:nvPicPr>
        <p:blipFill>
          <a:blip r:embed="rId3"/>
          <a:stretch>
            <a:fillRect/>
          </a:stretch>
        </p:blipFill>
        <p:spPr>
          <a:xfrm>
            <a:off x="394774" y="2804982"/>
            <a:ext cx="11397759" cy="3119113"/>
          </a:xfrm>
          <a:prstGeom prst="rect">
            <a:avLst/>
          </a:prstGeom>
        </p:spPr>
      </p:pic>
    </p:spTree>
    <p:extLst>
      <p:ext uri="{BB962C8B-B14F-4D97-AF65-F5344CB8AC3E}">
        <p14:creationId xmlns:p14="http://schemas.microsoft.com/office/powerpoint/2010/main" val="2366304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D958-96C8-44C0-926C-3021A53D08A3}"/>
              </a:ext>
            </a:extLst>
          </p:cNvPr>
          <p:cNvSpPr>
            <a:spLocks noGrp="1"/>
          </p:cNvSpPr>
          <p:nvPr>
            <p:ph type="title"/>
          </p:nvPr>
        </p:nvSpPr>
        <p:spPr/>
        <p:txBody>
          <a:bodyPr/>
          <a:lstStyle/>
          <a:p>
            <a:pPr algn="ctr"/>
            <a:r>
              <a:rPr lang="no-NO" sz="3600" dirty="0"/>
              <a:t>SDN - Historie</a:t>
            </a:r>
            <a:endParaRPr lang="nb-NO" dirty="0"/>
          </a:p>
        </p:txBody>
      </p:sp>
      <p:sp>
        <p:nvSpPr>
          <p:cNvPr id="4" name="Footer Placeholder 3">
            <a:extLst>
              <a:ext uri="{FF2B5EF4-FFF2-40B4-BE49-F238E27FC236}">
                <a16:creationId xmlns:a16="http://schemas.microsoft.com/office/drawing/2014/main" id="{7731CFEB-8014-4FCB-ACB4-EA6E7426C381}"/>
              </a:ext>
            </a:extLst>
          </p:cNvPr>
          <p:cNvSpPr>
            <a:spLocks noGrp="1"/>
          </p:cNvSpPr>
          <p:nvPr>
            <p:ph type="ftr" sz="quarter" idx="12"/>
          </p:nvPr>
        </p:nvSpPr>
        <p:spPr/>
        <p:txBody>
          <a:bodyPr/>
          <a:lstStyle/>
          <a:p>
            <a:endParaRPr lang="da-DK"/>
          </a:p>
        </p:txBody>
      </p:sp>
      <p:pic>
        <p:nvPicPr>
          <p:cNvPr id="6" name="Picture 5">
            <a:extLst>
              <a:ext uri="{FF2B5EF4-FFF2-40B4-BE49-F238E27FC236}">
                <a16:creationId xmlns:a16="http://schemas.microsoft.com/office/drawing/2014/main" id="{4CBA51CB-FCE7-4B13-972C-5F5CAEF5C785}"/>
              </a:ext>
            </a:extLst>
          </p:cNvPr>
          <p:cNvPicPr>
            <a:picLocks noChangeAspect="1"/>
          </p:cNvPicPr>
          <p:nvPr/>
        </p:nvPicPr>
        <p:blipFill>
          <a:blip r:embed="rId2"/>
          <a:stretch>
            <a:fillRect/>
          </a:stretch>
        </p:blipFill>
        <p:spPr>
          <a:xfrm>
            <a:off x="3690536" y="0"/>
            <a:ext cx="4810927" cy="6858000"/>
          </a:xfrm>
          <a:prstGeom prst="rect">
            <a:avLst/>
          </a:prstGeom>
        </p:spPr>
      </p:pic>
    </p:spTree>
    <p:extLst>
      <p:ext uri="{BB962C8B-B14F-4D97-AF65-F5344CB8AC3E}">
        <p14:creationId xmlns:p14="http://schemas.microsoft.com/office/powerpoint/2010/main" val="393997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D958-96C8-44C0-926C-3021A53D08A3}"/>
              </a:ext>
            </a:extLst>
          </p:cNvPr>
          <p:cNvSpPr>
            <a:spLocks noGrp="1"/>
          </p:cNvSpPr>
          <p:nvPr>
            <p:ph type="title"/>
          </p:nvPr>
        </p:nvSpPr>
        <p:spPr/>
        <p:txBody>
          <a:bodyPr/>
          <a:lstStyle/>
          <a:p>
            <a:pPr algn="ctr"/>
            <a:r>
              <a:rPr lang="no-NO" sz="3600" dirty="0"/>
              <a:t>5.5 </a:t>
            </a:r>
            <a:r>
              <a:rPr lang="nb-NO" sz="3600" dirty="0" err="1"/>
              <a:t>IaC</a:t>
            </a:r>
            <a:r>
              <a:rPr lang="nb-NO" sz="3600" dirty="0"/>
              <a:t> - Infrastructure as </a:t>
            </a:r>
            <a:r>
              <a:rPr lang="nb-NO" sz="3600" dirty="0" err="1"/>
              <a:t>code</a:t>
            </a:r>
            <a:endParaRPr lang="nb-NO" dirty="0"/>
          </a:p>
        </p:txBody>
      </p:sp>
      <p:sp>
        <p:nvSpPr>
          <p:cNvPr id="3" name="Content Placeholder 2">
            <a:extLst>
              <a:ext uri="{FF2B5EF4-FFF2-40B4-BE49-F238E27FC236}">
                <a16:creationId xmlns:a16="http://schemas.microsoft.com/office/drawing/2014/main" id="{BC48574D-236C-40BA-AB9B-2BFEF0FE443B}"/>
              </a:ext>
            </a:extLst>
          </p:cNvPr>
          <p:cNvSpPr>
            <a:spLocks noGrp="1"/>
          </p:cNvSpPr>
          <p:nvPr>
            <p:ph sz="quarter" idx="10"/>
          </p:nvPr>
        </p:nvSpPr>
        <p:spPr>
          <a:xfrm>
            <a:off x="357600" y="822692"/>
            <a:ext cx="11476800" cy="5500835"/>
          </a:xfrm>
        </p:spPr>
        <p:txBody>
          <a:bodyPr anchor="t"/>
          <a:lstStyle/>
          <a:p>
            <a:pPr algn="l"/>
            <a:r>
              <a:rPr lang="en-US" sz="3200" b="1" i="0" dirty="0" err="1">
                <a:solidFill>
                  <a:srgbClr val="474747"/>
                </a:solidFill>
                <a:effectLst/>
                <a:latin typeface="Cisco Sans"/>
              </a:rPr>
              <a:t>IaC</a:t>
            </a:r>
            <a:r>
              <a:rPr lang="en-US" sz="3200" b="1" i="0" dirty="0">
                <a:solidFill>
                  <a:srgbClr val="474747"/>
                </a:solidFill>
                <a:effectLst/>
                <a:latin typeface="Cisco Sans"/>
              </a:rPr>
              <a:t> Benefits</a:t>
            </a:r>
            <a:endParaRPr lang="no-NO" sz="3200" b="1" i="0" dirty="0">
              <a:solidFill>
                <a:srgbClr val="474747"/>
              </a:solidFill>
              <a:effectLst/>
              <a:latin typeface="Cisco Sans"/>
            </a:endParaRPr>
          </a:p>
          <a:p>
            <a:pPr algn="l"/>
            <a:endParaRPr lang="en-US" sz="3200" b="1" i="0" dirty="0">
              <a:solidFill>
                <a:srgbClr val="474747"/>
              </a:solidFill>
              <a:effectLst/>
              <a:latin typeface="Cisco Sans"/>
            </a:endParaRPr>
          </a:p>
          <a:p>
            <a:pPr lvl="1">
              <a:buFont typeface="Arial" panose="020B0604020202020204" pitchFamily="34" charset="0"/>
              <a:buChar char="•"/>
            </a:pPr>
            <a:r>
              <a:rPr lang="en-US" sz="2800" b="0" i="0" dirty="0">
                <a:solidFill>
                  <a:srgbClr val="474747"/>
                </a:solidFill>
                <a:effectLst/>
                <a:latin typeface="Cisco Sans"/>
              </a:rPr>
              <a:t>Capturing your actions "as code" allows you to capture the result or desired state configuration.</a:t>
            </a:r>
            <a:endParaRPr lang="no-NO" sz="2800" b="0" i="0" dirty="0">
              <a:solidFill>
                <a:srgbClr val="474747"/>
              </a:solidFill>
              <a:effectLst/>
              <a:latin typeface="Cisco Sans"/>
            </a:endParaRPr>
          </a:p>
          <a:p>
            <a:pPr lvl="1">
              <a:buFont typeface="Arial" panose="020B0604020202020204" pitchFamily="34" charset="0"/>
              <a:buChar char="•"/>
            </a:pPr>
            <a:endParaRPr lang="en-US" sz="2800" b="0" i="0" dirty="0">
              <a:solidFill>
                <a:srgbClr val="474747"/>
              </a:solidFill>
              <a:effectLst/>
              <a:latin typeface="Cisco Sans"/>
            </a:endParaRPr>
          </a:p>
          <a:p>
            <a:pPr lvl="1">
              <a:buFont typeface="Arial" panose="020B0604020202020204" pitchFamily="34" charset="0"/>
              <a:buChar char="•"/>
            </a:pPr>
            <a:r>
              <a:rPr lang="en-US" sz="2800" b="0" i="0" dirty="0">
                <a:solidFill>
                  <a:srgbClr val="474747"/>
                </a:solidFill>
                <a:effectLst/>
                <a:latin typeface="Cisco Sans"/>
              </a:rPr>
              <a:t>The declarative model allows you to focus on the state instead of which actions are needed to get there.</a:t>
            </a:r>
            <a:endParaRPr lang="no-NO" sz="2800" b="0" i="0" dirty="0">
              <a:solidFill>
                <a:srgbClr val="474747"/>
              </a:solidFill>
              <a:effectLst/>
              <a:latin typeface="Cisco Sans"/>
            </a:endParaRPr>
          </a:p>
          <a:p>
            <a:pPr lvl="1">
              <a:buFont typeface="Arial" panose="020B0604020202020204" pitchFamily="34" charset="0"/>
              <a:buChar char="•"/>
            </a:pPr>
            <a:endParaRPr lang="en-US" sz="2800" b="0" i="0" dirty="0">
              <a:solidFill>
                <a:srgbClr val="474747"/>
              </a:solidFill>
              <a:effectLst/>
              <a:latin typeface="Cisco Sans"/>
            </a:endParaRPr>
          </a:p>
          <a:p>
            <a:pPr lvl="1">
              <a:buFont typeface="Arial" panose="020B0604020202020204" pitchFamily="34" charset="0"/>
              <a:buChar char="•"/>
            </a:pPr>
            <a:r>
              <a:rPr lang="en-US" sz="2800" b="0" i="0" dirty="0">
                <a:solidFill>
                  <a:srgbClr val="474747"/>
                </a:solidFill>
                <a:effectLst/>
                <a:latin typeface="Cisco Sans"/>
              </a:rPr>
              <a:t>Life-cycle management helps you with evolution of your code from concept to creation to collaboration and use.</a:t>
            </a:r>
            <a:endParaRPr lang="en-US" sz="3200" b="0" i="0" dirty="0">
              <a:solidFill>
                <a:srgbClr val="474747"/>
              </a:solidFill>
              <a:effectLst/>
              <a:latin typeface="Cisco Sans"/>
            </a:endParaRPr>
          </a:p>
          <a:p>
            <a:pPr lvl="1">
              <a:buFont typeface="Arial" panose="020B0604020202020204" pitchFamily="34" charset="0"/>
              <a:buChar char="•"/>
            </a:pPr>
            <a:endParaRPr lang="en-US" sz="1400" dirty="0">
              <a:solidFill>
                <a:srgbClr val="474747"/>
              </a:solidFill>
              <a:latin typeface="Cisco Sans"/>
            </a:endParaRPr>
          </a:p>
          <a:p>
            <a:pPr lvl="1">
              <a:buFont typeface="Arial" panose="020B0604020202020204" pitchFamily="34" charset="0"/>
              <a:buChar char="•"/>
            </a:pPr>
            <a:endParaRPr lang="en-US" sz="1400" b="0" i="0" dirty="0">
              <a:solidFill>
                <a:srgbClr val="474747"/>
              </a:solidFill>
              <a:effectLst/>
              <a:latin typeface="Cisco Sans"/>
            </a:endParaRPr>
          </a:p>
        </p:txBody>
      </p:sp>
      <p:sp>
        <p:nvSpPr>
          <p:cNvPr id="4" name="Footer Placeholder 3">
            <a:extLst>
              <a:ext uri="{FF2B5EF4-FFF2-40B4-BE49-F238E27FC236}">
                <a16:creationId xmlns:a16="http://schemas.microsoft.com/office/drawing/2014/main" id="{7731CFEB-8014-4FCB-ACB4-EA6E7426C381}"/>
              </a:ext>
            </a:extLst>
          </p:cNvPr>
          <p:cNvSpPr>
            <a:spLocks noGrp="1"/>
          </p:cNvSpPr>
          <p:nvPr>
            <p:ph type="ftr" sz="quarter" idx="12"/>
          </p:nvPr>
        </p:nvSpPr>
        <p:spPr/>
        <p:txBody>
          <a:bodyPr/>
          <a:lstStyle/>
          <a:p>
            <a:endParaRPr lang="da-DK"/>
          </a:p>
        </p:txBody>
      </p:sp>
    </p:spTree>
    <p:extLst>
      <p:ext uri="{BB962C8B-B14F-4D97-AF65-F5344CB8AC3E}">
        <p14:creationId xmlns:p14="http://schemas.microsoft.com/office/powerpoint/2010/main" val="1405082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D958-96C8-44C0-926C-3021A53D08A3}"/>
              </a:ext>
            </a:extLst>
          </p:cNvPr>
          <p:cNvSpPr>
            <a:spLocks noGrp="1"/>
          </p:cNvSpPr>
          <p:nvPr>
            <p:ph type="title"/>
          </p:nvPr>
        </p:nvSpPr>
        <p:spPr/>
        <p:txBody>
          <a:bodyPr/>
          <a:lstStyle/>
          <a:p>
            <a:pPr algn="ctr"/>
            <a:r>
              <a:rPr lang="no-NO" sz="3600" dirty="0"/>
              <a:t>5.5 </a:t>
            </a:r>
            <a:r>
              <a:rPr lang="nb-NO" sz="3600" dirty="0" err="1"/>
              <a:t>IaC</a:t>
            </a:r>
            <a:r>
              <a:rPr lang="nb-NO" sz="3600" dirty="0"/>
              <a:t> - Infrastructure as </a:t>
            </a:r>
            <a:r>
              <a:rPr lang="nb-NO" sz="3600" dirty="0" err="1"/>
              <a:t>code</a:t>
            </a:r>
            <a:endParaRPr lang="nb-NO" dirty="0"/>
          </a:p>
        </p:txBody>
      </p:sp>
      <p:sp>
        <p:nvSpPr>
          <p:cNvPr id="3" name="Content Placeholder 2">
            <a:extLst>
              <a:ext uri="{FF2B5EF4-FFF2-40B4-BE49-F238E27FC236}">
                <a16:creationId xmlns:a16="http://schemas.microsoft.com/office/drawing/2014/main" id="{BC48574D-236C-40BA-AB9B-2BFEF0FE443B}"/>
              </a:ext>
            </a:extLst>
          </p:cNvPr>
          <p:cNvSpPr>
            <a:spLocks noGrp="1"/>
          </p:cNvSpPr>
          <p:nvPr>
            <p:ph sz="quarter" idx="10"/>
          </p:nvPr>
        </p:nvSpPr>
        <p:spPr>
          <a:xfrm>
            <a:off x="357600" y="822692"/>
            <a:ext cx="7255232" cy="5500835"/>
          </a:xfrm>
        </p:spPr>
        <p:txBody>
          <a:bodyPr anchor="t"/>
          <a:lstStyle/>
          <a:p>
            <a:pPr lvl="1">
              <a:buFont typeface="Arial" panose="020B0604020202020204" pitchFamily="34" charset="0"/>
              <a:buChar char="•"/>
            </a:pPr>
            <a:endParaRPr lang="en-US" sz="2800" dirty="0">
              <a:solidFill>
                <a:srgbClr val="474747"/>
              </a:solidFill>
              <a:latin typeface="Cisco Sans"/>
            </a:endParaRPr>
          </a:p>
          <a:p>
            <a:pPr algn="l">
              <a:buFont typeface="Arial" panose="020B0604020202020204" pitchFamily="34" charset="0"/>
              <a:buChar char="•"/>
            </a:pPr>
            <a:r>
              <a:rPr lang="en-US" sz="2400" b="1" i="0" dirty="0">
                <a:solidFill>
                  <a:srgbClr val="474747"/>
                </a:solidFill>
                <a:effectLst/>
                <a:latin typeface="Cisco Sans"/>
              </a:rPr>
              <a:t>Store</a:t>
            </a:r>
            <a:r>
              <a:rPr lang="en-US" sz="2400" b="0" i="0" dirty="0">
                <a:solidFill>
                  <a:srgbClr val="474747"/>
                </a:solidFill>
                <a:effectLst/>
                <a:latin typeface="Cisco Sans"/>
              </a:rPr>
              <a:t> your code in a repository for safekeeping as a backup of your network configuration.</a:t>
            </a:r>
          </a:p>
          <a:p>
            <a:pPr algn="l">
              <a:buFont typeface="Arial" panose="020B0604020202020204" pitchFamily="34" charset="0"/>
              <a:buChar char="•"/>
            </a:pPr>
            <a:r>
              <a:rPr lang="en-US" sz="2400" b="1" i="0" dirty="0">
                <a:solidFill>
                  <a:srgbClr val="474747"/>
                </a:solidFill>
                <a:effectLst/>
                <a:latin typeface="Cisco Sans"/>
              </a:rPr>
              <a:t>Evolve</a:t>
            </a:r>
            <a:r>
              <a:rPr lang="en-US" sz="2400" b="0" i="0" dirty="0">
                <a:solidFill>
                  <a:srgbClr val="474747"/>
                </a:solidFill>
                <a:effectLst/>
                <a:latin typeface="Cisco Sans"/>
              </a:rPr>
              <a:t> as your needs change or your network grows, because you are able to update and add to your code to meet these changes.</a:t>
            </a:r>
          </a:p>
          <a:p>
            <a:pPr algn="l">
              <a:buFont typeface="Arial" panose="020B0604020202020204" pitchFamily="34" charset="0"/>
              <a:buChar char="•"/>
            </a:pPr>
            <a:r>
              <a:rPr lang="en-US" sz="2400" b="1" i="0" dirty="0">
                <a:solidFill>
                  <a:srgbClr val="474747"/>
                </a:solidFill>
                <a:effectLst/>
                <a:latin typeface="Cisco Sans"/>
              </a:rPr>
              <a:t>Collaborate </a:t>
            </a:r>
            <a:r>
              <a:rPr lang="en-US" sz="2400" b="0" i="0" dirty="0">
                <a:solidFill>
                  <a:srgbClr val="474747"/>
                </a:solidFill>
                <a:effectLst/>
                <a:latin typeface="Cisco Sans"/>
              </a:rPr>
              <a:t>with others in your team and around the world as you work toward that final desired state.</a:t>
            </a:r>
          </a:p>
          <a:p>
            <a:pPr algn="l">
              <a:buFont typeface="Arial" panose="020B0604020202020204" pitchFamily="34" charset="0"/>
              <a:buChar char="•"/>
            </a:pPr>
            <a:r>
              <a:rPr lang="en-US" sz="2400" b="1" i="0" dirty="0">
                <a:solidFill>
                  <a:srgbClr val="474747"/>
                </a:solidFill>
                <a:effectLst/>
                <a:latin typeface="Cisco Sans"/>
              </a:rPr>
              <a:t>Versioning </a:t>
            </a:r>
            <a:r>
              <a:rPr lang="en-US" sz="2400" b="0" i="0" dirty="0">
                <a:solidFill>
                  <a:srgbClr val="474747"/>
                </a:solidFill>
                <a:effectLst/>
                <a:latin typeface="Cisco Sans"/>
              </a:rPr>
              <a:t>allows the developers within your team to create a copy of the existing repository or an entirely new "fork."</a:t>
            </a:r>
          </a:p>
          <a:p>
            <a:pPr algn="l">
              <a:buFont typeface="Arial" panose="020B0604020202020204" pitchFamily="34" charset="0"/>
              <a:buChar char="•"/>
            </a:pPr>
            <a:r>
              <a:rPr lang="en-US" sz="2400" b="1" i="0" dirty="0">
                <a:solidFill>
                  <a:srgbClr val="474747"/>
                </a:solidFill>
                <a:effectLst/>
                <a:latin typeface="Cisco Sans"/>
              </a:rPr>
              <a:t>Repeatable</a:t>
            </a:r>
            <a:r>
              <a:rPr lang="en-US" sz="2400" b="0" i="0" dirty="0">
                <a:solidFill>
                  <a:srgbClr val="474747"/>
                </a:solidFill>
                <a:effectLst/>
                <a:latin typeface="Cisco Sans"/>
              </a:rPr>
              <a:t>; once perfected, this code is your product that can be repeated wherever and whenever needed.</a:t>
            </a:r>
          </a:p>
          <a:p>
            <a:pPr>
              <a:buFont typeface="Arial" panose="020B0604020202020204" pitchFamily="34" charset="0"/>
              <a:buChar char="•"/>
            </a:pPr>
            <a:endParaRPr lang="en-US" sz="3200" b="0" i="0" dirty="0">
              <a:solidFill>
                <a:srgbClr val="474747"/>
              </a:solidFill>
              <a:effectLst/>
              <a:latin typeface="Cisco Sans"/>
            </a:endParaRPr>
          </a:p>
          <a:p>
            <a:pPr lvl="1">
              <a:buFont typeface="Arial" panose="020B0604020202020204" pitchFamily="34" charset="0"/>
              <a:buChar char="•"/>
            </a:pPr>
            <a:endParaRPr lang="en-US" sz="2800" dirty="0">
              <a:solidFill>
                <a:srgbClr val="474747"/>
              </a:solidFill>
              <a:latin typeface="Cisco Sans"/>
            </a:endParaRPr>
          </a:p>
          <a:p>
            <a:pPr lvl="1">
              <a:buFont typeface="Arial" panose="020B0604020202020204" pitchFamily="34" charset="0"/>
              <a:buChar char="•"/>
            </a:pPr>
            <a:endParaRPr lang="en-US" sz="2800" b="0" i="0" dirty="0">
              <a:solidFill>
                <a:srgbClr val="474747"/>
              </a:solidFill>
              <a:effectLst/>
              <a:latin typeface="Cisco Sans"/>
            </a:endParaRPr>
          </a:p>
        </p:txBody>
      </p:sp>
      <p:sp>
        <p:nvSpPr>
          <p:cNvPr id="4" name="Footer Placeholder 3">
            <a:extLst>
              <a:ext uri="{FF2B5EF4-FFF2-40B4-BE49-F238E27FC236}">
                <a16:creationId xmlns:a16="http://schemas.microsoft.com/office/drawing/2014/main" id="{7731CFEB-8014-4FCB-ACB4-EA6E7426C381}"/>
              </a:ext>
            </a:extLst>
          </p:cNvPr>
          <p:cNvSpPr>
            <a:spLocks noGrp="1"/>
          </p:cNvSpPr>
          <p:nvPr>
            <p:ph type="ftr" sz="quarter" idx="12"/>
          </p:nvPr>
        </p:nvSpPr>
        <p:spPr/>
        <p:txBody>
          <a:bodyPr/>
          <a:lstStyle/>
          <a:p>
            <a:endParaRPr lang="da-DK"/>
          </a:p>
        </p:txBody>
      </p:sp>
      <p:pic>
        <p:nvPicPr>
          <p:cNvPr id="6" name="Picture 5">
            <a:extLst>
              <a:ext uri="{FF2B5EF4-FFF2-40B4-BE49-F238E27FC236}">
                <a16:creationId xmlns:a16="http://schemas.microsoft.com/office/drawing/2014/main" id="{7E5F6AAC-2159-42C6-94E1-2E6A14BB085C}"/>
              </a:ext>
            </a:extLst>
          </p:cNvPr>
          <p:cNvPicPr>
            <a:picLocks noChangeAspect="1"/>
          </p:cNvPicPr>
          <p:nvPr/>
        </p:nvPicPr>
        <p:blipFill>
          <a:blip r:embed="rId2"/>
          <a:stretch>
            <a:fillRect/>
          </a:stretch>
        </p:blipFill>
        <p:spPr>
          <a:xfrm>
            <a:off x="7875973" y="939936"/>
            <a:ext cx="3958427" cy="3026555"/>
          </a:xfrm>
          <a:prstGeom prst="rect">
            <a:avLst/>
          </a:prstGeom>
        </p:spPr>
      </p:pic>
    </p:spTree>
    <p:extLst>
      <p:ext uri="{BB962C8B-B14F-4D97-AF65-F5344CB8AC3E}">
        <p14:creationId xmlns:p14="http://schemas.microsoft.com/office/powerpoint/2010/main" val="1954709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D958-96C8-44C0-926C-3021A53D08A3}"/>
              </a:ext>
            </a:extLst>
          </p:cNvPr>
          <p:cNvSpPr>
            <a:spLocks noGrp="1"/>
          </p:cNvSpPr>
          <p:nvPr>
            <p:ph type="title"/>
          </p:nvPr>
        </p:nvSpPr>
        <p:spPr/>
        <p:txBody>
          <a:bodyPr/>
          <a:lstStyle/>
          <a:p>
            <a:pPr algn="ctr"/>
            <a:r>
              <a:rPr lang="no-NO" sz="3600" dirty="0"/>
              <a:t>5.5 </a:t>
            </a:r>
            <a:r>
              <a:rPr lang="nb-NO" sz="3600" dirty="0" err="1"/>
              <a:t>IaC</a:t>
            </a:r>
            <a:r>
              <a:rPr lang="nb-NO" sz="3600" dirty="0"/>
              <a:t> - </a:t>
            </a:r>
            <a:r>
              <a:rPr lang="nb-NO" sz="3600" dirty="0" err="1"/>
              <a:t>tools</a:t>
            </a:r>
            <a:endParaRPr lang="nb-NO" dirty="0"/>
          </a:p>
        </p:txBody>
      </p:sp>
      <p:pic>
        <p:nvPicPr>
          <p:cNvPr id="7" name="Content Placeholder 6">
            <a:extLst>
              <a:ext uri="{FF2B5EF4-FFF2-40B4-BE49-F238E27FC236}">
                <a16:creationId xmlns:a16="http://schemas.microsoft.com/office/drawing/2014/main" id="{4962322C-3DB2-4768-B7A0-95135A9C78E5}"/>
              </a:ext>
            </a:extLst>
          </p:cNvPr>
          <p:cNvPicPr>
            <a:picLocks noGrp="1" noChangeAspect="1"/>
          </p:cNvPicPr>
          <p:nvPr>
            <p:ph sz="quarter" idx="10"/>
          </p:nvPr>
        </p:nvPicPr>
        <p:blipFill>
          <a:blip r:embed="rId2"/>
          <a:stretch>
            <a:fillRect/>
          </a:stretch>
        </p:blipFill>
        <p:spPr>
          <a:xfrm>
            <a:off x="357188" y="1410479"/>
            <a:ext cx="11477625" cy="4324379"/>
          </a:xfrm>
        </p:spPr>
      </p:pic>
      <p:sp>
        <p:nvSpPr>
          <p:cNvPr id="4" name="Footer Placeholder 3">
            <a:extLst>
              <a:ext uri="{FF2B5EF4-FFF2-40B4-BE49-F238E27FC236}">
                <a16:creationId xmlns:a16="http://schemas.microsoft.com/office/drawing/2014/main" id="{7731CFEB-8014-4FCB-ACB4-EA6E7426C381}"/>
              </a:ext>
            </a:extLst>
          </p:cNvPr>
          <p:cNvSpPr>
            <a:spLocks noGrp="1"/>
          </p:cNvSpPr>
          <p:nvPr>
            <p:ph type="ftr" sz="quarter" idx="12"/>
          </p:nvPr>
        </p:nvSpPr>
        <p:spPr/>
        <p:txBody>
          <a:bodyPr/>
          <a:lstStyle/>
          <a:p>
            <a:endParaRPr lang="da-DK"/>
          </a:p>
        </p:txBody>
      </p:sp>
    </p:spTree>
    <p:extLst>
      <p:ext uri="{BB962C8B-B14F-4D97-AF65-F5344CB8AC3E}">
        <p14:creationId xmlns:p14="http://schemas.microsoft.com/office/powerpoint/2010/main" val="70511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D958-96C8-44C0-926C-3021A53D08A3}"/>
              </a:ext>
            </a:extLst>
          </p:cNvPr>
          <p:cNvSpPr>
            <a:spLocks noGrp="1"/>
          </p:cNvSpPr>
          <p:nvPr>
            <p:ph type="title"/>
          </p:nvPr>
        </p:nvSpPr>
        <p:spPr/>
        <p:txBody>
          <a:bodyPr/>
          <a:lstStyle/>
          <a:p>
            <a:pPr algn="ctr"/>
            <a:r>
              <a:rPr lang="no-NO" dirty="0"/>
              <a:t>5.6 </a:t>
            </a:r>
            <a:r>
              <a:rPr lang="nb-NO" sz="3600" dirty="0"/>
              <a:t>Tools</a:t>
            </a:r>
            <a:endParaRPr lang="nb-NO" dirty="0"/>
          </a:p>
        </p:txBody>
      </p:sp>
      <p:sp>
        <p:nvSpPr>
          <p:cNvPr id="3" name="Content Placeholder 2">
            <a:extLst>
              <a:ext uri="{FF2B5EF4-FFF2-40B4-BE49-F238E27FC236}">
                <a16:creationId xmlns:a16="http://schemas.microsoft.com/office/drawing/2014/main" id="{BC48574D-236C-40BA-AB9B-2BFEF0FE443B}"/>
              </a:ext>
            </a:extLst>
          </p:cNvPr>
          <p:cNvSpPr>
            <a:spLocks noGrp="1"/>
          </p:cNvSpPr>
          <p:nvPr>
            <p:ph sz="quarter" idx="10"/>
          </p:nvPr>
        </p:nvSpPr>
        <p:spPr>
          <a:xfrm>
            <a:off x="357600" y="822692"/>
            <a:ext cx="11476800" cy="5500835"/>
          </a:xfrm>
        </p:spPr>
        <p:txBody>
          <a:bodyPr anchor="ctr"/>
          <a:lstStyle/>
          <a:p>
            <a:pPr>
              <a:buFont typeface="Arial" panose="020B0604020202020204" pitchFamily="34" charset="0"/>
              <a:buChar char="•"/>
            </a:pPr>
            <a:r>
              <a:rPr lang="nb-NO" sz="2000" dirty="0" err="1"/>
              <a:t>Ansible</a:t>
            </a:r>
            <a:endParaRPr lang="no-NO" sz="2000" dirty="0"/>
          </a:p>
          <a:p>
            <a:pPr lvl="1">
              <a:buFont typeface="Arial" panose="020B0604020202020204" pitchFamily="34" charset="0"/>
              <a:buChar char="•"/>
            </a:pPr>
            <a:r>
              <a:rPr lang="no-NO" sz="1800" dirty="0"/>
              <a:t>Agent-less</a:t>
            </a:r>
          </a:p>
          <a:p>
            <a:pPr lvl="1">
              <a:buFont typeface="Arial" panose="020B0604020202020204" pitchFamily="34" charset="0"/>
              <a:buChar char="•"/>
            </a:pPr>
            <a:r>
              <a:rPr lang="no-NO" sz="1800" dirty="0"/>
              <a:t>Can run from anywhere (your laptop)</a:t>
            </a:r>
          </a:p>
          <a:p>
            <a:pPr lvl="1">
              <a:buFont typeface="Arial" panose="020B0604020202020204" pitchFamily="34" charset="0"/>
              <a:buChar char="•"/>
            </a:pPr>
            <a:r>
              <a:rPr lang="no-NO" sz="1800" dirty="0"/>
              <a:t>Written in Python</a:t>
            </a:r>
          </a:p>
          <a:p>
            <a:pPr lvl="2">
              <a:buFont typeface="Arial" panose="020B0604020202020204" pitchFamily="34" charset="0"/>
              <a:buChar char="•"/>
            </a:pPr>
            <a:r>
              <a:rPr lang="no-NO" sz="1600" dirty="0"/>
              <a:t>Like Python – has modules to be installed</a:t>
            </a:r>
          </a:p>
          <a:p>
            <a:pPr>
              <a:buFont typeface="Arial" panose="020B0604020202020204" pitchFamily="34" charset="0"/>
              <a:buChar char="•"/>
            </a:pPr>
            <a:endParaRPr lang="no-NO" sz="2000" dirty="0"/>
          </a:p>
          <a:p>
            <a:pPr>
              <a:buFont typeface="Arial" panose="020B0604020202020204" pitchFamily="34" charset="0"/>
              <a:buChar char="•"/>
            </a:pPr>
            <a:r>
              <a:rPr lang="nb-NO" sz="2000" dirty="0" err="1"/>
              <a:t>Puppet</a:t>
            </a:r>
            <a:endParaRPr lang="no-NO" sz="2000" dirty="0"/>
          </a:p>
          <a:p>
            <a:pPr lvl="1">
              <a:buFont typeface="Arial" panose="020B0604020202020204" pitchFamily="34" charset="0"/>
              <a:buChar char="•"/>
            </a:pPr>
            <a:r>
              <a:rPr lang="no-NO" sz="1800" dirty="0"/>
              <a:t>Agent based</a:t>
            </a:r>
          </a:p>
          <a:p>
            <a:pPr marL="277200" lvl="1" indent="0">
              <a:buNone/>
            </a:pPr>
            <a:endParaRPr lang="no-NO" sz="1800" dirty="0"/>
          </a:p>
          <a:p>
            <a:pPr>
              <a:buFont typeface="Arial" panose="020B0604020202020204" pitchFamily="34" charset="0"/>
              <a:buChar char="•"/>
            </a:pPr>
            <a:r>
              <a:rPr lang="nb-NO" sz="2000" dirty="0" err="1"/>
              <a:t>Chef</a:t>
            </a:r>
            <a:endParaRPr lang="no-NO" sz="2000" dirty="0"/>
          </a:p>
          <a:p>
            <a:pPr lvl="1">
              <a:buFont typeface="Arial" panose="020B0604020202020204" pitchFamily="34" charset="0"/>
              <a:buChar char="•"/>
            </a:pPr>
            <a:r>
              <a:rPr lang="no-NO" sz="1800" dirty="0"/>
              <a:t>Agent based</a:t>
            </a:r>
          </a:p>
          <a:p>
            <a:pPr lvl="1">
              <a:buFont typeface="Arial" panose="020B0604020202020204" pitchFamily="34" charset="0"/>
              <a:buChar char="•"/>
            </a:pPr>
            <a:endParaRPr lang="no-NO" sz="1800" dirty="0"/>
          </a:p>
          <a:p>
            <a:pPr>
              <a:buFont typeface="Arial" panose="020B0604020202020204" pitchFamily="34" charset="0"/>
              <a:buChar char="•"/>
            </a:pPr>
            <a:r>
              <a:rPr lang="no-NO" sz="2000" dirty="0"/>
              <a:t>Cisco </a:t>
            </a:r>
            <a:r>
              <a:rPr lang="nb-NO" sz="2000" dirty="0"/>
              <a:t>NSO</a:t>
            </a:r>
            <a:endParaRPr lang="no-NO" sz="2000" dirty="0"/>
          </a:p>
          <a:p>
            <a:pPr lvl="1">
              <a:buFont typeface="Arial" panose="020B0604020202020204" pitchFamily="34" charset="0"/>
              <a:buChar char="•"/>
            </a:pPr>
            <a:r>
              <a:rPr lang="no-NO" sz="1800" dirty="0"/>
              <a:t>Agent-less</a:t>
            </a:r>
          </a:p>
          <a:p>
            <a:pPr lvl="1">
              <a:buFont typeface="Arial" panose="020B0604020202020204" pitchFamily="34" charset="0"/>
              <a:buChar char="•"/>
            </a:pPr>
            <a:r>
              <a:rPr lang="no-NO" sz="1800" dirty="0"/>
              <a:t>Multivendor</a:t>
            </a:r>
          </a:p>
          <a:p>
            <a:pPr lvl="1">
              <a:buFont typeface="Arial" panose="020B0604020202020204" pitchFamily="34" charset="0"/>
              <a:buChar char="•"/>
            </a:pPr>
            <a:r>
              <a:rPr lang="no-NO" sz="1800" dirty="0"/>
              <a:t>NETCONF/YANG</a:t>
            </a:r>
            <a:endParaRPr lang="nb-NO" sz="1800" dirty="0"/>
          </a:p>
        </p:txBody>
      </p:sp>
      <p:sp>
        <p:nvSpPr>
          <p:cNvPr id="4" name="Footer Placeholder 3">
            <a:extLst>
              <a:ext uri="{FF2B5EF4-FFF2-40B4-BE49-F238E27FC236}">
                <a16:creationId xmlns:a16="http://schemas.microsoft.com/office/drawing/2014/main" id="{7731CFEB-8014-4FCB-ACB4-EA6E7426C381}"/>
              </a:ext>
            </a:extLst>
          </p:cNvPr>
          <p:cNvSpPr>
            <a:spLocks noGrp="1"/>
          </p:cNvSpPr>
          <p:nvPr>
            <p:ph type="ftr" sz="quarter" idx="12"/>
          </p:nvPr>
        </p:nvSpPr>
        <p:spPr/>
        <p:txBody>
          <a:bodyPr/>
          <a:lstStyle/>
          <a:p>
            <a:endParaRPr lang="da-DK"/>
          </a:p>
        </p:txBody>
      </p:sp>
      <p:pic>
        <p:nvPicPr>
          <p:cNvPr id="6" name="Picture 5">
            <a:extLst>
              <a:ext uri="{FF2B5EF4-FFF2-40B4-BE49-F238E27FC236}">
                <a16:creationId xmlns:a16="http://schemas.microsoft.com/office/drawing/2014/main" id="{A98D3ABF-C35D-40F1-BCD4-5FC4EE5698D6}"/>
              </a:ext>
            </a:extLst>
          </p:cNvPr>
          <p:cNvPicPr>
            <a:picLocks noChangeAspect="1"/>
          </p:cNvPicPr>
          <p:nvPr/>
        </p:nvPicPr>
        <p:blipFill>
          <a:blip r:embed="rId2"/>
          <a:stretch>
            <a:fillRect/>
          </a:stretch>
        </p:blipFill>
        <p:spPr>
          <a:xfrm>
            <a:off x="4800986" y="2632222"/>
            <a:ext cx="7229387" cy="4211377"/>
          </a:xfrm>
          <a:prstGeom prst="rect">
            <a:avLst/>
          </a:prstGeom>
        </p:spPr>
      </p:pic>
    </p:spTree>
    <p:extLst>
      <p:ext uri="{BB962C8B-B14F-4D97-AF65-F5344CB8AC3E}">
        <p14:creationId xmlns:p14="http://schemas.microsoft.com/office/powerpoint/2010/main" val="1006631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p:spPr>
      </p:pic>
      <p:sp>
        <p:nvSpPr>
          <p:cNvPr id="9" name="Text Placeholder 8"/>
          <p:cNvSpPr>
            <a:spLocks noGrp="1"/>
          </p:cNvSpPr>
          <p:nvPr>
            <p:ph type="body" sz="quarter" idx="11"/>
          </p:nvPr>
        </p:nvSpPr>
        <p:spPr/>
        <p:txBody>
          <a:bodyPr/>
          <a:lstStyle/>
          <a:p>
            <a:endParaRPr lang="en-US"/>
          </a:p>
        </p:txBody>
      </p:sp>
      <p:sp>
        <p:nvSpPr>
          <p:cNvPr id="14" name="Title 1"/>
          <p:cNvSpPr txBox="1">
            <a:spLocks/>
          </p:cNvSpPr>
          <p:nvPr/>
        </p:nvSpPr>
        <p:spPr>
          <a:xfrm>
            <a:off x="807752" y="5301208"/>
            <a:ext cx="2913348" cy="873352"/>
          </a:xfrm>
          <a:prstGeom prst="rect">
            <a:avLst/>
          </a:prstGeom>
        </p:spPr>
        <p:txBody>
          <a:bodyPr vert="horz" lIns="0" tIns="79200" rIns="0" bIns="0" rtlCol="0" anchor="t" anchorCtr="0">
            <a:noAutofit/>
          </a:bodyPr>
          <a:lstStyle>
            <a:lvl1pPr algn="l" defTabSz="1219170" rtl="0" eaLnBrk="1" latinLnBrk="0" hangingPunct="1">
              <a:lnSpc>
                <a:spcPct val="83000"/>
              </a:lnSpc>
              <a:spcBef>
                <a:spcPct val="0"/>
              </a:spcBef>
              <a:buNone/>
              <a:defRPr sz="3600" b="1" u="none" kern="1200">
                <a:solidFill>
                  <a:srgbClr val="FFFFFF"/>
                </a:solidFill>
                <a:latin typeface="Arial" pitchFamily="34" charset="0"/>
                <a:ea typeface="+mj-ea"/>
                <a:cs typeface="Arial" pitchFamily="34" charset="0"/>
              </a:defRPr>
            </a:lvl1pPr>
          </a:lstStyle>
          <a:p>
            <a:pPr>
              <a:lnSpc>
                <a:spcPct val="100000"/>
              </a:lnSpc>
            </a:pPr>
            <a:endParaRPr lang="en-GB" sz="2600" b="0"/>
          </a:p>
        </p:txBody>
      </p:sp>
      <p:sp>
        <p:nvSpPr>
          <p:cNvPr id="7" name="Rectangle 6"/>
          <p:cNvSpPr/>
          <p:nvPr/>
        </p:nvSpPr>
        <p:spPr>
          <a:xfrm>
            <a:off x="406800" y="5086800"/>
            <a:ext cx="3592017" cy="1340768"/>
          </a:xfrm>
          <a:prstGeom prst="rect">
            <a:avLst/>
          </a:prstGeom>
          <a:solidFill>
            <a:schemeClr val="tx2"/>
          </a:solidFill>
          <a:ln w="38100" cmpd="sng">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err="1"/>
          </a:p>
        </p:txBody>
      </p:sp>
      <p:sp>
        <p:nvSpPr>
          <p:cNvPr id="8" name="Title 1"/>
          <p:cNvSpPr txBox="1">
            <a:spLocks/>
          </p:cNvSpPr>
          <p:nvPr/>
        </p:nvSpPr>
        <p:spPr>
          <a:xfrm>
            <a:off x="751008" y="5301208"/>
            <a:ext cx="2903601" cy="873352"/>
          </a:xfrm>
          <a:prstGeom prst="rect">
            <a:avLst/>
          </a:prstGeom>
        </p:spPr>
        <p:txBody>
          <a:bodyPr vert="horz" lIns="0" tIns="79200" rIns="0" bIns="0" rtlCol="0" anchor="t" anchorCtr="0">
            <a:noAutofit/>
          </a:bodyPr>
          <a:lstStyle>
            <a:lvl1pPr algn="l" defTabSz="1219170" rtl="0" eaLnBrk="1" latinLnBrk="0" hangingPunct="1">
              <a:lnSpc>
                <a:spcPct val="83000"/>
              </a:lnSpc>
              <a:spcBef>
                <a:spcPct val="0"/>
              </a:spcBef>
              <a:buNone/>
              <a:defRPr sz="3600" b="1" u="none" kern="1200">
                <a:solidFill>
                  <a:srgbClr val="FFFFFF"/>
                </a:solidFill>
                <a:latin typeface="Arial" pitchFamily="34" charset="0"/>
                <a:ea typeface="+mj-ea"/>
                <a:cs typeface="Arial" pitchFamily="34" charset="0"/>
              </a:defRPr>
            </a:lvl1pPr>
          </a:lstStyle>
          <a:p>
            <a:pPr>
              <a:lnSpc>
                <a:spcPct val="100000"/>
              </a:lnSpc>
            </a:pPr>
            <a:r>
              <a:rPr lang="en-US" sz="2600"/>
              <a:t>WE BUILD THE FUTURE WITH IT.</a:t>
            </a:r>
            <a:endParaRPr lang="en-GB" sz="2600" b="0"/>
          </a:p>
        </p:txBody>
      </p:sp>
    </p:spTree>
    <p:extLst>
      <p:ext uri="{BB962C8B-B14F-4D97-AF65-F5344CB8AC3E}">
        <p14:creationId xmlns:p14="http://schemas.microsoft.com/office/powerpoint/2010/main" val="141595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D958-96C8-44C0-926C-3021A53D08A3}"/>
              </a:ext>
            </a:extLst>
          </p:cNvPr>
          <p:cNvSpPr>
            <a:spLocks noGrp="1"/>
          </p:cNvSpPr>
          <p:nvPr>
            <p:ph type="title"/>
          </p:nvPr>
        </p:nvSpPr>
        <p:spPr/>
        <p:txBody>
          <a:bodyPr/>
          <a:lstStyle/>
          <a:p>
            <a:pPr algn="ctr"/>
            <a:r>
              <a:rPr lang="no-NO" sz="3600" dirty="0"/>
              <a:t>SDN - Historie</a:t>
            </a:r>
            <a:endParaRPr lang="nb-NO" dirty="0"/>
          </a:p>
        </p:txBody>
      </p:sp>
      <p:sp>
        <p:nvSpPr>
          <p:cNvPr id="3" name="Content Placeholder 2">
            <a:extLst>
              <a:ext uri="{FF2B5EF4-FFF2-40B4-BE49-F238E27FC236}">
                <a16:creationId xmlns:a16="http://schemas.microsoft.com/office/drawing/2014/main" id="{BC48574D-236C-40BA-AB9B-2BFEF0FE443B}"/>
              </a:ext>
            </a:extLst>
          </p:cNvPr>
          <p:cNvSpPr>
            <a:spLocks noGrp="1"/>
          </p:cNvSpPr>
          <p:nvPr>
            <p:ph sz="quarter" idx="10"/>
          </p:nvPr>
        </p:nvSpPr>
        <p:spPr>
          <a:xfrm>
            <a:off x="357600" y="822692"/>
            <a:ext cx="6295684" cy="5500835"/>
          </a:xfrm>
        </p:spPr>
        <p:txBody>
          <a:bodyPr anchor="t"/>
          <a:lstStyle/>
          <a:p>
            <a:endParaRPr lang="en-US" sz="2000" dirty="0"/>
          </a:p>
          <a:p>
            <a:r>
              <a:rPr lang="no-NO" sz="2000" dirty="0"/>
              <a:t>SS7 - </a:t>
            </a:r>
            <a:r>
              <a:rPr lang="en-US" sz="2000" dirty="0" err="1"/>
              <a:t>Signalling</a:t>
            </a:r>
            <a:r>
              <a:rPr lang="en-US" sz="2000" dirty="0"/>
              <a:t> System No. 7</a:t>
            </a:r>
            <a:endParaRPr lang="no-NO" sz="2000" dirty="0"/>
          </a:p>
          <a:p>
            <a:pPr lvl="1"/>
            <a:r>
              <a:rPr lang="no-NO" sz="1800" dirty="0"/>
              <a:t>PSTN -</a:t>
            </a:r>
            <a:r>
              <a:rPr lang="en-US" sz="1800" dirty="0"/>
              <a:t> public switched telephone </a:t>
            </a:r>
            <a:r>
              <a:rPr lang="en-US" sz="1800" dirty="0" err="1"/>
              <a:t>networ</a:t>
            </a:r>
            <a:r>
              <a:rPr lang="no-NO" sz="1800" dirty="0"/>
              <a:t>k</a:t>
            </a:r>
          </a:p>
          <a:p>
            <a:pPr lvl="1"/>
            <a:r>
              <a:rPr lang="en-US" sz="1800" dirty="0"/>
              <a:t>IP address </a:t>
            </a:r>
            <a:r>
              <a:rPr lang="no-NO" sz="1800" dirty="0"/>
              <a:t>= </a:t>
            </a:r>
            <a:r>
              <a:rPr lang="en-US" sz="1800" dirty="0"/>
              <a:t>point code </a:t>
            </a:r>
            <a:endParaRPr lang="no-NO" sz="1800" dirty="0"/>
          </a:p>
          <a:p>
            <a:pPr lvl="1"/>
            <a:r>
              <a:rPr lang="en-US" sz="1800" dirty="0"/>
              <a:t>DHCP </a:t>
            </a:r>
            <a:r>
              <a:rPr lang="no-NO" sz="1800" dirty="0"/>
              <a:t>= </a:t>
            </a:r>
            <a:r>
              <a:rPr lang="en-US" sz="1800" dirty="0"/>
              <a:t>Global Title Translation</a:t>
            </a:r>
            <a:endParaRPr lang="no-NO" sz="1800" dirty="0"/>
          </a:p>
          <a:p>
            <a:r>
              <a:rPr lang="no-NO" sz="2000" dirty="0"/>
              <a:t>1980s = «Software Defined» (Intelligent Networking)</a:t>
            </a:r>
          </a:p>
          <a:p>
            <a:pPr lvl="1"/>
            <a:r>
              <a:rPr lang="no-NO" sz="1800" dirty="0"/>
              <a:t>AT&amp;T, Bell, etc</a:t>
            </a:r>
          </a:p>
          <a:p>
            <a:pPr lvl="1"/>
            <a:r>
              <a:rPr lang="no-NO" sz="1800" dirty="0"/>
              <a:t>SCP - </a:t>
            </a:r>
            <a:r>
              <a:rPr lang="en-US" sz="1800" dirty="0"/>
              <a:t>Service Control Points (SCP)</a:t>
            </a:r>
            <a:endParaRPr lang="no-NO" sz="1800" dirty="0"/>
          </a:p>
          <a:p>
            <a:pPr lvl="1"/>
            <a:r>
              <a:rPr lang="no-NO" sz="1800" dirty="0"/>
              <a:t>INAP </a:t>
            </a:r>
            <a:r>
              <a:rPr lang="en-US" sz="1800" dirty="0"/>
              <a:t>interface</a:t>
            </a:r>
            <a:r>
              <a:rPr lang="no-NO" sz="1800" dirty="0"/>
              <a:t> (</a:t>
            </a:r>
            <a:r>
              <a:rPr lang="nb-NO" sz="1800" dirty="0"/>
              <a:t>Intelligent Network Application </a:t>
            </a:r>
            <a:r>
              <a:rPr lang="nb-NO" sz="1800" dirty="0" err="1"/>
              <a:t>Protocol</a:t>
            </a:r>
            <a:r>
              <a:rPr lang="no-NO" sz="1800" dirty="0"/>
              <a:t>)</a:t>
            </a:r>
          </a:p>
          <a:p>
            <a:pPr lvl="2"/>
            <a:r>
              <a:rPr lang="no-NO" dirty="0"/>
              <a:t>T</a:t>
            </a:r>
            <a:r>
              <a:rPr lang="en-US" dirty="0"/>
              <a:t>he telephone switches were reduced to only hold the control and forwarding functions, while getting service intelligence from the SCP</a:t>
            </a:r>
            <a:endParaRPr lang="no-NO" dirty="0"/>
          </a:p>
          <a:p>
            <a:endParaRPr lang="no-NO" sz="2000" dirty="0"/>
          </a:p>
          <a:p>
            <a:endParaRPr lang="en-US" sz="2000" dirty="0"/>
          </a:p>
        </p:txBody>
      </p:sp>
      <p:sp>
        <p:nvSpPr>
          <p:cNvPr id="4" name="Footer Placeholder 3">
            <a:extLst>
              <a:ext uri="{FF2B5EF4-FFF2-40B4-BE49-F238E27FC236}">
                <a16:creationId xmlns:a16="http://schemas.microsoft.com/office/drawing/2014/main" id="{7731CFEB-8014-4FCB-ACB4-EA6E7426C381}"/>
              </a:ext>
            </a:extLst>
          </p:cNvPr>
          <p:cNvSpPr>
            <a:spLocks noGrp="1"/>
          </p:cNvSpPr>
          <p:nvPr>
            <p:ph type="ftr" sz="quarter" idx="12"/>
          </p:nvPr>
        </p:nvSpPr>
        <p:spPr/>
        <p:txBody>
          <a:bodyPr/>
          <a:lstStyle/>
          <a:p>
            <a:endParaRPr lang="da-DK"/>
          </a:p>
        </p:txBody>
      </p:sp>
      <p:pic>
        <p:nvPicPr>
          <p:cNvPr id="1026" name="Picture 2">
            <a:extLst>
              <a:ext uri="{FF2B5EF4-FFF2-40B4-BE49-F238E27FC236}">
                <a16:creationId xmlns:a16="http://schemas.microsoft.com/office/drawing/2014/main" id="{B0E67439-744F-48EC-A612-A8BF9A38A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0337" y="1047750"/>
            <a:ext cx="474345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581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D958-96C8-44C0-926C-3021A53D08A3}"/>
              </a:ext>
            </a:extLst>
          </p:cNvPr>
          <p:cNvSpPr>
            <a:spLocks noGrp="1"/>
          </p:cNvSpPr>
          <p:nvPr>
            <p:ph type="title"/>
          </p:nvPr>
        </p:nvSpPr>
        <p:spPr/>
        <p:txBody>
          <a:bodyPr/>
          <a:lstStyle/>
          <a:p>
            <a:pPr algn="ctr"/>
            <a:r>
              <a:rPr lang="no-NO" sz="3600" dirty="0"/>
              <a:t>5.2 </a:t>
            </a:r>
            <a:r>
              <a:rPr lang="nb-NO" sz="3600" dirty="0"/>
              <a:t>SDN Controller</a:t>
            </a:r>
            <a:endParaRPr lang="nb-NO" dirty="0"/>
          </a:p>
        </p:txBody>
      </p:sp>
      <p:sp>
        <p:nvSpPr>
          <p:cNvPr id="3" name="Content Placeholder 2">
            <a:extLst>
              <a:ext uri="{FF2B5EF4-FFF2-40B4-BE49-F238E27FC236}">
                <a16:creationId xmlns:a16="http://schemas.microsoft.com/office/drawing/2014/main" id="{BC48574D-236C-40BA-AB9B-2BFEF0FE443B}"/>
              </a:ext>
            </a:extLst>
          </p:cNvPr>
          <p:cNvSpPr>
            <a:spLocks noGrp="1"/>
          </p:cNvSpPr>
          <p:nvPr>
            <p:ph sz="quarter" idx="10"/>
          </p:nvPr>
        </p:nvSpPr>
        <p:spPr>
          <a:xfrm>
            <a:off x="357600" y="822692"/>
            <a:ext cx="11476800" cy="5500835"/>
          </a:xfrm>
        </p:spPr>
        <p:txBody>
          <a:bodyPr anchor="t"/>
          <a:lstStyle/>
          <a:p>
            <a:pPr marL="122" indent="0">
              <a:buNone/>
            </a:pPr>
            <a:endParaRPr lang="en-US" sz="2000" dirty="0"/>
          </a:p>
          <a:p>
            <a:pPr marL="122" indent="0">
              <a:buNone/>
            </a:pPr>
            <a:r>
              <a:rPr lang="en-US" sz="2000" dirty="0"/>
              <a:t>SDN Controller:</a:t>
            </a:r>
          </a:p>
          <a:p>
            <a:pPr marL="457322" indent="-457200">
              <a:buFont typeface="+mj-lt"/>
              <a:buAutoNum type="arabicPeriod"/>
            </a:pPr>
            <a:endParaRPr lang="en-US" sz="2000" dirty="0"/>
          </a:p>
          <a:p>
            <a:pPr marL="457322" indent="-457200">
              <a:buFont typeface="+mj-lt"/>
              <a:buAutoNum type="arabicPeriod"/>
            </a:pPr>
            <a:r>
              <a:rPr lang="en-US" sz="2000" dirty="0"/>
              <a:t>SDN controllers are the software used to control a software-defined network (SDN).</a:t>
            </a:r>
          </a:p>
          <a:p>
            <a:pPr marL="457322" indent="-457200">
              <a:buFont typeface="+mj-lt"/>
              <a:buAutoNum type="arabicPeriod"/>
            </a:pPr>
            <a:endParaRPr lang="en-US" sz="2000" dirty="0"/>
          </a:p>
          <a:p>
            <a:pPr marL="457322" indent="-457200">
              <a:buFont typeface="+mj-lt"/>
              <a:buAutoNum type="arabicPeriod"/>
            </a:pPr>
            <a:r>
              <a:rPr lang="en-US" sz="2000" dirty="0"/>
              <a:t>The controller software communicates with applications with northbound APIs.</a:t>
            </a:r>
          </a:p>
          <a:p>
            <a:pPr marL="457322" indent="-457200">
              <a:buFont typeface="+mj-lt"/>
              <a:buAutoNum type="arabicPeriod"/>
            </a:pPr>
            <a:endParaRPr lang="en-US" sz="2000" dirty="0"/>
          </a:p>
          <a:p>
            <a:pPr marL="457322" indent="-457200">
              <a:buFont typeface="+mj-lt"/>
              <a:buAutoNum type="arabicPeriod"/>
            </a:pPr>
            <a:r>
              <a:rPr lang="en-US" sz="2000" dirty="0"/>
              <a:t>The controller software communicates with the network infrastructure with southbound APIs.</a:t>
            </a:r>
          </a:p>
          <a:p>
            <a:pPr marL="457322" indent="-457200">
              <a:buFont typeface="+mj-lt"/>
              <a:buAutoNum type="arabicPeriod"/>
            </a:pPr>
            <a:endParaRPr lang="en-US" sz="2000" dirty="0"/>
          </a:p>
          <a:p>
            <a:pPr marL="457322" indent="-457200">
              <a:buFont typeface="+mj-lt"/>
              <a:buAutoNum type="arabicPeriod"/>
            </a:pPr>
            <a:r>
              <a:rPr lang="en-US" sz="2000" dirty="0"/>
              <a:t>SDN controller platforms are software modules that can be assembled to perform all of the tasks a controller must do.</a:t>
            </a:r>
            <a:endParaRPr lang="nb-NO" sz="2000" dirty="0"/>
          </a:p>
        </p:txBody>
      </p:sp>
      <p:sp>
        <p:nvSpPr>
          <p:cNvPr id="4" name="Footer Placeholder 3">
            <a:extLst>
              <a:ext uri="{FF2B5EF4-FFF2-40B4-BE49-F238E27FC236}">
                <a16:creationId xmlns:a16="http://schemas.microsoft.com/office/drawing/2014/main" id="{7731CFEB-8014-4FCB-ACB4-EA6E7426C381}"/>
              </a:ext>
            </a:extLst>
          </p:cNvPr>
          <p:cNvSpPr>
            <a:spLocks noGrp="1"/>
          </p:cNvSpPr>
          <p:nvPr>
            <p:ph type="ftr" sz="quarter" idx="12"/>
          </p:nvPr>
        </p:nvSpPr>
        <p:spPr/>
        <p:txBody>
          <a:bodyPr/>
          <a:lstStyle/>
          <a:p>
            <a:endParaRPr lang="da-DK"/>
          </a:p>
        </p:txBody>
      </p:sp>
    </p:spTree>
    <p:extLst>
      <p:ext uri="{BB962C8B-B14F-4D97-AF65-F5344CB8AC3E}">
        <p14:creationId xmlns:p14="http://schemas.microsoft.com/office/powerpoint/2010/main" val="3954064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D958-96C8-44C0-926C-3021A53D08A3}"/>
              </a:ext>
            </a:extLst>
          </p:cNvPr>
          <p:cNvSpPr>
            <a:spLocks noGrp="1"/>
          </p:cNvSpPr>
          <p:nvPr>
            <p:ph type="title"/>
          </p:nvPr>
        </p:nvSpPr>
        <p:spPr/>
        <p:txBody>
          <a:bodyPr/>
          <a:lstStyle/>
          <a:p>
            <a:pPr algn="ctr"/>
            <a:r>
              <a:rPr lang="no-NO" sz="3600" dirty="0"/>
              <a:t>5.1 </a:t>
            </a:r>
            <a:r>
              <a:rPr lang="nb-NO" sz="3600" dirty="0"/>
              <a:t>Cisco Model Driven </a:t>
            </a:r>
            <a:r>
              <a:rPr lang="nb-NO" sz="3600" dirty="0" err="1"/>
              <a:t>Programmability</a:t>
            </a:r>
            <a:endParaRPr lang="nb-NO" dirty="0"/>
          </a:p>
        </p:txBody>
      </p:sp>
      <p:sp>
        <p:nvSpPr>
          <p:cNvPr id="3" name="Content Placeholder 2">
            <a:extLst>
              <a:ext uri="{FF2B5EF4-FFF2-40B4-BE49-F238E27FC236}">
                <a16:creationId xmlns:a16="http://schemas.microsoft.com/office/drawing/2014/main" id="{BC48574D-236C-40BA-AB9B-2BFEF0FE443B}"/>
              </a:ext>
            </a:extLst>
          </p:cNvPr>
          <p:cNvSpPr>
            <a:spLocks noGrp="1"/>
          </p:cNvSpPr>
          <p:nvPr>
            <p:ph sz="quarter" idx="10"/>
          </p:nvPr>
        </p:nvSpPr>
        <p:spPr>
          <a:xfrm>
            <a:off x="357600" y="829516"/>
            <a:ext cx="11476800" cy="5500835"/>
          </a:xfrm>
        </p:spPr>
        <p:txBody>
          <a:bodyPr anchor="ctr"/>
          <a:lstStyle/>
          <a:p>
            <a:pPr algn="l">
              <a:buFont typeface="Arial" panose="020B0604020202020204" pitchFamily="34" charset="0"/>
              <a:buChar char="•"/>
            </a:pPr>
            <a:r>
              <a:rPr lang="en-US" sz="2400" b="1" i="0" dirty="0">
                <a:solidFill>
                  <a:srgbClr val="474747"/>
                </a:solidFill>
                <a:effectLst/>
                <a:latin typeface="Cisco Sans"/>
              </a:rPr>
              <a:t>OpenFlow</a:t>
            </a:r>
            <a:r>
              <a:rPr lang="en-US" sz="2400" b="0" i="0" dirty="0">
                <a:solidFill>
                  <a:srgbClr val="474747"/>
                </a:solidFill>
                <a:effectLst/>
                <a:latin typeface="Cisco Sans"/>
              </a:rPr>
              <a:t>:</a:t>
            </a:r>
          </a:p>
          <a:p>
            <a:pPr lvl="1">
              <a:buFont typeface="Arial" panose="020B0604020202020204" pitchFamily="34" charset="0"/>
              <a:buChar char="•"/>
            </a:pPr>
            <a:r>
              <a:rPr lang="en-US" i="0" dirty="0">
                <a:solidFill>
                  <a:srgbClr val="474747"/>
                </a:solidFill>
                <a:effectLst/>
                <a:latin typeface="Cisco Sans"/>
              </a:rPr>
              <a:t>OpenFlow uses an imperative SDN model, where a centralized controller sends detailed and complex instructions to the control plane of the network elements to implement a new application policy</a:t>
            </a:r>
          </a:p>
          <a:p>
            <a:pPr lvl="2">
              <a:buFont typeface="Arial" panose="020B0604020202020204" pitchFamily="34" charset="0"/>
              <a:buChar char="•"/>
            </a:pPr>
            <a:r>
              <a:rPr lang="en-US" b="0" i="0" dirty="0">
                <a:solidFill>
                  <a:srgbClr val="000000"/>
                </a:solidFill>
                <a:effectLst/>
                <a:latin typeface="CiscoSansLight"/>
              </a:rPr>
              <a:t>Open </a:t>
            </a:r>
            <a:r>
              <a:rPr lang="en-US" b="0" i="0" dirty="0" err="1">
                <a:solidFill>
                  <a:srgbClr val="000000"/>
                </a:solidFill>
                <a:effectLst/>
                <a:latin typeface="CiscoSansLight"/>
              </a:rPr>
              <a:t>vSwitch</a:t>
            </a:r>
            <a:r>
              <a:rPr lang="en-US" b="0" i="0" dirty="0">
                <a:solidFill>
                  <a:srgbClr val="000000"/>
                </a:solidFill>
                <a:effectLst/>
                <a:latin typeface="CiscoSansLight"/>
              </a:rPr>
              <a:t> (OVS) project using the OVS Database (OVSDB) management protocol and the OpenFlow protocol</a:t>
            </a:r>
          </a:p>
          <a:p>
            <a:pPr lvl="2">
              <a:buFont typeface="Arial" panose="020B0604020202020204" pitchFamily="34" charset="0"/>
              <a:buChar char="•"/>
            </a:pPr>
            <a:endParaRPr lang="en-US" i="0" dirty="0">
              <a:solidFill>
                <a:srgbClr val="474747"/>
              </a:solidFill>
              <a:effectLst/>
              <a:latin typeface="Cisco Sans"/>
            </a:endParaRPr>
          </a:p>
          <a:p>
            <a:pPr algn="l">
              <a:buFont typeface="Arial" panose="020B0604020202020204" pitchFamily="34" charset="0"/>
              <a:buChar char="•"/>
            </a:pPr>
            <a:r>
              <a:rPr lang="en-US" sz="2400" b="1" i="0" dirty="0" err="1">
                <a:solidFill>
                  <a:srgbClr val="474747"/>
                </a:solidFill>
                <a:effectLst/>
                <a:latin typeface="Cisco Sans"/>
              </a:rPr>
              <a:t>OpFlex</a:t>
            </a:r>
            <a:r>
              <a:rPr lang="en-US" sz="2400" b="1" i="0" dirty="0">
                <a:solidFill>
                  <a:srgbClr val="474747"/>
                </a:solidFill>
                <a:effectLst/>
                <a:latin typeface="Cisco Sans"/>
              </a:rPr>
              <a:t>: </a:t>
            </a:r>
          </a:p>
          <a:p>
            <a:pPr lvl="1">
              <a:buFont typeface="Arial" panose="020B0604020202020204" pitchFamily="34" charset="0"/>
              <a:buChar char="•"/>
            </a:pPr>
            <a:r>
              <a:rPr lang="en-US" b="0" i="0" dirty="0" err="1">
                <a:solidFill>
                  <a:srgbClr val="474747"/>
                </a:solidFill>
                <a:effectLst/>
                <a:latin typeface="Cisco Sans"/>
              </a:rPr>
              <a:t>OpFlex</a:t>
            </a:r>
            <a:r>
              <a:rPr lang="en-US" b="0" i="0" dirty="0">
                <a:solidFill>
                  <a:srgbClr val="474747"/>
                </a:solidFill>
                <a:effectLst/>
                <a:latin typeface="Cisco Sans"/>
              </a:rPr>
              <a:t> uses a declarative SDN model. The controller, sends a more abstract policy to the network elements. The controller trusts the network elements to implement the required changes using their own control planes.</a:t>
            </a:r>
          </a:p>
          <a:p>
            <a:pPr lvl="1">
              <a:buFont typeface="Arial" panose="020B0604020202020204" pitchFamily="34" charset="0"/>
              <a:buChar char="•"/>
            </a:pPr>
            <a:r>
              <a:rPr lang="en-US" b="0" i="0" dirty="0">
                <a:solidFill>
                  <a:srgbClr val="474747"/>
                </a:solidFill>
                <a:effectLst/>
                <a:latin typeface="Cisco Sans"/>
              </a:rPr>
              <a:t>E.g. Cisco Application Policy Infrastructure Controller (APIC)</a:t>
            </a:r>
          </a:p>
          <a:p>
            <a:pPr lvl="1">
              <a:buFont typeface="Arial" panose="020B0604020202020204" pitchFamily="34" charset="0"/>
              <a:buChar char="•"/>
            </a:pPr>
            <a:endParaRPr lang="en-US" b="0" i="0" dirty="0">
              <a:solidFill>
                <a:srgbClr val="474747"/>
              </a:solidFill>
              <a:effectLst/>
              <a:latin typeface="Cisco Sans"/>
            </a:endParaRPr>
          </a:p>
        </p:txBody>
      </p:sp>
      <p:sp>
        <p:nvSpPr>
          <p:cNvPr id="4" name="Footer Placeholder 3">
            <a:extLst>
              <a:ext uri="{FF2B5EF4-FFF2-40B4-BE49-F238E27FC236}">
                <a16:creationId xmlns:a16="http://schemas.microsoft.com/office/drawing/2014/main" id="{7731CFEB-8014-4FCB-ACB4-EA6E7426C381}"/>
              </a:ext>
            </a:extLst>
          </p:cNvPr>
          <p:cNvSpPr>
            <a:spLocks noGrp="1"/>
          </p:cNvSpPr>
          <p:nvPr>
            <p:ph type="ftr" sz="quarter" idx="12"/>
          </p:nvPr>
        </p:nvSpPr>
        <p:spPr/>
        <p:txBody>
          <a:bodyPr/>
          <a:lstStyle/>
          <a:p>
            <a:endParaRPr lang="da-DK"/>
          </a:p>
        </p:txBody>
      </p:sp>
    </p:spTree>
    <p:extLst>
      <p:ext uri="{BB962C8B-B14F-4D97-AF65-F5344CB8AC3E}">
        <p14:creationId xmlns:p14="http://schemas.microsoft.com/office/powerpoint/2010/main" val="3900842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D958-96C8-44C0-926C-3021A53D08A3}"/>
              </a:ext>
            </a:extLst>
          </p:cNvPr>
          <p:cNvSpPr>
            <a:spLocks noGrp="1"/>
          </p:cNvSpPr>
          <p:nvPr>
            <p:ph type="title"/>
          </p:nvPr>
        </p:nvSpPr>
        <p:spPr/>
        <p:txBody>
          <a:bodyPr/>
          <a:lstStyle/>
          <a:p>
            <a:pPr algn="ctr"/>
            <a:r>
              <a:rPr lang="no-NO" sz="3600" dirty="0"/>
              <a:t>5.1 </a:t>
            </a:r>
            <a:r>
              <a:rPr lang="nb-NO" sz="3600" dirty="0"/>
              <a:t>Cisco Model Driven </a:t>
            </a:r>
            <a:r>
              <a:rPr lang="nb-NO" sz="3600" dirty="0" err="1"/>
              <a:t>Programmability</a:t>
            </a:r>
            <a:endParaRPr lang="nb-NO" dirty="0"/>
          </a:p>
        </p:txBody>
      </p:sp>
      <p:sp>
        <p:nvSpPr>
          <p:cNvPr id="3" name="Content Placeholder 2">
            <a:extLst>
              <a:ext uri="{FF2B5EF4-FFF2-40B4-BE49-F238E27FC236}">
                <a16:creationId xmlns:a16="http://schemas.microsoft.com/office/drawing/2014/main" id="{BC48574D-236C-40BA-AB9B-2BFEF0FE443B}"/>
              </a:ext>
            </a:extLst>
          </p:cNvPr>
          <p:cNvSpPr>
            <a:spLocks noGrp="1"/>
          </p:cNvSpPr>
          <p:nvPr>
            <p:ph sz="quarter" idx="10"/>
          </p:nvPr>
        </p:nvSpPr>
        <p:spPr>
          <a:xfrm>
            <a:off x="357600" y="829516"/>
            <a:ext cx="11476800" cy="5500835"/>
          </a:xfrm>
        </p:spPr>
        <p:txBody>
          <a:bodyPr anchor="ctr"/>
          <a:lstStyle/>
          <a:p>
            <a:pPr algn="l">
              <a:buFont typeface="Arial" panose="020B0604020202020204" pitchFamily="34" charset="0"/>
              <a:buChar char="•"/>
            </a:pPr>
            <a:r>
              <a:rPr lang="en-US" sz="2000" b="1" i="0" dirty="0">
                <a:solidFill>
                  <a:srgbClr val="474747"/>
                </a:solidFill>
                <a:effectLst/>
                <a:latin typeface="Cisco Sans"/>
              </a:rPr>
              <a:t>NETCONF: </a:t>
            </a:r>
          </a:p>
          <a:p>
            <a:pPr lvl="1">
              <a:buFont typeface="Arial" panose="020B0604020202020204" pitchFamily="34" charset="0"/>
              <a:buChar char="•"/>
            </a:pPr>
            <a:r>
              <a:rPr lang="en-US" sz="1800" b="0" i="0" dirty="0">
                <a:solidFill>
                  <a:srgbClr val="474747"/>
                </a:solidFill>
                <a:effectLst/>
                <a:latin typeface="Cisco Sans"/>
              </a:rPr>
              <a:t>YANG is a IETF standardized modelling language that describes the configuration changes. </a:t>
            </a:r>
          </a:p>
          <a:p>
            <a:pPr lvl="1">
              <a:buFont typeface="Arial" panose="020B0604020202020204" pitchFamily="34" charset="0"/>
              <a:buChar char="•"/>
            </a:pPr>
            <a:endParaRPr lang="en-US" b="1" i="0" dirty="0">
              <a:solidFill>
                <a:srgbClr val="474747"/>
              </a:solidFill>
              <a:effectLst/>
              <a:latin typeface="Cisco Sans"/>
            </a:endParaRPr>
          </a:p>
          <a:p>
            <a:pPr algn="l">
              <a:buFont typeface="Arial" panose="020B0604020202020204" pitchFamily="34" charset="0"/>
              <a:buChar char="•"/>
            </a:pPr>
            <a:r>
              <a:rPr lang="en-US" sz="2000" b="1" i="0" dirty="0">
                <a:solidFill>
                  <a:srgbClr val="474747"/>
                </a:solidFill>
                <a:effectLst/>
                <a:latin typeface="Cisco Sans"/>
              </a:rPr>
              <a:t>NETCONF: </a:t>
            </a:r>
          </a:p>
          <a:p>
            <a:pPr lvl="1">
              <a:buFont typeface="Arial" panose="020B0604020202020204" pitchFamily="34" charset="0"/>
              <a:buChar char="•"/>
            </a:pPr>
            <a:r>
              <a:rPr lang="en-US" sz="1800" b="0" i="0" dirty="0">
                <a:solidFill>
                  <a:srgbClr val="474747"/>
                </a:solidFill>
                <a:effectLst/>
                <a:latin typeface="Cisco Sans"/>
              </a:rPr>
              <a:t>IETF standardized network management protocol. </a:t>
            </a:r>
          </a:p>
          <a:p>
            <a:pPr lvl="1">
              <a:buFont typeface="Arial" panose="020B0604020202020204" pitchFamily="34" charset="0"/>
              <a:buChar char="•"/>
            </a:pPr>
            <a:r>
              <a:rPr lang="en-US" sz="1800" b="0" i="0" dirty="0">
                <a:solidFill>
                  <a:srgbClr val="474747"/>
                </a:solidFill>
                <a:effectLst/>
                <a:latin typeface="Cisco Sans"/>
              </a:rPr>
              <a:t>provides mechanisms to install, manipulate, and delete the configuration of network devices via remote procedure call (RPC). </a:t>
            </a:r>
          </a:p>
          <a:p>
            <a:pPr lvl="1">
              <a:buFont typeface="Arial" panose="020B0604020202020204" pitchFamily="34" charset="0"/>
              <a:buChar char="•"/>
            </a:pPr>
            <a:r>
              <a:rPr lang="en-US" sz="1800" b="0" i="0" dirty="0">
                <a:solidFill>
                  <a:srgbClr val="474747"/>
                </a:solidFill>
                <a:effectLst/>
                <a:latin typeface="Cisco Sans"/>
              </a:rPr>
              <a:t>The messages are encoded by using XML or JSON. </a:t>
            </a:r>
          </a:p>
          <a:p>
            <a:pPr lvl="1">
              <a:buFont typeface="Arial" panose="020B0604020202020204" pitchFamily="34" charset="0"/>
              <a:buChar char="•"/>
            </a:pPr>
            <a:r>
              <a:rPr lang="en-US" sz="1800" b="1" i="0" dirty="0">
                <a:solidFill>
                  <a:srgbClr val="474747"/>
                </a:solidFill>
                <a:effectLst/>
                <a:latin typeface="Cisco Sans"/>
              </a:rPr>
              <a:t>RESTCONF:</a:t>
            </a:r>
            <a:r>
              <a:rPr lang="en-US" sz="1800" b="0" i="0" dirty="0">
                <a:solidFill>
                  <a:srgbClr val="474747"/>
                </a:solidFill>
                <a:effectLst/>
                <a:latin typeface="Cisco Sans"/>
              </a:rPr>
              <a:t> In simplest terms, RESTCONF adds a REST API to NETCONF.</a:t>
            </a:r>
          </a:p>
          <a:p>
            <a:pPr lvl="1">
              <a:buFont typeface="Arial" panose="020B0604020202020204" pitchFamily="34" charset="0"/>
              <a:buChar char="•"/>
            </a:pPr>
            <a:endParaRPr lang="en-US" sz="1800" b="0" i="0" dirty="0">
              <a:solidFill>
                <a:srgbClr val="474747"/>
              </a:solidFill>
              <a:effectLst/>
              <a:latin typeface="Cisco Sans"/>
            </a:endParaRPr>
          </a:p>
          <a:p>
            <a:pPr algn="l">
              <a:buFont typeface="Arial" panose="020B0604020202020204" pitchFamily="34" charset="0"/>
              <a:buChar char="•"/>
            </a:pPr>
            <a:r>
              <a:rPr lang="en-US" sz="2000" b="1" i="0" dirty="0">
                <a:solidFill>
                  <a:srgbClr val="474747"/>
                </a:solidFill>
                <a:effectLst/>
                <a:latin typeface="Cisco Sans"/>
              </a:rPr>
              <a:t>SNMP:</a:t>
            </a:r>
            <a:r>
              <a:rPr lang="en-US" sz="2000" b="0" i="0" dirty="0">
                <a:solidFill>
                  <a:srgbClr val="474747"/>
                </a:solidFill>
                <a:effectLst/>
                <a:latin typeface="Cisco Sans"/>
              </a:rPr>
              <a:t> </a:t>
            </a:r>
          </a:p>
          <a:p>
            <a:pPr lvl="1">
              <a:buFont typeface="Arial" panose="020B0604020202020204" pitchFamily="34" charset="0"/>
              <a:buChar char="•"/>
            </a:pPr>
            <a:r>
              <a:rPr lang="en-US" sz="1800" b="0" i="0" dirty="0">
                <a:solidFill>
                  <a:srgbClr val="474747"/>
                </a:solidFill>
                <a:effectLst/>
                <a:latin typeface="Cisco Sans"/>
              </a:rPr>
              <a:t>Simple Network Management Protocol (SNMP) is used to communicate management information between the network management stations and the agents in the network elements.</a:t>
            </a:r>
          </a:p>
          <a:p>
            <a:pPr lvl="1">
              <a:buFont typeface="Arial" panose="020B0604020202020204" pitchFamily="34" charset="0"/>
              <a:buChar char="•"/>
            </a:pPr>
            <a:endParaRPr lang="en-US" sz="1800" b="0" i="0" dirty="0">
              <a:solidFill>
                <a:srgbClr val="474747"/>
              </a:solidFill>
              <a:effectLst/>
              <a:latin typeface="Cisco Sans"/>
            </a:endParaRPr>
          </a:p>
          <a:p>
            <a:pPr algn="l">
              <a:buFont typeface="Arial" panose="020B0604020202020204" pitchFamily="34" charset="0"/>
              <a:buChar char="•"/>
            </a:pPr>
            <a:r>
              <a:rPr lang="en-US" sz="2000" b="1" i="0" dirty="0">
                <a:solidFill>
                  <a:srgbClr val="474747"/>
                </a:solidFill>
                <a:effectLst/>
                <a:latin typeface="Cisco Sans"/>
              </a:rPr>
              <a:t>Vendor-specific protocols: </a:t>
            </a:r>
          </a:p>
          <a:p>
            <a:pPr lvl="1">
              <a:buFont typeface="Arial" panose="020B0604020202020204" pitchFamily="34" charset="0"/>
              <a:buChar char="•"/>
            </a:pPr>
            <a:r>
              <a:rPr lang="en-US" sz="1800" b="0" i="0" dirty="0">
                <a:solidFill>
                  <a:srgbClr val="474747"/>
                </a:solidFill>
                <a:effectLst/>
                <a:latin typeface="Cisco Sans"/>
              </a:rPr>
              <a:t>NX-API for the Cisco Nexus family</a:t>
            </a:r>
          </a:p>
          <a:p>
            <a:pPr lvl="1">
              <a:buFont typeface="Arial" panose="020B0604020202020204" pitchFamily="34" charset="0"/>
              <a:buChar char="•"/>
            </a:pPr>
            <a:r>
              <a:rPr lang="en-US" sz="1800" dirty="0" err="1">
                <a:solidFill>
                  <a:srgbClr val="474747"/>
                </a:solidFill>
                <a:latin typeface="Cisco Sans"/>
              </a:rPr>
              <a:t>OnePK</a:t>
            </a:r>
            <a:endParaRPr lang="en-US" sz="1800" dirty="0">
              <a:solidFill>
                <a:srgbClr val="474747"/>
              </a:solidFill>
              <a:latin typeface="Cisco Sans"/>
            </a:endParaRPr>
          </a:p>
        </p:txBody>
      </p:sp>
      <p:sp>
        <p:nvSpPr>
          <p:cNvPr id="4" name="Footer Placeholder 3">
            <a:extLst>
              <a:ext uri="{FF2B5EF4-FFF2-40B4-BE49-F238E27FC236}">
                <a16:creationId xmlns:a16="http://schemas.microsoft.com/office/drawing/2014/main" id="{7731CFEB-8014-4FCB-ACB4-EA6E7426C381}"/>
              </a:ext>
            </a:extLst>
          </p:cNvPr>
          <p:cNvSpPr>
            <a:spLocks noGrp="1"/>
          </p:cNvSpPr>
          <p:nvPr>
            <p:ph type="ftr" sz="quarter" idx="12"/>
          </p:nvPr>
        </p:nvSpPr>
        <p:spPr/>
        <p:txBody>
          <a:bodyPr/>
          <a:lstStyle/>
          <a:p>
            <a:endParaRPr lang="da-DK"/>
          </a:p>
        </p:txBody>
      </p:sp>
    </p:spTree>
    <p:extLst>
      <p:ext uri="{BB962C8B-B14F-4D97-AF65-F5344CB8AC3E}">
        <p14:creationId xmlns:p14="http://schemas.microsoft.com/office/powerpoint/2010/main" val="2309249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D958-96C8-44C0-926C-3021A53D08A3}"/>
              </a:ext>
            </a:extLst>
          </p:cNvPr>
          <p:cNvSpPr>
            <a:spLocks noGrp="1"/>
          </p:cNvSpPr>
          <p:nvPr>
            <p:ph type="title"/>
          </p:nvPr>
        </p:nvSpPr>
        <p:spPr/>
        <p:txBody>
          <a:bodyPr/>
          <a:lstStyle/>
          <a:p>
            <a:pPr algn="ctr"/>
            <a:r>
              <a:rPr lang="no-NO" sz="3600" dirty="0"/>
              <a:t>5.2 </a:t>
            </a:r>
            <a:r>
              <a:rPr lang="nb-NO" sz="3600" dirty="0"/>
              <a:t>SDN </a:t>
            </a:r>
            <a:r>
              <a:rPr lang="nb-NO" sz="3600" dirty="0" err="1"/>
              <a:t>controllers</a:t>
            </a:r>
            <a:endParaRPr lang="nb-NO" dirty="0"/>
          </a:p>
        </p:txBody>
      </p:sp>
      <p:sp>
        <p:nvSpPr>
          <p:cNvPr id="3" name="Content Placeholder 2">
            <a:extLst>
              <a:ext uri="{FF2B5EF4-FFF2-40B4-BE49-F238E27FC236}">
                <a16:creationId xmlns:a16="http://schemas.microsoft.com/office/drawing/2014/main" id="{BC48574D-236C-40BA-AB9B-2BFEF0FE443B}"/>
              </a:ext>
            </a:extLst>
          </p:cNvPr>
          <p:cNvSpPr>
            <a:spLocks noGrp="1"/>
          </p:cNvSpPr>
          <p:nvPr>
            <p:ph sz="quarter" idx="10"/>
          </p:nvPr>
        </p:nvSpPr>
        <p:spPr>
          <a:xfrm>
            <a:off x="357600" y="822692"/>
            <a:ext cx="11476800" cy="5500835"/>
          </a:xfrm>
        </p:spPr>
        <p:txBody>
          <a:bodyPr anchor="t"/>
          <a:lstStyle/>
          <a:p>
            <a:pPr>
              <a:buFont typeface="Arial" panose="020B0604020202020204" pitchFamily="34" charset="0"/>
              <a:buChar char="•"/>
            </a:pPr>
            <a:r>
              <a:rPr lang="en-US" sz="2000" dirty="0"/>
              <a:t>POX, Ryu, Trema, Floodlight, </a:t>
            </a:r>
            <a:r>
              <a:rPr lang="en-US" sz="2000" b="1" dirty="0" err="1"/>
              <a:t>OpenDayLight</a:t>
            </a:r>
            <a:endParaRPr lang="en-US" sz="2000" b="1" dirty="0"/>
          </a:p>
          <a:p>
            <a:pPr lvl="1">
              <a:buFont typeface="Arial" panose="020B0604020202020204" pitchFamily="34" charset="0"/>
              <a:buChar char="•"/>
            </a:pPr>
            <a:r>
              <a:rPr lang="nb-NO" sz="1800" dirty="0" err="1"/>
              <a:t>OpenFlow</a:t>
            </a:r>
            <a:endParaRPr lang="nb-NO" sz="1800" dirty="0"/>
          </a:p>
          <a:p>
            <a:pPr lvl="2">
              <a:buFont typeface="Arial" panose="020B0604020202020204" pitchFamily="34" charset="0"/>
              <a:buChar char="•"/>
            </a:pPr>
            <a:r>
              <a:rPr lang="en-US" sz="1600" b="0" i="0" dirty="0">
                <a:solidFill>
                  <a:srgbClr val="000000"/>
                </a:solidFill>
                <a:effectLst/>
                <a:latin typeface="CiscoSansLight"/>
              </a:rPr>
              <a:t>Open </a:t>
            </a:r>
            <a:r>
              <a:rPr lang="en-US" sz="1600" b="0" i="0" dirty="0" err="1">
                <a:solidFill>
                  <a:srgbClr val="000000"/>
                </a:solidFill>
                <a:effectLst/>
                <a:latin typeface="CiscoSansLight"/>
              </a:rPr>
              <a:t>vSwitch</a:t>
            </a:r>
            <a:r>
              <a:rPr lang="en-US" sz="1600" b="0" i="0" dirty="0">
                <a:solidFill>
                  <a:srgbClr val="000000"/>
                </a:solidFill>
                <a:effectLst/>
                <a:latin typeface="CiscoSansLight"/>
              </a:rPr>
              <a:t> (OVS) project using the OVS Database (OVSDB) management protocol and the OpenFlow protocol</a:t>
            </a:r>
            <a:endParaRPr lang="nb-NO" sz="1600" b="1" dirty="0"/>
          </a:p>
          <a:p>
            <a:pPr lvl="1">
              <a:buFont typeface="Arial" panose="020B0604020202020204" pitchFamily="34" charset="0"/>
              <a:buChar char="•"/>
            </a:pPr>
            <a:endParaRPr lang="nb-NO" sz="1800" b="1" dirty="0"/>
          </a:p>
          <a:p>
            <a:pPr lvl="1">
              <a:buFont typeface="Arial" panose="020B0604020202020204" pitchFamily="34" charset="0"/>
              <a:buChar char="•"/>
            </a:pPr>
            <a:endParaRPr lang="nb-NO" sz="1800" b="1" dirty="0"/>
          </a:p>
        </p:txBody>
      </p:sp>
      <p:sp>
        <p:nvSpPr>
          <p:cNvPr id="4" name="Footer Placeholder 3">
            <a:extLst>
              <a:ext uri="{FF2B5EF4-FFF2-40B4-BE49-F238E27FC236}">
                <a16:creationId xmlns:a16="http://schemas.microsoft.com/office/drawing/2014/main" id="{7731CFEB-8014-4FCB-ACB4-EA6E7426C381}"/>
              </a:ext>
            </a:extLst>
          </p:cNvPr>
          <p:cNvSpPr>
            <a:spLocks noGrp="1"/>
          </p:cNvSpPr>
          <p:nvPr>
            <p:ph type="ftr" sz="quarter" idx="12"/>
          </p:nvPr>
        </p:nvSpPr>
        <p:spPr/>
        <p:txBody>
          <a:bodyPr/>
          <a:lstStyle/>
          <a:p>
            <a:endParaRPr lang="da-DK"/>
          </a:p>
        </p:txBody>
      </p:sp>
      <p:pic>
        <p:nvPicPr>
          <p:cNvPr id="1026" name="Picture 2" descr="open daylight sdn controller">
            <a:extLst>
              <a:ext uri="{FF2B5EF4-FFF2-40B4-BE49-F238E27FC236}">
                <a16:creationId xmlns:a16="http://schemas.microsoft.com/office/drawing/2014/main" id="{93215166-91A9-4604-9A78-7E7468BC73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842" y="1724997"/>
            <a:ext cx="9099738" cy="5118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531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D958-96C8-44C0-926C-3021A53D08A3}"/>
              </a:ext>
            </a:extLst>
          </p:cNvPr>
          <p:cNvSpPr>
            <a:spLocks noGrp="1"/>
          </p:cNvSpPr>
          <p:nvPr>
            <p:ph type="title"/>
          </p:nvPr>
        </p:nvSpPr>
        <p:spPr/>
        <p:txBody>
          <a:bodyPr/>
          <a:lstStyle/>
          <a:p>
            <a:pPr algn="ctr"/>
            <a:r>
              <a:rPr lang="no-NO" sz="3600" dirty="0"/>
              <a:t>5.2 </a:t>
            </a:r>
            <a:r>
              <a:rPr lang="nb-NO" sz="3600" dirty="0"/>
              <a:t>SDN = Software </a:t>
            </a:r>
            <a:r>
              <a:rPr lang="nb-NO" sz="3600" dirty="0" err="1"/>
              <a:t>Defined</a:t>
            </a:r>
            <a:r>
              <a:rPr lang="nb-NO" sz="3600" dirty="0"/>
              <a:t> Networking</a:t>
            </a:r>
            <a:endParaRPr lang="nb-NO" dirty="0"/>
          </a:p>
        </p:txBody>
      </p:sp>
      <p:sp>
        <p:nvSpPr>
          <p:cNvPr id="3" name="Content Placeholder 2">
            <a:extLst>
              <a:ext uri="{FF2B5EF4-FFF2-40B4-BE49-F238E27FC236}">
                <a16:creationId xmlns:a16="http://schemas.microsoft.com/office/drawing/2014/main" id="{BC48574D-236C-40BA-AB9B-2BFEF0FE443B}"/>
              </a:ext>
            </a:extLst>
          </p:cNvPr>
          <p:cNvSpPr>
            <a:spLocks noGrp="1"/>
          </p:cNvSpPr>
          <p:nvPr>
            <p:ph sz="quarter" idx="10"/>
          </p:nvPr>
        </p:nvSpPr>
        <p:spPr>
          <a:xfrm>
            <a:off x="357600" y="822692"/>
            <a:ext cx="11476800" cy="5500835"/>
          </a:xfrm>
        </p:spPr>
        <p:txBody>
          <a:bodyPr anchor="t"/>
          <a:lstStyle/>
          <a:p>
            <a:pPr>
              <a:buFont typeface="Arial" panose="020B0604020202020204" pitchFamily="34" charset="0"/>
              <a:buChar char="•"/>
            </a:pPr>
            <a:endParaRPr lang="nb-NO" sz="2000" dirty="0"/>
          </a:p>
        </p:txBody>
      </p:sp>
      <p:sp>
        <p:nvSpPr>
          <p:cNvPr id="4" name="Footer Placeholder 3">
            <a:extLst>
              <a:ext uri="{FF2B5EF4-FFF2-40B4-BE49-F238E27FC236}">
                <a16:creationId xmlns:a16="http://schemas.microsoft.com/office/drawing/2014/main" id="{7731CFEB-8014-4FCB-ACB4-EA6E7426C381}"/>
              </a:ext>
            </a:extLst>
          </p:cNvPr>
          <p:cNvSpPr>
            <a:spLocks noGrp="1"/>
          </p:cNvSpPr>
          <p:nvPr>
            <p:ph type="ftr" sz="quarter" idx="12"/>
          </p:nvPr>
        </p:nvSpPr>
        <p:spPr/>
        <p:txBody>
          <a:bodyPr/>
          <a:lstStyle/>
          <a:p>
            <a:endParaRPr lang="da-DK"/>
          </a:p>
        </p:txBody>
      </p:sp>
      <p:pic>
        <p:nvPicPr>
          <p:cNvPr id="6" name="Picture 5">
            <a:extLst>
              <a:ext uri="{FF2B5EF4-FFF2-40B4-BE49-F238E27FC236}">
                <a16:creationId xmlns:a16="http://schemas.microsoft.com/office/drawing/2014/main" id="{5A0CE20C-ABA7-4370-A69B-4E9FA8A39CDB}"/>
              </a:ext>
            </a:extLst>
          </p:cNvPr>
          <p:cNvPicPr>
            <a:picLocks noChangeAspect="1"/>
          </p:cNvPicPr>
          <p:nvPr/>
        </p:nvPicPr>
        <p:blipFill>
          <a:blip r:embed="rId2"/>
          <a:stretch>
            <a:fillRect/>
          </a:stretch>
        </p:blipFill>
        <p:spPr>
          <a:xfrm>
            <a:off x="38938" y="847899"/>
            <a:ext cx="12097898" cy="5748647"/>
          </a:xfrm>
          <a:prstGeom prst="rect">
            <a:avLst/>
          </a:prstGeom>
        </p:spPr>
      </p:pic>
    </p:spTree>
    <p:extLst>
      <p:ext uri="{BB962C8B-B14F-4D97-AF65-F5344CB8AC3E}">
        <p14:creationId xmlns:p14="http://schemas.microsoft.com/office/powerpoint/2010/main" val="4055289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D958-96C8-44C0-926C-3021A53D08A3}"/>
              </a:ext>
            </a:extLst>
          </p:cNvPr>
          <p:cNvSpPr>
            <a:spLocks noGrp="1"/>
          </p:cNvSpPr>
          <p:nvPr>
            <p:ph type="title"/>
          </p:nvPr>
        </p:nvSpPr>
        <p:spPr/>
        <p:txBody>
          <a:bodyPr/>
          <a:lstStyle/>
          <a:p>
            <a:pPr algn="ctr"/>
            <a:r>
              <a:rPr lang="no-NO" sz="3600" dirty="0"/>
              <a:t>5.2 </a:t>
            </a:r>
            <a:r>
              <a:rPr lang="nb-NO" sz="3600" dirty="0"/>
              <a:t>SDN-planes…</a:t>
            </a:r>
            <a:endParaRPr lang="nb-NO" dirty="0"/>
          </a:p>
        </p:txBody>
      </p:sp>
      <p:sp>
        <p:nvSpPr>
          <p:cNvPr id="3" name="Content Placeholder 2">
            <a:extLst>
              <a:ext uri="{FF2B5EF4-FFF2-40B4-BE49-F238E27FC236}">
                <a16:creationId xmlns:a16="http://schemas.microsoft.com/office/drawing/2014/main" id="{BC48574D-236C-40BA-AB9B-2BFEF0FE443B}"/>
              </a:ext>
            </a:extLst>
          </p:cNvPr>
          <p:cNvSpPr>
            <a:spLocks noGrp="1"/>
          </p:cNvSpPr>
          <p:nvPr>
            <p:ph sz="quarter" idx="10"/>
          </p:nvPr>
        </p:nvSpPr>
        <p:spPr>
          <a:xfrm>
            <a:off x="357600" y="822692"/>
            <a:ext cx="11476800" cy="5500835"/>
          </a:xfrm>
        </p:spPr>
        <p:txBody>
          <a:bodyPr anchor="t"/>
          <a:lstStyle/>
          <a:p>
            <a:pPr>
              <a:buFont typeface="Arial" panose="020B0604020202020204" pitchFamily="34" charset="0"/>
              <a:buChar char="•"/>
            </a:pPr>
            <a:endParaRPr lang="nb-NO" sz="2000" dirty="0"/>
          </a:p>
          <a:p>
            <a:pPr>
              <a:buFont typeface="Arial" panose="020B0604020202020204" pitchFamily="34" charset="0"/>
              <a:buChar char="•"/>
            </a:pPr>
            <a:r>
              <a:rPr lang="en-US" sz="2000" dirty="0"/>
              <a:t>Orchestration plane </a:t>
            </a:r>
          </a:p>
          <a:p>
            <a:pPr lvl="1">
              <a:buFont typeface="Arial" panose="020B0604020202020204" pitchFamily="34" charset="0"/>
              <a:buChar char="•"/>
            </a:pPr>
            <a:r>
              <a:rPr lang="en-US" sz="1800" dirty="0"/>
              <a:t>assists in the automatic onboarding of devices into the overlay.</a:t>
            </a:r>
          </a:p>
          <a:p>
            <a:pPr>
              <a:buFont typeface="Arial" panose="020B0604020202020204" pitchFamily="34" charset="0"/>
              <a:buChar char="•"/>
            </a:pPr>
            <a:endParaRPr lang="en-US" sz="2000" dirty="0"/>
          </a:p>
          <a:p>
            <a:pPr>
              <a:buFont typeface="Arial" panose="020B0604020202020204" pitchFamily="34" charset="0"/>
              <a:buChar char="•"/>
            </a:pPr>
            <a:r>
              <a:rPr lang="en-US" sz="2000" dirty="0"/>
              <a:t>Management plane </a:t>
            </a:r>
          </a:p>
          <a:p>
            <a:pPr lvl="1">
              <a:buFont typeface="Arial" panose="020B0604020202020204" pitchFamily="34" charset="0"/>
              <a:buChar char="•"/>
            </a:pPr>
            <a:r>
              <a:rPr lang="en-US" sz="1800" dirty="0"/>
              <a:t>is responsible for central configuration and monitoring.</a:t>
            </a:r>
          </a:p>
          <a:p>
            <a:pPr>
              <a:buFont typeface="Arial" panose="020B0604020202020204" pitchFamily="34" charset="0"/>
              <a:buChar char="•"/>
            </a:pPr>
            <a:endParaRPr lang="en-US" sz="2000" dirty="0"/>
          </a:p>
          <a:p>
            <a:pPr>
              <a:buFont typeface="Arial" panose="020B0604020202020204" pitchFamily="34" charset="0"/>
              <a:buChar char="•"/>
            </a:pPr>
            <a:r>
              <a:rPr lang="en-US" sz="2000" dirty="0"/>
              <a:t>Control plane </a:t>
            </a:r>
          </a:p>
          <a:p>
            <a:pPr lvl="1">
              <a:buFont typeface="Arial" panose="020B0604020202020204" pitchFamily="34" charset="0"/>
              <a:buChar char="•"/>
            </a:pPr>
            <a:r>
              <a:rPr lang="en-US" sz="1800" dirty="0"/>
              <a:t>builds and maintains the network topology and makes decisions on where traffic flows.</a:t>
            </a:r>
          </a:p>
          <a:p>
            <a:pPr>
              <a:buFont typeface="Arial" panose="020B0604020202020204" pitchFamily="34" charset="0"/>
              <a:buChar char="•"/>
            </a:pPr>
            <a:endParaRPr lang="en-US" sz="2000" dirty="0"/>
          </a:p>
          <a:p>
            <a:pPr>
              <a:buFont typeface="Arial" panose="020B0604020202020204" pitchFamily="34" charset="0"/>
              <a:buChar char="•"/>
            </a:pPr>
            <a:r>
              <a:rPr lang="en-US" sz="2000" dirty="0"/>
              <a:t>Data plane </a:t>
            </a:r>
          </a:p>
          <a:p>
            <a:pPr lvl="1">
              <a:buFont typeface="Arial" panose="020B0604020202020204" pitchFamily="34" charset="0"/>
              <a:buChar char="•"/>
            </a:pPr>
            <a:r>
              <a:rPr lang="en-US" sz="1800" dirty="0"/>
              <a:t>is responsible for forwarding packets based on decisions from the control plane.</a:t>
            </a:r>
            <a:endParaRPr lang="nb-NO" sz="1800" dirty="0"/>
          </a:p>
        </p:txBody>
      </p:sp>
      <p:sp>
        <p:nvSpPr>
          <p:cNvPr id="4" name="Footer Placeholder 3">
            <a:extLst>
              <a:ext uri="{FF2B5EF4-FFF2-40B4-BE49-F238E27FC236}">
                <a16:creationId xmlns:a16="http://schemas.microsoft.com/office/drawing/2014/main" id="{7731CFEB-8014-4FCB-ACB4-EA6E7426C381}"/>
              </a:ext>
            </a:extLst>
          </p:cNvPr>
          <p:cNvSpPr>
            <a:spLocks noGrp="1"/>
          </p:cNvSpPr>
          <p:nvPr>
            <p:ph type="ftr" sz="quarter" idx="12"/>
          </p:nvPr>
        </p:nvSpPr>
        <p:spPr/>
        <p:txBody>
          <a:bodyPr/>
          <a:lstStyle/>
          <a:p>
            <a:endParaRPr lang="da-DK"/>
          </a:p>
        </p:txBody>
      </p:sp>
    </p:spTree>
    <p:extLst>
      <p:ext uri="{BB962C8B-B14F-4D97-AF65-F5344CB8AC3E}">
        <p14:creationId xmlns:p14="http://schemas.microsoft.com/office/powerpoint/2010/main" val="3711034169"/>
      </p:ext>
    </p:extLst>
  </p:cSld>
  <p:clrMapOvr>
    <a:masterClrMapping/>
  </p:clrMapOvr>
</p:sld>
</file>

<file path=ppt/theme/theme1.xml><?xml version="1.0" encoding="utf-8"?>
<a:theme xmlns:a="http://schemas.openxmlformats.org/drawingml/2006/main" name="Atea Template Wide">
  <a:themeElements>
    <a:clrScheme name="2015">
      <a:dk1>
        <a:sysClr val="windowText" lastClr="000000"/>
      </a:dk1>
      <a:lt1>
        <a:sysClr val="window" lastClr="FFFFFF"/>
      </a:lt1>
      <a:dk2>
        <a:srgbClr val="3C454A"/>
      </a:dk2>
      <a:lt2>
        <a:srgbClr val="5BA019"/>
      </a:lt2>
      <a:accent1>
        <a:srgbClr val="0D4FA1"/>
      </a:accent1>
      <a:accent2>
        <a:srgbClr val="CA0C1F"/>
      </a:accent2>
      <a:accent3>
        <a:srgbClr val="0E511E"/>
      </a:accent3>
      <a:accent4>
        <a:srgbClr val="F3B115"/>
      </a:accent4>
      <a:accent5>
        <a:srgbClr val="E56423"/>
      </a:accent5>
      <a:accent6>
        <a:srgbClr val="372B69"/>
      </a:accent6>
      <a:hlink>
        <a:srgbClr val="0000FF"/>
      </a:hlink>
      <a:folHlink>
        <a:srgbClr val="FF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bg2"/>
          </a:solidFill>
          <a:miter lim="800000"/>
        </a:ln>
      </a:spPr>
      <a:bodyPr rtlCol="0" anchor="ctr"/>
      <a:lstStyle>
        <a:defPPr algn="ctr">
          <a:defRPr sz="2200" dirty="0" err="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200" noProof="0" dirty="0" err="1"/>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rDocumentType xmlns="62b5b812-113d-4ff2-8b14-f86608aed96b">Documentation</arDocumentTyp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9D6E70A7761D14196DA26F4523DEE99" ma:contentTypeVersion="7" ma:contentTypeDescription="Create a new document." ma:contentTypeScope="" ma:versionID="03d7bc432b7f5205a77c3cbb62778e56">
  <xsd:schema xmlns:xsd="http://www.w3.org/2001/XMLSchema" xmlns:xs="http://www.w3.org/2001/XMLSchema" xmlns:p="http://schemas.microsoft.com/office/2006/metadata/properties" xmlns:ns2="62b5b812-113d-4ff2-8b14-f86608aed96b" xmlns:ns3="61a25f54-02d4-4ed8-bf25-02d338318ebf" targetNamespace="http://schemas.microsoft.com/office/2006/metadata/properties" ma:root="true" ma:fieldsID="58c67a4f19fb962da411f8881a437cf0" ns2:_="" ns3:_="">
    <xsd:import namespace="62b5b812-113d-4ff2-8b14-f86608aed96b"/>
    <xsd:import namespace="61a25f54-02d4-4ed8-bf25-02d338318ebf"/>
    <xsd:element name="properties">
      <xsd:complexType>
        <xsd:sequence>
          <xsd:element name="documentManagement">
            <xsd:complexType>
              <xsd:all>
                <xsd:element ref="ns2:arDocumentType" minOccurs="0"/>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b5b812-113d-4ff2-8b14-f86608aed96b" elementFormDefault="qualified">
    <xsd:import namespace="http://schemas.microsoft.com/office/2006/documentManagement/types"/>
    <xsd:import namespace="http://schemas.microsoft.com/office/infopath/2007/PartnerControls"/>
    <xsd:element name="arDocumentType" ma:index="8" nillable="true" ma:displayName="Document Type" ma:default="Documentation" ma:format="Dropdown" ma:internalName="arDocumentType">
      <xsd:simpleType>
        <xsd:restriction base="dms:Choice">
          <xsd:enumeration value="Document template"/>
          <xsd:enumeration value="Economy"/>
          <xsd:enumeration value="How to"/>
          <xsd:enumeration value="Informaiton"/>
          <xsd:enumeration value="Meeting document"/>
          <xsd:enumeration value="Project administration"/>
          <xsd:enumeration value="Report"/>
          <xsd:enumeration value="Technical document"/>
          <xsd:enumeration value="Documentation"/>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a25f54-02d4-4ed8-bf25-02d338318eb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FE0268-5015-4872-8328-FA4C373266B3}">
  <ds:schemaRefs>
    <ds:schemaRef ds:uri="http://schemas.microsoft.com/sharepoint/v3/contenttype/forms"/>
  </ds:schemaRefs>
</ds:datastoreItem>
</file>

<file path=customXml/itemProps2.xml><?xml version="1.0" encoding="utf-8"?>
<ds:datastoreItem xmlns:ds="http://schemas.openxmlformats.org/officeDocument/2006/customXml" ds:itemID="{393631F0-3B1B-4765-BB57-EA82E143B3A1}">
  <ds:schemaRefs>
    <ds:schemaRef ds:uri="http://schemas.openxmlformats.org/package/2006/metadata/core-properties"/>
    <ds:schemaRef ds:uri="http://schemas.microsoft.com/office/2006/metadata/properties"/>
    <ds:schemaRef ds:uri="http://schemas.microsoft.com/office/infopath/2007/PartnerControls"/>
    <ds:schemaRef ds:uri="61a25f54-02d4-4ed8-bf25-02d338318ebf"/>
    <ds:schemaRef ds:uri="http://www.w3.org/XML/1998/namespace"/>
    <ds:schemaRef ds:uri="http://purl.org/dc/terms/"/>
    <ds:schemaRef ds:uri="http://schemas.microsoft.com/office/2006/documentManagement/types"/>
    <ds:schemaRef ds:uri="http://purl.org/dc/dcmitype/"/>
    <ds:schemaRef ds:uri="62b5b812-113d-4ff2-8b14-f86608aed96b"/>
    <ds:schemaRef ds:uri="http://purl.org/dc/elements/1.1/"/>
  </ds:schemaRefs>
</ds:datastoreItem>
</file>

<file path=customXml/itemProps3.xml><?xml version="1.0" encoding="utf-8"?>
<ds:datastoreItem xmlns:ds="http://schemas.openxmlformats.org/officeDocument/2006/customXml" ds:itemID="{88E25182-9679-47CF-87AA-9D896B17B3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b5b812-113d-4ff2-8b14-f86608aed96b"/>
    <ds:schemaRef ds:uri="61a25f54-02d4-4ed8-bf25-02d338318e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2667</TotalTime>
  <Words>1782</Words>
  <Application>Microsoft Office PowerPoint</Application>
  <PresentationFormat>Widescreen</PresentationFormat>
  <Paragraphs>188</Paragraphs>
  <Slides>24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Arial Narrow</vt:lpstr>
      <vt:lpstr>Calibri</vt:lpstr>
      <vt:lpstr>Cisco Sans</vt:lpstr>
      <vt:lpstr>CiscoSansLight</vt:lpstr>
      <vt:lpstr>Georgia</vt:lpstr>
      <vt:lpstr>Georgia-Italic</vt:lpstr>
      <vt:lpstr>Times</vt:lpstr>
      <vt:lpstr>Atea Template Wide</vt:lpstr>
      <vt:lpstr>PowerPoint Presentation</vt:lpstr>
      <vt:lpstr>SDN - Historie</vt:lpstr>
      <vt:lpstr>SDN - Historie</vt:lpstr>
      <vt:lpstr>5.2 SDN Controller</vt:lpstr>
      <vt:lpstr>5.1 Cisco Model Driven Programmability</vt:lpstr>
      <vt:lpstr>5.1 Cisco Model Driven Programmability</vt:lpstr>
      <vt:lpstr>5.2 SDN controllers</vt:lpstr>
      <vt:lpstr>5.2 SDN = Software Defined Networking</vt:lpstr>
      <vt:lpstr>5.2 SDN-planes…</vt:lpstr>
      <vt:lpstr>5.2 Cisco SDN</vt:lpstr>
      <vt:lpstr>5.2 IBN = Intent Based Networking</vt:lpstr>
      <vt:lpstr>5.2 IBN 3 pillars</vt:lpstr>
      <vt:lpstr>5.2 IBN benefints…</vt:lpstr>
      <vt:lpstr>5.3 Simulation and Test tools</vt:lpstr>
      <vt:lpstr>5.3 Simulation and Test tools</vt:lpstr>
      <vt:lpstr>5.3 Simulation and Test tools</vt:lpstr>
      <vt:lpstr>5.3 Simulation and Test tools</vt:lpstr>
      <vt:lpstr>5.3 Simulation and Test tools</vt:lpstr>
      <vt:lpstr>5.4 CI/CD in infrastructure automation</vt:lpstr>
      <vt:lpstr>5.5 IaC - Infrastructure as code</vt:lpstr>
      <vt:lpstr>5.5 IaC - Infrastructure as code</vt:lpstr>
      <vt:lpstr>5.5 IaC - tools</vt:lpstr>
      <vt:lpstr>5.6 Tools</vt:lpstr>
      <vt:lpstr>PowerPoint Presentation</vt:lpstr>
    </vt:vector>
  </TitlesOfParts>
  <Company>ATEA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ATEA</dc:creator>
  <cp:lastModifiedBy>Marius Hole</cp:lastModifiedBy>
  <cp:revision>142</cp:revision>
  <dcterms:modified xsi:type="dcterms:W3CDTF">2021-05-23T12:02:16Z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luginDependencies_0">
    <vt:lpwstr>{}</vt:lpwstr>
  </property>
  <property fmtid="{D5CDD505-2E9C-101B-9397-08002B2CF9AE}" pid="3" name="CustomerId">
    <vt:lpwstr>atea</vt:lpwstr>
  </property>
  <property fmtid="{D5CDD505-2E9C-101B-9397-08002B2CF9AE}" pid="4" name="TemplateId">
    <vt:lpwstr>635989965451207911</vt:lpwstr>
  </property>
  <property fmtid="{D5CDD505-2E9C-101B-9397-08002B2CF9AE}" pid="5" name="UserProfileId">
    <vt:lpwstr>636716534898805628</vt:lpwstr>
  </property>
  <property fmtid="{D5CDD505-2E9C-101B-9397-08002B2CF9AE}" pid="6" name="MSIP_Label_18450391-6d50-49e0-a466-bfda2ff2a5e1_Enabled">
    <vt:lpwstr>True</vt:lpwstr>
  </property>
  <property fmtid="{D5CDD505-2E9C-101B-9397-08002B2CF9AE}" pid="7" name="MSIP_Label_18450391-6d50-49e0-a466-bfda2ff2a5e1_SiteId">
    <vt:lpwstr>65f51067-7d65-4aa9-b996-4cc43a0d7111</vt:lpwstr>
  </property>
  <property fmtid="{D5CDD505-2E9C-101B-9397-08002B2CF9AE}" pid="8" name="MSIP_Label_18450391-6d50-49e0-a466-bfda2ff2a5e1_Owner">
    <vt:lpwstr>Atle.Askeland@atea.no</vt:lpwstr>
  </property>
  <property fmtid="{D5CDD505-2E9C-101B-9397-08002B2CF9AE}" pid="9" name="MSIP_Label_18450391-6d50-49e0-a466-bfda2ff2a5e1_SetDate">
    <vt:lpwstr>2018-10-18T09:49:20.2115332Z</vt:lpwstr>
  </property>
  <property fmtid="{D5CDD505-2E9C-101B-9397-08002B2CF9AE}" pid="10" name="MSIP_Label_18450391-6d50-49e0-a466-bfda2ff2a5e1_Name">
    <vt:lpwstr>Internal</vt:lpwstr>
  </property>
  <property fmtid="{D5CDD505-2E9C-101B-9397-08002B2CF9AE}" pid="11" name="MSIP_Label_18450391-6d50-49e0-a466-bfda2ff2a5e1_Application">
    <vt:lpwstr>Microsoft Azure Information Protection</vt:lpwstr>
  </property>
  <property fmtid="{D5CDD505-2E9C-101B-9397-08002B2CF9AE}" pid="12" name="MSIP_Label_18450391-6d50-49e0-a466-bfda2ff2a5e1_Extended_MSFT_Method">
    <vt:lpwstr>Automatic</vt:lpwstr>
  </property>
  <property fmtid="{D5CDD505-2E9C-101B-9397-08002B2CF9AE}" pid="13" name="Sensitivity">
    <vt:lpwstr>Internal</vt:lpwstr>
  </property>
  <property fmtid="{D5CDD505-2E9C-101B-9397-08002B2CF9AE}" pid="14" name="ContentTypeId">
    <vt:lpwstr>0x010100F9D6E70A7761D14196DA26F4523DEE99</vt:lpwstr>
  </property>
</Properties>
</file>