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320F-3F82-4F38-8EFB-B75063B2A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93171-E84D-45B6-88E9-6A02356BB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B858-39D1-4069-90CD-D674279E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51-2431-40A9-9113-884B74FFA8B2}" type="datetimeFigureOut">
              <a:rPr lang="nb-NO" smtClean="0"/>
              <a:t>22.05.2021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D1E4-993F-4509-9F29-D9AB2175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35832-22E7-41D6-BFE6-7DB521BD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590-1D06-4FF2-947C-C806755E37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342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2BED-7B89-4543-985F-ED18A4D6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26026-6241-481E-8B0B-7C1EE0BB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B0C7-6E3A-41A7-B0DA-FD3F0D0B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51-2431-40A9-9113-884B74FFA8B2}" type="datetimeFigureOut">
              <a:rPr lang="nb-NO" smtClean="0"/>
              <a:t>22.05.2021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899B2-0B66-49AD-A65E-C32B3583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8F7F8-0AE3-404E-8F91-CDB0C51F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590-1D06-4FF2-947C-C806755E37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983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3941A-2C6C-47B4-AE30-4A8C3A8EB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6919B-A467-4AB3-9194-992ABE5BD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AB13-6B66-4322-881E-02F8FCD7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51-2431-40A9-9113-884B74FFA8B2}" type="datetimeFigureOut">
              <a:rPr lang="nb-NO" smtClean="0"/>
              <a:t>22.05.2021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44C60-FD37-4C9B-9A28-90A41750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5581A-0824-4D8A-B2FF-DA358ACC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590-1D06-4FF2-947C-C806755E37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149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5DD8-2C6B-4D1F-8837-B80362E0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35CD-DD5E-47F8-A1CE-D1D130EA4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B0B53-3759-41C1-A2CB-FC0BDB1B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51-2431-40A9-9113-884B74FFA8B2}" type="datetimeFigureOut">
              <a:rPr lang="nb-NO" smtClean="0"/>
              <a:t>22.05.2021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14C9F-38AC-451A-80E3-3A396C47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06C3-BF9C-4313-97EE-9335C40B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590-1D06-4FF2-947C-C806755E37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678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EBA9-E57E-4C4F-82C8-974AFD49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22B8B-C836-4621-9A2C-91685E3EF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D0A32-B699-45DA-917D-C306C565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51-2431-40A9-9113-884B74FFA8B2}" type="datetimeFigureOut">
              <a:rPr lang="nb-NO" smtClean="0"/>
              <a:t>22.05.2021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EB91C-FDF8-404B-A338-D0B461C8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11B2C-7AB2-4096-9C66-202456BD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590-1D06-4FF2-947C-C806755E37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53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3C1A-0851-4F04-8C3D-70A8290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C586-3A47-411C-8246-A42BBA89A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ACDF8-22D5-4F00-834A-DDFDB3746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7A5EE-312A-4B63-975F-0E874EEA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51-2431-40A9-9113-884B74FFA8B2}" type="datetimeFigureOut">
              <a:rPr lang="nb-NO" smtClean="0"/>
              <a:t>22.05.2021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A38FF-A1E9-4EDE-9743-AA6F18BE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F1EC0-8C23-44BE-BCB3-D2222A62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590-1D06-4FF2-947C-C806755E37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910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D583-689E-49BE-9EB5-B2D59B53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2FF70-616E-4CB0-84CF-D61DBFE65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794BD-6380-4CEA-A56C-3C33A4ACA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5CE4D-3D80-4429-9DD6-3816C5749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90C3F-7468-48E2-AE2E-5FBB9FEE8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AC0B9-2E60-497C-9A2F-5E367E64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51-2431-40A9-9113-884B74FFA8B2}" type="datetimeFigureOut">
              <a:rPr lang="nb-NO" smtClean="0"/>
              <a:t>22.05.2021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E5ECA-EA86-40C3-94B5-953AA0C4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011A2-0BF9-449F-93E5-746AB03C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590-1D06-4FF2-947C-C806755E37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076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9E28-0A3A-4B3C-9A4E-97BDA585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D7AB3-2796-4E0E-96E6-6C379433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51-2431-40A9-9113-884B74FFA8B2}" type="datetimeFigureOut">
              <a:rPr lang="nb-NO" smtClean="0"/>
              <a:t>22.05.2021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1E3CD-EA48-456A-A609-A2446564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BD59F-2378-418B-8368-6D3E2759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590-1D06-4FF2-947C-C806755E37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308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9F003-78DA-40F8-9452-36B73FD2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51-2431-40A9-9113-884B74FFA8B2}" type="datetimeFigureOut">
              <a:rPr lang="nb-NO" smtClean="0"/>
              <a:t>22.05.2021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4FC6-F5EE-4158-9958-C1594E22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DB7FD-329C-4D16-AC24-0CCFE9A6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590-1D06-4FF2-947C-C806755E37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838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03F5-DAEF-4F47-8E16-D7C6A6B8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1690-F686-4AC3-A2FE-E03A48B22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77CE6-250B-4DF8-BC0D-DFBECCCA5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595A9-D2DC-4204-AA39-23C6A9C6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51-2431-40A9-9113-884B74FFA8B2}" type="datetimeFigureOut">
              <a:rPr lang="nb-NO" smtClean="0"/>
              <a:t>22.05.2021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3FD26-6DD0-4260-BAEF-423E50B2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002D0-A55E-4C1A-AE92-DE2D88BA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590-1D06-4FF2-947C-C806755E37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316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3A4E-89FF-4C09-AE26-6B4AFBD7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68648-9936-4E99-A2FF-C9B0A9C47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5E9CD-477C-4902-85B1-A4A4F42A1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65389-91AE-47A3-A701-EA6AE5F1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51-2431-40A9-9113-884B74FFA8B2}" type="datetimeFigureOut">
              <a:rPr lang="nb-NO" smtClean="0"/>
              <a:t>22.05.2021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5EDFF-02FD-4215-AF01-E2519009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7031A-5867-4356-8F98-6E26D00D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590-1D06-4FF2-947C-C806755E37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126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E23F-8B97-4CC6-A304-95C7754A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85379-5C6F-4201-944D-D28C46C98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37878-3D69-4818-9796-456E9B20F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CB351-2431-40A9-9113-884B74FFA8B2}" type="datetimeFigureOut">
              <a:rPr lang="nb-NO" smtClean="0"/>
              <a:t>22.05.2021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669B3-CC2C-4847-914D-0B9A6A026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E599C-4878-4160-BA79-2B802289B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1590-1D06-4FF2-947C-C806755E37CE}" type="slidenum">
              <a:rPr lang="nb-NO" smtClean="0"/>
              <a:t>‹#›</a:t>
            </a:fld>
            <a:endParaRPr lang="nb-NO"/>
          </a:p>
        </p:txBody>
      </p:sp>
      <p:sp>
        <p:nvSpPr>
          <p:cNvPr id="7" name="MSIPCMContentMarking" descr="{&quot;HashCode&quot;:269484293,&quot;Placement&quot;:&quot;Footer&quot;,&quot;Top&quot;:522.0343,&quot;Left&quot;:0.0,&quot;SlideWidth&quot;:960,&quot;SlideHeight&quot;:540}">
            <a:extLst>
              <a:ext uri="{FF2B5EF4-FFF2-40B4-BE49-F238E27FC236}">
                <a16:creationId xmlns:a16="http://schemas.microsoft.com/office/drawing/2014/main" id="{E8D87F5E-5E07-4BC7-BD92-9EBF1ACDC61D}"/>
              </a:ext>
            </a:extLst>
          </p:cNvPr>
          <p:cNvSpPr txBox="1"/>
          <p:nvPr userDrawn="1"/>
        </p:nvSpPr>
        <p:spPr>
          <a:xfrm>
            <a:off x="0" y="6629836"/>
            <a:ext cx="104546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b-NO" sz="800">
                <a:solidFill>
                  <a:srgbClr val="000000"/>
                </a:solidFill>
                <a:latin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73531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EBA4-5215-4F64-A142-71FE20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Community Nettverk &amp; Sikkerhet </a:t>
            </a:r>
            <a:br>
              <a:rPr lang="nb-NO" dirty="0"/>
            </a:br>
            <a:r>
              <a:rPr lang="nb-NO" dirty="0"/>
              <a:t>Q2 – 2021 - </a:t>
            </a:r>
            <a:r>
              <a:rPr lang="no-NO" dirty="0"/>
              <a:t>SDN</a:t>
            </a:r>
            <a:endParaRPr lang="nb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6B8BC-88E8-41F1-9A40-A9F7E843C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0419"/>
            <a:ext cx="10512424" cy="1496146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nb-NO" sz="13700" dirty="0"/>
              <a:t>Pause!</a:t>
            </a:r>
          </a:p>
          <a:p>
            <a:pPr algn="ctr"/>
            <a:r>
              <a:rPr lang="nb-NO" sz="8000" dirty="0"/>
              <a:t>10:00 – 10:15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B867E9-FDC5-4789-9828-8CAA1A2C5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43203" y="4311795"/>
            <a:ext cx="5505594" cy="2181080"/>
          </a:xfrm>
        </p:spPr>
        <p:txBody>
          <a:bodyPr>
            <a:normAutofit fontScale="62500" lnSpcReduction="20000"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nb-N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Møtet er interaktivt og alle kan stille spørsmål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nb-N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Rekk opp hånden i teams og vent til du tår ordet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nb-N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Husk å mute deg selv når du ikke stiller spørsmål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nb-N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Noter gjerne ned spørsmål og punkter til åpen diskusjon kl. 15:00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385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EBA4-5215-4F64-A142-71FE20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Community Nettverk &amp; Sikkerhet </a:t>
            </a:r>
            <a:br>
              <a:rPr lang="nb-NO" dirty="0"/>
            </a:br>
            <a:r>
              <a:rPr lang="nb-NO" dirty="0"/>
              <a:t>Q2 – 2021 - </a:t>
            </a:r>
            <a:r>
              <a:rPr lang="no-NO" dirty="0"/>
              <a:t>SDN</a:t>
            </a:r>
            <a:endParaRPr lang="nb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6B8BC-88E8-41F1-9A40-A9F7E843C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0419"/>
            <a:ext cx="10512424" cy="1496146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nb-NO" sz="13700" dirty="0"/>
              <a:t>Pause!</a:t>
            </a:r>
          </a:p>
          <a:p>
            <a:pPr algn="ctr"/>
            <a:r>
              <a:rPr lang="nb-NO" sz="8000" dirty="0"/>
              <a:t>11:00 – 12:15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B867E9-FDC5-4789-9828-8CAA1A2C5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43203" y="4311795"/>
            <a:ext cx="5505594" cy="2181080"/>
          </a:xfrm>
        </p:spPr>
        <p:txBody>
          <a:bodyPr>
            <a:normAutofit fontScale="62500" lnSpcReduction="20000"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nb-N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Møtet er interaktivt og alle kan stille spørsmål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nb-N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Rekk opp hånden i teams og vent til du tår ordet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nb-N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Husk å mute deg selv når du ikke stiller spørsmål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nb-N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Noter gjerne ned spørsmål og punkter til åpen diskusjon kl. 15:00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6551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EBA4-5215-4F64-A142-71FE20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Community Nettverk &amp; Sikkerhet </a:t>
            </a:r>
            <a:br>
              <a:rPr lang="nb-NO" dirty="0"/>
            </a:br>
            <a:r>
              <a:rPr lang="nb-NO" dirty="0"/>
              <a:t>Q2 – 2021 - </a:t>
            </a:r>
            <a:r>
              <a:rPr lang="no-NO" dirty="0"/>
              <a:t>SDN</a:t>
            </a:r>
            <a:endParaRPr lang="nb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6B8BC-88E8-41F1-9A40-A9F7E843C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0419"/>
            <a:ext cx="10512424" cy="1496146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nb-NO" sz="13700" dirty="0"/>
              <a:t>Pause!</a:t>
            </a:r>
          </a:p>
          <a:p>
            <a:pPr algn="ctr"/>
            <a:r>
              <a:rPr lang="nb-NO" sz="8000" dirty="0"/>
              <a:t>13:00 – 13:15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B867E9-FDC5-4789-9828-8CAA1A2C5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43203" y="4311795"/>
            <a:ext cx="5505594" cy="2181080"/>
          </a:xfrm>
        </p:spPr>
        <p:txBody>
          <a:bodyPr>
            <a:normAutofit fontScale="62500" lnSpcReduction="20000"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nb-N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Møtet er interaktivt og alle kan stille spørsmål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nb-N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Rekk opp hånden i teams og vent til du tår ordet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nb-N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Husk å mute deg selv når du ikke stiller spørsmål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nb-N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Noter gjerne ned spørsmål og punkter til åpen diskusjon kl. 15:00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2245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EBA4-5215-4F64-A142-71FE201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Community Nettverk &amp; Sikkerhet </a:t>
            </a:r>
            <a:br>
              <a:rPr lang="nb-NO" dirty="0"/>
            </a:br>
            <a:r>
              <a:rPr lang="nb-NO" dirty="0"/>
              <a:t>Q2 – 2021 - </a:t>
            </a:r>
            <a:r>
              <a:rPr lang="no-NO"/>
              <a:t>SDN</a:t>
            </a:r>
            <a:endParaRPr lang="nb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6B8BC-88E8-41F1-9A40-A9F7E843C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0419"/>
            <a:ext cx="10512424" cy="1496146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nb-NO" sz="13700" dirty="0"/>
              <a:t>Pause!</a:t>
            </a:r>
          </a:p>
          <a:p>
            <a:pPr algn="ctr"/>
            <a:r>
              <a:rPr lang="nb-NO" sz="8000" dirty="0"/>
              <a:t>14:00 – 14:15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B867E9-FDC5-4789-9828-8CAA1A2C5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43203" y="4311795"/>
            <a:ext cx="5505594" cy="2181080"/>
          </a:xfrm>
        </p:spPr>
        <p:txBody>
          <a:bodyPr>
            <a:normAutofit fontScale="62500" lnSpcReduction="20000"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nb-N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Møtet er interaktivt og alle kan stille spørsmål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nb-N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Rekk opp hånden i teams og vent til du tår ordet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nb-N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Husk å mute deg selv når du ikke stiller spørsmål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nb-N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Noter gjerne ned spørsmål og punkter til åpen diskusjon kl. 15:00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7778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224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Community Nettverk &amp; Sikkerhet  Q2 – 2021 - SDN</vt:lpstr>
      <vt:lpstr>Community Nettverk &amp; Sikkerhet  Q2 – 2021 - SDN</vt:lpstr>
      <vt:lpstr>Community Nettverk &amp; Sikkerhet  Q2 – 2021 - SDN</vt:lpstr>
      <vt:lpstr>Community Nettverk &amp; Sikkerhet  Q2 – 2021 - SDN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Álfrún Sigurgeirsdóttir</dc:creator>
  <cp:lastModifiedBy>Marius Hole</cp:lastModifiedBy>
  <cp:revision>15</cp:revision>
  <dcterms:created xsi:type="dcterms:W3CDTF">2021-02-22T10:25:17Z</dcterms:created>
  <dcterms:modified xsi:type="dcterms:W3CDTF">2021-05-22T15:57:31Z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450391-6d50-49e0-a466-bfda2ff2a5e1_Enabled">
    <vt:lpwstr>true</vt:lpwstr>
  </property>
  <property fmtid="{D5CDD505-2E9C-101B-9397-08002B2CF9AE}" pid="3" name="MSIP_Label_18450391-6d50-49e0-a466-bfda2ff2a5e1_SetDate">
    <vt:lpwstr>2021-02-22T12:58:52Z</vt:lpwstr>
  </property>
  <property fmtid="{D5CDD505-2E9C-101B-9397-08002B2CF9AE}" pid="4" name="MSIP_Label_18450391-6d50-49e0-a466-bfda2ff2a5e1_Method">
    <vt:lpwstr>Standard</vt:lpwstr>
  </property>
  <property fmtid="{D5CDD505-2E9C-101B-9397-08002B2CF9AE}" pid="5" name="MSIP_Label_18450391-6d50-49e0-a466-bfda2ff2a5e1_Name">
    <vt:lpwstr>18450391-6d50-49e0-a466-bfda2ff2a5e1</vt:lpwstr>
  </property>
  <property fmtid="{D5CDD505-2E9C-101B-9397-08002B2CF9AE}" pid="6" name="MSIP_Label_18450391-6d50-49e0-a466-bfda2ff2a5e1_SiteId">
    <vt:lpwstr>65f51067-7d65-4aa9-b996-4cc43a0d7111</vt:lpwstr>
  </property>
  <property fmtid="{D5CDD505-2E9C-101B-9397-08002B2CF9AE}" pid="7" name="MSIP_Label_18450391-6d50-49e0-a466-bfda2ff2a5e1_ActionId">
    <vt:lpwstr>c33dc5de-f5f4-4a98-9d0d-68332cf5ba7c</vt:lpwstr>
  </property>
  <property fmtid="{D5CDD505-2E9C-101B-9397-08002B2CF9AE}" pid="8" name="MSIP_Label_18450391-6d50-49e0-a466-bfda2ff2a5e1_ContentBits">
    <vt:lpwstr>2</vt:lpwstr>
  </property>
</Properties>
</file>