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8" r:id="rId5"/>
    <p:sldId id="392" r:id="rId6"/>
    <p:sldId id="393" r:id="rId7"/>
    <p:sldId id="394" r:id="rId8"/>
    <p:sldId id="395" r:id="rId9"/>
    <p:sldId id="260" r:id="rId10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019"/>
    <a:srgbClr val="9DC675"/>
    <a:srgbClr val="FFFFFF"/>
    <a:srgbClr val="3C454A"/>
    <a:srgbClr val="777D81"/>
    <a:srgbClr val="4D575D"/>
    <a:srgbClr val="C8D1D5"/>
    <a:srgbClr val="646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892" autoAdjust="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Hole" userId="640c7f4a-0705-4bef-a18e-190e1e8ea9fa" providerId="ADAL" clId="{932D2547-66A5-4706-B75D-CC1BC50A0CAC}"/>
    <pc:docChg chg="undo custSel addSld delSld modSld sldOrd">
      <pc:chgData name="Marius Hole" userId="640c7f4a-0705-4bef-a18e-190e1e8ea9fa" providerId="ADAL" clId="{932D2547-66A5-4706-B75D-CC1BC50A0CAC}" dt="2021-05-23T09:36:30.448" v="831" actId="20577"/>
      <pc:docMkLst>
        <pc:docMk/>
      </pc:docMkLst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366304937" sldId="383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405082422" sldId="384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006631515" sldId="385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70511434" sldId="38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900842098" sldId="38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4055289116" sldId="390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936531885" sldId="391"/>
        </pc:sldMkLst>
      </pc:sldChg>
      <pc:sldChg chg="modSp mod">
        <pc:chgData name="Marius Hole" userId="640c7f4a-0705-4bef-a18e-190e1e8ea9fa" providerId="ADAL" clId="{932D2547-66A5-4706-B75D-CC1BC50A0CAC}" dt="2021-05-19T11:20:27.125" v="222" actId="20577"/>
        <pc:sldMkLst>
          <pc:docMk/>
          <pc:sldMk cId="393997522" sldId="392"/>
        </pc:sldMkLst>
        <pc:spChg chg="mod">
          <ac:chgData name="Marius Hole" userId="640c7f4a-0705-4bef-a18e-190e1e8ea9fa" providerId="ADAL" clId="{932D2547-66A5-4706-B75D-CC1BC50A0CAC}" dt="2021-05-19T11:20:27.125" v="222" actId="20577"/>
          <ac:spMkLst>
            <pc:docMk/>
            <pc:sldMk cId="393997522" sldId="392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1:18:07.179" v="132" actId="20577"/>
          <ac:spMkLst>
            <pc:docMk/>
            <pc:sldMk cId="393997522" sldId="392"/>
            <ac:spMk id="3" creationId="{BC48574D-236C-40BA-AB9B-2BFEF0FE443B}"/>
          </ac:spMkLst>
        </pc:spChg>
      </pc:sldChg>
      <pc:sldChg chg="modSp add mod">
        <pc:chgData name="Marius Hole" userId="640c7f4a-0705-4bef-a18e-190e1e8ea9fa" providerId="ADAL" clId="{932D2547-66A5-4706-B75D-CC1BC50A0CAC}" dt="2021-05-19T11:20:22.795" v="221" actId="20577"/>
        <pc:sldMkLst>
          <pc:docMk/>
          <pc:sldMk cId="48236777" sldId="393"/>
        </pc:sldMkLst>
        <pc:spChg chg="mod">
          <ac:chgData name="Marius Hole" userId="640c7f4a-0705-4bef-a18e-190e1e8ea9fa" providerId="ADAL" clId="{932D2547-66A5-4706-B75D-CC1BC50A0CAC}" dt="2021-05-19T11:20:22.795" v="221" actId="20577"/>
          <ac:spMkLst>
            <pc:docMk/>
            <pc:sldMk cId="48236777" sldId="393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1:20:03.051" v="217" actId="20577"/>
          <ac:spMkLst>
            <pc:docMk/>
            <pc:sldMk cId="48236777" sldId="393"/>
            <ac:spMk id="3" creationId="{BC48574D-236C-40BA-AB9B-2BFEF0FE443B}"/>
          </ac:spMkLst>
        </pc:spChg>
      </pc:sldChg>
      <pc:sldChg chg="add del">
        <pc:chgData name="Marius Hole" userId="640c7f4a-0705-4bef-a18e-190e1e8ea9fa" providerId="ADAL" clId="{932D2547-66A5-4706-B75D-CC1BC50A0CAC}" dt="2021-05-19T11:17:25.085" v="41" actId="22"/>
        <pc:sldMkLst>
          <pc:docMk/>
          <pc:sldMk cId="576554567" sldId="393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677336354" sldId="393"/>
        </pc:sldMkLst>
      </pc:sldChg>
      <pc:sldChg chg="modSp add mod">
        <pc:chgData name="Marius Hole" userId="640c7f4a-0705-4bef-a18e-190e1e8ea9fa" providerId="ADAL" clId="{932D2547-66A5-4706-B75D-CC1BC50A0CAC}" dt="2021-05-19T12:12:46.943" v="738" actId="20577"/>
        <pc:sldMkLst>
          <pc:docMk/>
          <pc:sldMk cId="3276550421" sldId="394"/>
        </pc:sldMkLst>
        <pc:spChg chg="mod">
          <ac:chgData name="Marius Hole" userId="640c7f4a-0705-4bef-a18e-190e1e8ea9fa" providerId="ADAL" clId="{932D2547-66A5-4706-B75D-CC1BC50A0CAC}" dt="2021-05-19T11:20:39.620" v="225" actId="20577"/>
          <ac:spMkLst>
            <pc:docMk/>
            <pc:sldMk cId="3276550421" sldId="394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19T12:12:46.943" v="738" actId="20577"/>
          <ac:spMkLst>
            <pc:docMk/>
            <pc:sldMk cId="3276550421" sldId="394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711034169" sldId="394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309249022" sldId="395"/>
        </pc:sldMkLst>
      </pc:sldChg>
      <pc:sldChg chg="modSp add mod ord">
        <pc:chgData name="Marius Hole" userId="640c7f4a-0705-4bef-a18e-190e1e8ea9fa" providerId="ADAL" clId="{932D2547-66A5-4706-B75D-CC1BC50A0CAC}" dt="2021-05-23T09:36:30.448" v="831" actId="20577"/>
        <pc:sldMkLst>
          <pc:docMk/>
          <pc:sldMk cId="2636641309" sldId="395"/>
        </pc:sldMkLst>
        <pc:spChg chg="mod">
          <ac:chgData name="Marius Hole" userId="640c7f4a-0705-4bef-a18e-190e1e8ea9fa" providerId="ADAL" clId="{932D2547-66A5-4706-B75D-CC1BC50A0CAC}" dt="2021-05-23T09:36:03.776" v="762" actId="20577"/>
          <ac:spMkLst>
            <pc:docMk/>
            <pc:sldMk cId="2636641309" sldId="395"/>
            <ac:spMk id="2" creationId="{E930D958-96C8-44C0-926C-3021A53D08A3}"/>
          </ac:spMkLst>
        </pc:spChg>
        <pc:spChg chg="mod">
          <ac:chgData name="Marius Hole" userId="640c7f4a-0705-4bef-a18e-190e1e8ea9fa" providerId="ADAL" clId="{932D2547-66A5-4706-B75D-CC1BC50A0CAC}" dt="2021-05-23T09:36:30.448" v="831" actId="20577"/>
          <ac:spMkLst>
            <pc:docMk/>
            <pc:sldMk cId="2636641309" sldId="39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759994191" sldId="396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43380258" sldId="397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94684200" sldId="39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631658248" sldId="39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68297172" sldId="406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017142941" sldId="407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3392729381" sldId="408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2803065246" sldId="409"/>
        </pc:sldMkLst>
      </pc:sldChg>
      <pc:sldChg chg="del">
        <pc:chgData name="Marius Hole" userId="640c7f4a-0705-4bef-a18e-190e1e8ea9fa" providerId="ADAL" clId="{932D2547-66A5-4706-B75D-CC1BC50A0CAC}" dt="2021-05-19T11:15:33.534" v="0" actId="47"/>
        <pc:sldMkLst>
          <pc:docMk/>
          <pc:sldMk cId="1954709923" sldId="410"/>
        </pc:sldMkLst>
      </pc:sldChg>
    </pc:docChg>
  </pc:docChgLst>
  <pc:docChgLst>
    <pc:chgData name="Marius Hole" userId="640c7f4a-0705-4bef-a18e-190e1e8ea9fa" providerId="ADAL" clId="{6A6EB6A4-9C64-4BF2-B208-72403B1BB7F7}"/>
    <pc:docChg chg="undo custSel addSld delSld modSld sldOrd">
      <pc:chgData name="Marius Hole" userId="640c7f4a-0705-4bef-a18e-190e1e8ea9fa" providerId="ADAL" clId="{6A6EB6A4-9C64-4BF2-B208-72403B1BB7F7}" dt="2019-11-06T08:52:56.346" v="3197" actId="20577"/>
      <pc:docMkLst>
        <pc:docMk/>
      </pc:docMkLst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42551982" sldId="34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954941556" sldId="35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083256027" sldId="36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744957670" sldId="369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600303239" sldId="371"/>
        </pc:sldMkLst>
      </pc:sldChg>
      <pc:sldChg chg="modSp">
        <pc:chgData name="Marius Hole" userId="640c7f4a-0705-4bef-a18e-190e1e8ea9fa" providerId="ADAL" clId="{6A6EB6A4-9C64-4BF2-B208-72403B1BB7F7}" dt="2019-11-06T08:33:16.095" v="2793" actId="20577"/>
        <pc:sldMkLst>
          <pc:docMk/>
          <pc:sldMk cId="2929233815" sldId="376"/>
        </pc:sldMkLst>
        <pc:spChg chg="mod">
          <ac:chgData name="Marius Hole" userId="640c7f4a-0705-4bef-a18e-190e1e8ea9fa" providerId="ADAL" clId="{6A6EB6A4-9C64-4BF2-B208-72403B1BB7F7}" dt="2019-11-06T08:02:51.207" v="37" actId="122"/>
          <ac:spMkLst>
            <pc:docMk/>
            <pc:sldMk cId="2929233815" sldId="376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3:16.095" v="2793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add">
        <pc:chgData name="Marius Hole" userId="640c7f4a-0705-4bef-a18e-190e1e8ea9fa" providerId="ADAL" clId="{6A6EB6A4-9C64-4BF2-B208-72403B1BB7F7}" dt="2019-11-06T08:12:39.202" v="265"/>
        <pc:sldMkLst>
          <pc:docMk/>
          <pc:sldMk cId="249590354" sldId="377"/>
        </pc:sldMkLst>
      </pc:sldChg>
      <pc:sldChg chg="addSp delSp modSp add">
        <pc:chgData name="Marius Hole" userId="640c7f4a-0705-4bef-a18e-190e1e8ea9fa" providerId="ADAL" clId="{6A6EB6A4-9C64-4BF2-B208-72403B1BB7F7}" dt="2019-11-06T08:18:02.548" v="670"/>
        <pc:sldMkLst>
          <pc:docMk/>
          <pc:sldMk cId="3632717848" sldId="378"/>
        </pc:sldMkLst>
        <pc:spChg chg="mod">
          <ac:chgData name="Marius Hole" userId="640c7f4a-0705-4bef-a18e-190e1e8ea9fa" providerId="ADAL" clId="{6A6EB6A4-9C64-4BF2-B208-72403B1BB7F7}" dt="2019-11-06T08:17:55.713" v="668" actId="122"/>
          <ac:spMkLst>
            <pc:docMk/>
            <pc:sldMk cId="3632717848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17:48.447" v="665" actId="21"/>
          <ac:spMkLst>
            <pc:docMk/>
            <pc:sldMk cId="3632717848" sldId="378"/>
            <ac:spMk id="3" creationId="{BC48574D-236C-40BA-AB9B-2BFEF0FE443B}"/>
          </ac:spMkLst>
        </pc:spChg>
        <pc:spChg chg="add del">
          <ac:chgData name="Marius Hole" userId="640c7f4a-0705-4bef-a18e-190e1e8ea9fa" providerId="ADAL" clId="{6A6EB6A4-9C64-4BF2-B208-72403B1BB7F7}" dt="2019-11-06T08:18:02.548" v="670"/>
          <ac:spMkLst>
            <pc:docMk/>
            <pc:sldMk cId="3632717848" sldId="378"/>
            <ac:spMk id="5" creationId="{8606B0B6-1FA8-4E34-AB69-807FFDB9C8D9}"/>
          </ac:spMkLst>
        </pc:spChg>
      </pc:sldChg>
      <pc:sldChg chg="add">
        <pc:chgData name="Marius Hole" userId="640c7f4a-0705-4bef-a18e-190e1e8ea9fa" providerId="ADAL" clId="{6A6EB6A4-9C64-4BF2-B208-72403B1BB7F7}" dt="2019-11-06T08:47:15.573" v="2857"/>
        <pc:sldMkLst>
          <pc:docMk/>
          <pc:sldMk cId="543533042" sldId="379"/>
        </pc:sldMkLst>
      </pc:sldChg>
      <pc:sldChg chg="modSp add del ord">
        <pc:chgData name="Marius Hole" userId="640c7f4a-0705-4bef-a18e-190e1e8ea9fa" providerId="ADAL" clId="{6A6EB6A4-9C64-4BF2-B208-72403B1BB7F7}" dt="2019-11-06T08:47:14.143" v="2856" actId="2696"/>
        <pc:sldMkLst>
          <pc:docMk/>
          <pc:sldMk cId="1118761380" sldId="379"/>
        </pc:sldMkLst>
        <pc:spChg chg="mod">
          <ac:chgData name="Marius Hole" userId="640c7f4a-0705-4bef-a18e-190e1e8ea9fa" providerId="ADAL" clId="{6A6EB6A4-9C64-4BF2-B208-72403B1BB7F7}" dt="2019-11-06T08:20:00.268" v="747" actId="20577"/>
          <ac:spMkLst>
            <pc:docMk/>
            <pc:sldMk cId="1118761380" sldId="379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4:57.718" v="2855" actId="20577"/>
        <pc:sldMkLst>
          <pc:docMk/>
          <pc:sldMk cId="2812440683" sldId="380"/>
        </pc:sldMkLst>
        <pc:spChg chg="mod">
          <ac:chgData name="Marius Hole" userId="640c7f4a-0705-4bef-a18e-190e1e8ea9fa" providerId="ADAL" clId="{6A6EB6A4-9C64-4BF2-B208-72403B1BB7F7}" dt="2019-11-06T08:20:54.965" v="850" actId="20577"/>
          <ac:spMkLst>
            <pc:docMk/>
            <pc:sldMk cId="2812440683" sldId="380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4:57.718" v="2855" actId="20577"/>
          <ac:spMkLst>
            <pc:docMk/>
            <pc:sldMk cId="2812440683" sldId="380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738000149" sldId="381"/>
        </pc:sldMkLst>
      </pc:sldChg>
      <pc:sldChg chg="modSp add">
        <pc:chgData name="Marius Hole" userId="640c7f4a-0705-4bef-a18e-190e1e8ea9fa" providerId="ADAL" clId="{6A6EB6A4-9C64-4BF2-B208-72403B1BB7F7}" dt="2019-11-06T08:28:39.966" v="2324" actId="20577"/>
        <pc:sldMkLst>
          <pc:docMk/>
          <pc:sldMk cId="2184951065" sldId="381"/>
        </pc:sldMkLst>
        <pc:spChg chg="mod">
          <ac:chgData name="Marius Hole" userId="640c7f4a-0705-4bef-a18e-190e1e8ea9fa" providerId="ADAL" clId="{6A6EB6A4-9C64-4BF2-B208-72403B1BB7F7}" dt="2019-11-06T08:22:44.111" v="1170" actId="20577"/>
          <ac:spMkLst>
            <pc:docMk/>
            <pc:sldMk cId="2184951065" sldId="381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28:39.966" v="2324" actId="20577"/>
          <ac:spMkLst>
            <pc:docMk/>
            <pc:sldMk cId="2184951065" sldId="381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8:35.324" v="2322" actId="20577"/>
        <pc:sldMkLst>
          <pc:docMk/>
          <pc:sldMk cId="1822421915" sldId="382"/>
        </pc:sldMkLst>
        <pc:spChg chg="mod">
          <ac:chgData name="Marius Hole" userId="640c7f4a-0705-4bef-a18e-190e1e8ea9fa" providerId="ADAL" clId="{6A6EB6A4-9C64-4BF2-B208-72403B1BB7F7}" dt="2019-11-06T08:28:35.324" v="2322" actId="20577"/>
          <ac:spMkLst>
            <pc:docMk/>
            <pc:sldMk cId="1822421915" sldId="382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9:11.036" v="2327" actId="20577"/>
        <pc:sldMkLst>
          <pc:docMk/>
          <pc:sldMk cId="2459803469" sldId="383"/>
        </pc:sldMkLst>
        <pc:spChg chg="mod">
          <ac:chgData name="Marius Hole" userId="640c7f4a-0705-4bef-a18e-190e1e8ea9fa" providerId="ADAL" clId="{6A6EB6A4-9C64-4BF2-B208-72403B1BB7F7}" dt="2019-11-06T08:29:11.036" v="2327" actId="20577"/>
          <ac:spMkLst>
            <pc:docMk/>
            <pc:sldMk cId="2459803469" sldId="383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29:28.395" v="2349" actId="20577"/>
        <pc:sldMkLst>
          <pc:docMk/>
          <pc:sldMk cId="577501438" sldId="384"/>
        </pc:sldMkLst>
        <pc:spChg chg="mod">
          <ac:chgData name="Marius Hole" userId="640c7f4a-0705-4bef-a18e-190e1e8ea9fa" providerId="ADAL" clId="{6A6EB6A4-9C64-4BF2-B208-72403B1BB7F7}" dt="2019-11-06T08:29:28.395" v="2349" actId="20577"/>
          <ac:spMkLst>
            <pc:docMk/>
            <pc:sldMk cId="577501438" sldId="384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2:38.507" v="2789" actId="120"/>
        <pc:sldMkLst>
          <pc:docMk/>
          <pc:sldMk cId="2073677069" sldId="385"/>
        </pc:sldMkLst>
        <pc:spChg chg="mod">
          <ac:chgData name="Marius Hole" userId="640c7f4a-0705-4bef-a18e-190e1e8ea9fa" providerId="ADAL" clId="{6A6EB6A4-9C64-4BF2-B208-72403B1BB7F7}" dt="2019-11-06T08:29:54.927" v="2373" actId="20577"/>
          <ac:spMkLst>
            <pc:docMk/>
            <pc:sldMk cId="2073677069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32:38.507" v="2789" actId="120"/>
          <ac:spMkLst>
            <pc:docMk/>
            <pc:sldMk cId="2073677069" sldId="385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3:24.541" v="2795" actId="20577"/>
        <pc:sldMkLst>
          <pc:docMk/>
          <pc:sldMk cId="603924555" sldId="386"/>
        </pc:sldMkLst>
        <pc:spChg chg="mod">
          <ac:chgData name="Marius Hole" userId="640c7f4a-0705-4bef-a18e-190e1e8ea9fa" providerId="ADAL" clId="{6A6EB6A4-9C64-4BF2-B208-72403B1BB7F7}" dt="2019-11-06T08:33:24.541" v="2795" actId="20577"/>
          <ac:spMkLst>
            <pc:docMk/>
            <pc:sldMk cId="603924555" sldId="386"/>
            <ac:spMk id="3" creationId="{BC48574D-236C-40BA-AB9B-2BFEF0FE443B}"/>
          </ac:spMkLst>
        </pc:spChg>
      </pc:sldChg>
      <pc:sldChg chg="modSp add">
        <pc:chgData name="Marius Hole" userId="640c7f4a-0705-4bef-a18e-190e1e8ea9fa" providerId="ADAL" clId="{6A6EB6A4-9C64-4BF2-B208-72403B1BB7F7}" dt="2019-11-06T08:34:15.237" v="2849" actId="20577"/>
        <pc:sldMkLst>
          <pc:docMk/>
          <pc:sldMk cId="3587055991" sldId="387"/>
        </pc:sldMkLst>
        <pc:spChg chg="mod">
          <ac:chgData name="Marius Hole" userId="640c7f4a-0705-4bef-a18e-190e1e8ea9fa" providerId="ADAL" clId="{6A6EB6A4-9C64-4BF2-B208-72403B1BB7F7}" dt="2019-11-06T08:34:15.237" v="2849" actId="20577"/>
          <ac:spMkLst>
            <pc:docMk/>
            <pc:sldMk cId="3587055991" sldId="387"/>
            <ac:spMk id="3" creationId="{BC48574D-236C-40BA-AB9B-2BFEF0FE443B}"/>
          </ac:spMkLst>
        </pc:spChg>
      </pc:sldChg>
      <pc:sldChg chg="addSp modSp add">
        <pc:chgData name="Marius Hole" userId="640c7f4a-0705-4bef-a18e-190e1e8ea9fa" providerId="ADAL" clId="{6A6EB6A4-9C64-4BF2-B208-72403B1BB7F7}" dt="2019-11-06T08:52:56.346" v="3197" actId="20577"/>
        <pc:sldMkLst>
          <pc:docMk/>
          <pc:sldMk cId="1563450011" sldId="388"/>
        </pc:sldMkLst>
        <pc:spChg chg="mod">
          <ac:chgData name="Marius Hole" userId="640c7f4a-0705-4bef-a18e-190e1e8ea9fa" providerId="ADAL" clId="{6A6EB6A4-9C64-4BF2-B208-72403B1BB7F7}" dt="2019-11-06T08:47:31.309" v="2875" actId="20577"/>
          <ac:spMkLst>
            <pc:docMk/>
            <pc:sldMk cId="1563450011" sldId="388"/>
            <ac:spMk id="2" creationId="{E930D958-96C8-44C0-926C-3021A53D08A3}"/>
          </ac:spMkLst>
        </pc:spChg>
        <pc:spChg chg="mod">
          <ac:chgData name="Marius Hole" userId="640c7f4a-0705-4bef-a18e-190e1e8ea9fa" providerId="ADAL" clId="{6A6EB6A4-9C64-4BF2-B208-72403B1BB7F7}" dt="2019-11-06T08:51:47.306" v="3114" actId="14100"/>
          <ac:spMkLst>
            <pc:docMk/>
            <pc:sldMk cId="1563450011" sldId="388"/>
            <ac:spMk id="3" creationId="{BC48574D-236C-40BA-AB9B-2BFEF0FE443B}"/>
          </ac:spMkLst>
        </pc:spChg>
        <pc:spChg chg="add mod">
          <ac:chgData name="Marius Hole" userId="640c7f4a-0705-4bef-a18e-190e1e8ea9fa" providerId="ADAL" clId="{6A6EB6A4-9C64-4BF2-B208-72403B1BB7F7}" dt="2019-11-06T08:52:56.346" v="3197" actId="20577"/>
          <ac:spMkLst>
            <pc:docMk/>
            <pc:sldMk cId="1563450011" sldId="388"/>
            <ac:spMk id="5" creationId="{6559A8D9-8680-4ACD-866B-35D11324ECE2}"/>
          </ac:spMkLst>
        </pc:spChg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877473059" sldId="391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068215346" sldId="394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535482278" sldId="395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822680594" sldId="39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995615758" sldId="397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745494251" sldId="398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76891539" sldId="399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24193900" sldId="400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992533184" sldId="401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660916390" sldId="402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124537859" sldId="403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41296116" sldId="404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674828229" sldId="405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2444419218" sldId="406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3287522" sldId="407"/>
        </pc:sldMkLst>
      </pc:sldChg>
      <pc:sldChg chg="del">
        <pc:chgData name="Marius Hole" userId="640c7f4a-0705-4bef-a18e-190e1e8ea9fa" providerId="ADAL" clId="{6A6EB6A4-9C64-4BF2-B208-72403B1BB7F7}" dt="2019-11-06T08:12:37.278" v="264" actId="47"/>
        <pc:sldMkLst>
          <pc:docMk/>
          <pc:sldMk cId="1412999345" sldId="408"/>
        </pc:sldMkLst>
      </pc:sldChg>
    </pc:docChg>
  </pc:docChgLst>
  <pc:docChgLst>
    <pc:chgData name="Marius Hole" userId="640c7f4a-0705-4bef-a18e-190e1e8ea9fa" providerId="ADAL" clId="{FA0CF4E4-14FD-41EE-846F-D050771A1A7D}"/>
    <pc:docChg chg="undo custSel addSld delSld modSld sldOrd">
      <pc:chgData name="Marius Hole" userId="640c7f4a-0705-4bef-a18e-190e1e8ea9fa" providerId="ADAL" clId="{FA0CF4E4-14FD-41EE-846F-D050771A1A7D}" dt="2021-01-12T09:51:30.277" v="491" actId="1036"/>
      <pc:docMkLst>
        <pc:docMk/>
      </pc:docMkLst>
      <pc:sldChg chg="modSp mod">
        <pc:chgData name="Marius Hole" userId="640c7f4a-0705-4bef-a18e-190e1e8ea9fa" providerId="ADAL" clId="{FA0CF4E4-14FD-41EE-846F-D050771A1A7D}" dt="2021-01-12T09:49:23.979" v="467" actId="20577"/>
        <pc:sldMkLst>
          <pc:docMk/>
          <pc:sldMk cId="2929233815" sldId="376"/>
        </pc:sldMkLst>
        <pc:spChg chg="mod">
          <ac:chgData name="Marius Hole" userId="640c7f4a-0705-4bef-a18e-190e1e8ea9fa" providerId="ADAL" clId="{FA0CF4E4-14FD-41EE-846F-D050771A1A7D}" dt="2021-01-12T09:49:23.979" v="467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754110363" sldId="377"/>
        </pc:sldMkLst>
      </pc:sldChg>
      <pc:sldChg chg="delSp modSp del mod">
        <pc:chgData name="Marius Hole" userId="640c7f4a-0705-4bef-a18e-190e1e8ea9fa" providerId="ADAL" clId="{FA0CF4E4-14FD-41EE-846F-D050771A1A7D}" dt="2021-01-12T09:12:42.231" v="31" actId="47"/>
        <pc:sldMkLst>
          <pc:docMk/>
          <pc:sldMk cId="2558665023" sldId="378"/>
        </pc:sldMkLst>
        <pc:spChg chg="mod">
          <ac:chgData name="Marius Hole" userId="640c7f4a-0705-4bef-a18e-190e1e8ea9fa" providerId="ADAL" clId="{FA0CF4E4-14FD-41EE-846F-D050771A1A7D}" dt="2021-01-12T09:12:08.761" v="15" actId="20577"/>
          <ac:spMkLst>
            <pc:docMk/>
            <pc:sldMk cId="2558665023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12:15.287" v="23" actId="20577"/>
          <ac:spMkLst>
            <pc:docMk/>
            <pc:sldMk cId="2558665023" sldId="378"/>
            <ac:spMk id="3" creationId="{BC48574D-236C-40BA-AB9B-2BFEF0FE443B}"/>
          </ac:spMkLst>
        </pc:spChg>
        <pc:picChg chg="del">
          <ac:chgData name="Marius Hole" userId="640c7f4a-0705-4bef-a18e-190e1e8ea9fa" providerId="ADAL" clId="{FA0CF4E4-14FD-41EE-846F-D050771A1A7D}" dt="2021-01-12T09:12:11.129" v="16" actId="478"/>
          <ac:picMkLst>
            <pc:docMk/>
            <pc:sldMk cId="2558665023" sldId="378"/>
            <ac:picMk id="10" creationId="{A91E30D1-BE5F-4929-99B6-C302280630DD}"/>
          </ac:picMkLst>
        </pc:picChg>
      </pc:sldChg>
      <pc:sldChg chg="modSp mod">
        <pc:chgData name="Marius Hole" userId="640c7f4a-0705-4bef-a18e-190e1e8ea9fa" providerId="ADAL" clId="{FA0CF4E4-14FD-41EE-846F-D050771A1A7D}" dt="2021-01-12T09:42:34.649" v="394" actId="20577"/>
        <pc:sldMkLst>
          <pc:docMk/>
          <pc:sldMk cId="3915907644" sldId="379"/>
        </pc:sldMkLst>
        <pc:spChg chg="mod">
          <ac:chgData name="Marius Hole" userId="640c7f4a-0705-4bef-a18e-190e1e8ea9fa" providerId="ADAL" clId="{FA0CF4E4-14FD-41EE-846F-D050771A1A7D}" dt="2021-01-12T09:12:51.221" v="38" actId="20577"/>
          <ac:spMkLst>
            <pc:docMk/>
            <pc:sldMk cId="3915907644" sldId="379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42:34.649" v="394" actId="20577"/>
          <ac:spMkLst>
            <pc:docMk/>
            <pc:sldMk cId="3915907644" sldId="379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2276069888" sldId="380"/>
        </pc:sldMkLst>
      </pc:sldChg>
      <pc:sldChg chg="modSp add mod">
        <pc:chgData name="Marius Hole" userId="640c7f4a-0705-4bef-a18e-190e1e8ea9fa" providerId="ADAL" clId="{FA0CF4E4-14FD-41EE-846F-D050771A1A7D}" dt="2021-01-12T09:39:19.013" v="350" actId="20577"/>
        <pc:sldMkLst>
          <pc:docMk/>
          <pc:sldMk cId="3569898867" sldId="380"/>
        </pc:sldMkLst>
        <pc:spChg chg="mod">
          <ac:chgData name="Marius Hole" userId="640c7f4a-0705-4bef-a18e-190e1e8ea9fa" providerId="ADAL" clId="{FA0CF4E4-14FD-41EE-846F-D050771A1A7D}" dt="2021-01-12T09:38:29.018" v="329"/>
          <ac:spMkLst>
            <pc:docMk/>
            <pc:sldMk cId="3569898867" sldId="380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39:19.013" v="350" actId="20577"/>
          <ac:spMkLst>
            <pc:docMk/>
            <pc:sldMk cId="3569898867" sldId="380"/>
            <ac:spMk id="3" creationId="{BC48574D-236C-40BA-AB9B-2BFEF0FE443B}"/>
          </ac:spMkLst>
        </pc:spChg>
      </pc:sldChg>
      <pc:sldChg chg="modSp add mod ord">
        <pc:chgData name="Marius Hole" userId="640c7f4a-0705-4bef-a18e-190e1e8ea9fa" providerId="ADAL" clId="{FA0CF4E4-14FD-41EE-846F-D050771A1A7D}" dt="2021-01-12T09:17:19.845" v="137"/>
        <pc:sldMkLst>
          <pc:docMk/>
          <pc:sldMk cId="1669615239" sldId="381"/>
        </pc:sldMkLst>
        <pc:spChg chg="mod">
          <ac:chgData name="Marius Hole" userId="640c7f4a-0705-4bef-a18e-190e1e8ea9fa" providerId="ADAL" clId="{FA0CF4E4-14FD-41EE-846F-D050771A1A7D}" dt="2021-01-12T09:17:14.790" v="135" actId="20577"/>
          <ac:spMkLst>
            <pc:docMk/>
            <pc:sldMk cId="1669615239" sldId="381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3936969087" sldId="381"/>
        </pc:sldMkLst>
      </pc:sldChg>
      <pc:sldChg chg="addSp">
        <pc:chgData name="Marius Hole" userId="640c7f4a-0705-4bef-a18e-190e1e8ea9fa" providerId="ADAL" clId="{FA0CF4E4-14FD-41EE-846F-D050771A1A7D}" dt="2021-01-12T09:18:01.667" v="142"/>
        <pc:sldMkLst>
          <pc:docMk/>
          <pc:sldMk cId="970753997" sldId="382"/>
        </pc:sldMkLst>
        <pc:picChg chg="add">
          <ac:chgData name="Marius Hole" userId="640c7f4a-0705-4bef-a18e-190e1e8ea9fa" providerId="ADAL" clId="{FA0CF4E4-14FD-41EE-846F-D050771A1A7D}" dt="2021-01-12T09:18:01.667" v="142"/>
          <ac:picMkLst>
            <pc:docMk/>
            <pc:sldMk cId="970753997" sldId="382"/>
            <ac:picMk id="1026" creationId="{508F9711-773C-494C-AE94-08CFF835B14F}"/>
          </ac:picMkLst>
        </pc:picChg>
      </pc:sldChg>
      <pc:sldChg chg="new del">
        <pc:chgData name="Marius Hole" userId="640c7f4a-0705-4bef-a18e-190e1e8ea9fa" providerId="ADAL" clId="{FA0CF4E4-14FD-41EE-846F-D050771A1A7D}" dt="2021-01-12T09:17:52.657" v="139" actId="680"/>
        <pc:sldMkLst>
          <pc:docMk/>
          <pc:sldMk cId="3349718706" sldId="382"/>
        </pc:sldMkLst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3962111285" sldId="382"/>
        </pc:sldMkLst>
      </pc:sldChg>
      <pc:sldChg chg="modSp add del mod ord">
        <pc:chgData name="Marius Hole" userId="640c7f4a-0705-4bef-a18e-190e1e8ea9fa" providerId="ADAL" clId="{FA0CF4E4-14FD-41EE-846F-D050771A1A7D}" dt="2021-01-12T09:19:52.466" v="182"/>
        <pc:sldMkLst>
          <pc:docMk/>
          <pc:sldMk cId="4019874596" sldId="382"/>
        </pc:sldMkLst>
        <pc:spChg chg="mod">
          <ac:chgData name="Marius Hole" userId="640c7f4a-0705-4bef-a18e-190e1e8ea9fa" providerId="ADAL" clId="{FA0CF4E4-14FD-41EE-846F-D050771A1A7D}" dt="2021-01-12T09:18:41.129" v="148" actId="20577"/>
          <ac:spMkLst>
            <pc:docMk/>
            <pc:sldMk cId="4019874596" sldId="382"/>
            <ac:spMk id="3" creationId="{BC48574D-236C-40BA-AB9B-2BFEF0FE443B}"/>
          </ac:spMkLst>
        </pc:spChg>
        <pc:picChg chg="mod">
          <ac:chgData name="Marius Hole" userId="640c7f4a-0705-4bef-a18e-190e1e8ea9fa" providerId="ADAL" clId="{FA0CF4E4-14FD-41EE-846F-D050771A1A7D}" dt="2021-01-12T09:19:28.680" v="180" actId="14100"/>
          <ac:picMkLst>
            <pc:docMk/>
            <pc:sldMk cId="4019874596" sldId="382"/>
            <ac:picMk id="1026" creationId="{508F9711-773C-494C-AE94-08CFF835B14F}"/>
          </ac:picMkLst>
        </pc:picChg>
      </pc:sldChg>
      <pc:sldChg chg="modSp add del mod ord">
        <pc:chgData name="Marius Hole" userId="640c7f4a-0705-4bef-a18e-190e1e8ea9fa" providerId="ADAL" clId="{FA0CF4E4-14FD-41EE-846F-D050771A1A7D}" dt="2021-01-12T09:19:54.090" v="184"/>
        <pc:sldMkLst>
          <pc:docMk/>
          <pc:sldMk cId="479420297" sldId="383"/>
        </pc:sldMkLst>
        <pc:spChg chg="mod">
          <ac:chgData name="Marius Hole" userId="640c7f4a-0705-4bef-a18e-190e1e8ea9fa" providerId="ADAL" clId="{FA0CF4E4-14FD-41EE-846F-D050771A1A7D}" dt="2021-01-12T09:18:35.122" v="146" actId="20577"/>
          <ac:spMkLst>
            <pc:docMk/>
            <pc:sldMk cId="479420297" sldId="383"/>
            <ac:spMk id="3" creationId="{BC48574D-236C-40BA-AB9B-2BFEF0FE443B}"/>
          </ac:spMkLst>
        </pc:spChg>
      </pc:sldChg>
      <pc:sldChg chg="addSp">
        <pc:chgData name="Marius Hole" userId="640c7f4a-0705-4bef-a18e-190e1e8ea9fa" providerId="ADAL" clId="{FA0CF4E4-14FD-41EE-846F-D050771A1A7D}" dt="2021-01-12T09:18:30.929" v="144"/>
        <pc:sldMkLst>
          <pc:docMk/>
          <pc:sldMk cId="1811164753" sldId="383"/>
        </pc:sldMkLst>
        <pc:picChg chg="add">
          <ac:chgData name="Marius Hole" userId="640c7f4a-0705-4bef-a18e-190e1e8ea9fa" providerId="ADAL" clId="{FA0CF4E4-14FD-41EE-846F-D050771A1A7D}" dt="2021-01-12T09:18:30.929" v="144"/>
          <ac:picMkLst>
            <pc:docMk/>
            <pc:sldMk cId="1811164753" sldId="383"/>
            <ac:picMk id="2050" creationId="{A480EFEA-2568-4FC8-97B3-51590D94D6D8}"/>
          </ac:picMkLst>
        </pc:pic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2497512606" sldId="383"/>
        </pc:sldMkLst>
      </pc:sldChg>
      <pc:sldChg chg="addSp">
        <pc:chgData name="Marius Hole" userId="640c7f4a-0705-4bef-a18e-190e1e8ea9fa" providerId="ADAL" clId="{FA0CF4E4-14FD-41EE-846F-D050771A1A7D}" dt="2021-01-12T09:24:04.103" v="188"/>
        <pc:sldMkLst>
          <pc:docMk/>
          <pc:sldMk cId="366927408" sldId="384"/>
        </pc:sldMkLst>
        <pc:picChg chg="add">
          <ac:chgData name="Marius Hole" userId="640c7f4a-0705-4bef-a18e-190e1e8ea9fa" providerId="ADAL" clId="{FA0CF4E4-14FD-41EE-846F-D050771A1A7D}" dt="2021-01-12T09:24:04.103" v="188"/>
          <ac:picMkLst>
            <pc:docMk/>
            <pc:sldMk cId="366927408" sldId="384"/>
            <ac:picMk id="3074" creationId="{90724B84-C38B-480B-B8E5-9CD1C74FCCF6}"/>
          </ac:picMkLst>
        </pc:picChg>
      </pc:sldChg>
      <pc:sldChg chg="modSp add del mod ord">
        <pc:chgData name="Marius Hole" userId="640c7f4a-0705-4bef-a18e-190e1e8ea9fa" providerId="ADAL" clId="{FA0CF4E4-14FD-41EE-846F-D050771A1A7D}" dt="2021-01-12T09:47:28.106" v="398"/>
        <pc:sldMkLst>
          <pc:docMk/>
          <pc:sldMk cId="1970511564" sldId="384"/>
        </pc:sldMkLst>
        <pc:spChg chg="mod">
          <ac:chgData name="Marius Hole" userId="640c7f4a-0705-4bef-a18e-190e1e8ea9fa" providerId="ADAL" clId="{FA0CF4E4-14FD-41EE-846F-D050771A1A7D}" dt="2021-01-12T09:24:09.453" v="190" actId="20577"/>
          <ac:spMkLst>
            <pc:docMk/>
            <pc:sldMk cId="1970511564" sldId="384"/>
            <ac:spMk id="3" creationId="{BC48574D-236C-40BA-AB9B-2BFEF0FE443B}"/>
          </ac:spMkLst>
        </pc:spChg>
        <pc:picChg chg="mod">
          <ac:chgData name="Marius Hole" userId="640c7f4a-0705-4bef-a18e-190e1e8ea9fa" providerId="ADAL" clId="{FA0CF4E4-14FD-41EE-846F-D050771A1A7D}" dt="2021-01-12T09:24:13.091" v="213" actId="1037"/>
          <ac:picMkLst>
            <pc:docMk/>
            <pc:sldMk cId="1970511564" sldId="384"/>
            <ac:picMk id="3074" creationId="{90724B84-C38B-480B-B8E5-9CD1C74FCCF6}"/>
          </ac:picMkLst>
        </pc:picChg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4253442726" sldId="384"/>
        </pc:sldMkLst>
      </pc:sldChg>
      <pc:sldChg chg="del">
        <pc:chgData name="Marius Hole" userId="640c7f4a-0705-4bef-a18e-190e1e8ea9fa" providerId="ADAL" clId="{FA0CF4E4-14FD-41EE-846F-D050771A1A7D}" dt="2021-01-12T09:12:34.901" v="30" actId="47"/>
        <pc:sldMkLst>
          <pc:docMk/>
          <pc:sldMk cId="1602860480" sldId="385"/>
        </pc:sldMkLst>
      </pc:sldChg>
      <pc:sldChg chg="add del">
        <pc:chgData name="Marius Hole" userId="640c7f4a-0705-4bef-a18e-190e1e8ea9fa" providerId="ADAL" clId="{FA0CF4E4-14FD-41EE-846F-D050771A1A7D}" dt="2021-01-12T09:23:55.497" v="187" actId="22"/>
        <pc:sldMkLst>
          <pc:docMk/>
          <pc:sldMk cId="2808406509" sldId="385"/>
        </pc:sldMkLst>
      </pc:sldChg>
      <pc:sldChg chg="modSp add mod ord">
        <pc:chgData name="Marius Hole" userId="640c7f4a-0705-4bef-a18e-190e1e8ea9fa" providerId="ADAL" clId="{FA0CF4E4-14FD-41EE-846F-D050771A1A7D}" dt="2021-01-12T09:28:26.151" v="318" actId="20577"/>
        <pc:sldMkLst>
          <pc:docMk/>
          <pc:sldMk cId="2999690106" sldId="385"/>
        </pc:sldMkLst>
        <pc:spChg chg="mod">
          <ac:chgData name="Marius Hole" userId="640c7f4a-0705-4bef-a18e-190e1e8ea9fa" providerId="ADAL" clId="{FA0CF4E4-14FD-41EE-846F-D050771A1A7D}" dt="2021-01-12T09:25:43.441" v="265" actId="255"/>
          <ac:spMkLst>
            <pc:docMk/>
            <pc:sldMk cId="2999690106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FA0CF4E4-14FD-41EE-846F-D050771A1A7D}" dt="2021-01-12T09:28:26.151" v="318" actId="20577"/>
          <ac:spMkLst>
            <pc:docMk/>
            <pc:sldMk cId="2999690106" sldId="385"/>
            <ac:spMk id="3" creationId="{BC48574D-236C-40BA-AB9B-2BFEF0FE443B}"/>
          </ac:spMkLst>
        </pc:spChg>
      </pc:sldChg>
      <pc:sldChg chg="add del ord">
        <pc:chgData name="Marius Hole" userId="640c7f4a-0705-4bef-a18e-190e1e8ea9fa" providerId="ADAL" clId="{FA0CF4E4-14FD-41EE-846F-D050771A1A7D}" dt="2021-01-12T09:26:39.215" v="287" actId="47"/>
        <pc:sldMkLst>
          <pc:docMk/>
          <pc:sldMk cId="1592774792" sldId="386"/>
        </pc:sldMkLst>
      </pc:sldChg>
      <pc:sldChg chg="add del ord">
        <pc:chgData name="Marius Hole" userId="640c7f4a-0705-4bef-a18e-190e1e8ea9fa" providerId="ADAL" clId="{FA0CF4E4-14FD-41EE-846F-D050771A1A7D}" dt="2021-01-12T09:26:39.215" v="287" actId="47"/>
        <pc:sldMkLst>
          <pc:docMk/>
          <pc:sldMk cId="41578396" sldId="387"/>
        </pc:sldMkLst>
      </pc:sldChg>
      <pc:sldChg chg="modSp add mod">
        <pc:chgData name="Marius Hole" userId="640c7f4a-0705-4bef-a18e-190e1e8ea9fa" providerId="ADAL" clId="{FA0CF4E4-14FD-41EE-846F-D050771A1A7D}" dt="2021-01-12T09:28:21.437" v="317" actId="20577"/>
        <pc:sldMkLst>
          <pc:docMk/>
          <pc:sldMk cId="2520153872" sldId="388"/>
        </pc:sldMkLst>
        <pc:spChg chg="mod">
          <ac:chgData name="Marius Hole" userId="640c7f4a-0705-4bef-a18e-190e1e8ea9fa" providerId="ADAL" clId="{FA0CF4E4-14FD-41EE-846F-D050771A1A7D}" dt="2021-01-12T09:28:21.437" v="317" actId="20577"/>
          <ac:spMkLst>
            <pc:docMk/>
            <pc:sldMk cId="2520153872" sldId="388"/>
            <ac:spMk id="3" creationId="{BC48574D-236C-40BA-AB9B-2BFEF0FE443B}"/>
          </ac:spMkLst>
        </pc:spChg>
      </pc:sldChg>
      <pc:sldChg chg="modSp add mod ord">
        <pc:chgData name="Marius Hole" userId="640c7f4a-0705-4bef-a18e-190e1e8ea9fa" providerId="ADAL" clId="{FA0CF4E4-14FD-41EE-846F-D050771A1A7D}" dt="2021-01-12T09:28:12.567" v="316" actId="20577"/>
        <pc:sldMkLst>
          <pc:docMk/>
          <pc:sldMk cId="2846337608" sldId="389"/>
        </pc:sldMkLst>
        <pc:spChg chg="mod">
          <ac:chgData name="Marius Hole" userId="640c7f4a-0705-4bef-a18e-190e1e8ea9fa" providerId="ADAL" clId="{FA0CF4E4-14FD-41EE-846F-D050771A1A7D}" dt="2021-01-12T09:28:12.567" v="316" actId="20577"/>
          <ac:spMkLst>
            <pc:docMk/>
            <pc:sldMk cId="2846337608" sldId="389"/>
            <ac:spMk id="3" creationId="{BC48574D-236C-40BA-AB9B-2BFEF0FE443B}"/>
          </ac:spMkLst>
        </pc:spChg>
      </pc:sldChg>
      <pc:sldChg chg="addSp">
        <pc:chgData name="Marius Hole" userId="640c7f4a-0705-4bef-a18e-190e1e8ea9fa" providerId="ADAL" clId="{FA0CF4E4-14FD-41EE-846F-D050771A1A7D}" dt="2021-01-12T09:51:04.343" v="469"/>
        <pc:sldMkLst>
          <pc:docMk/>
          <pc:sldMk cId="2050078240" sldId="390"/>
        </pc:sldMkLst>
        <pc:picChg chg="add">
          <ac:chgData name="Marius Hole" userId="640c7f4a-0705-4bef-a18e-190e1e8ea9fa" providerId="ADAL" clId="{FA0CF4E4-14FD-41EE-846F-D050771A1A7D}" dt="2021-01-12T09:51:04.343" v="469"/>
          <ac:picMkLst>
            <pc:docMk/>
            <pc:sldMk cId="2050078240" sldId="390"/>
            <ac:picMk id="5122" creationId="{08F37ADB-E0C7-406C-9921-0AD194924DFC}"/>
          </ac:picMkLst>
        </pc:picChg>
      </pc:sldChg>
      <pc:sldChg chg="addSp delSp modSp add del mod">
        <pc:chgData name="Marius Hole" userId="640c7f4a-0705-4bef-a18e-190e1e8ea9fa" providerId="ADAL" clId="{FA0CF4E4-14FD-41EE-846F-D050771A1A7D}" dt="2021-01-12T09:51:30.277" v="491" actId="1036"/>
        <pc:sldMkLst>
          <pc:docMk/>
          <pc:sldMk cId="2496166653" sldId="390"/>
        </pc:sldMkLst>
        <pc:spChg chg="mod">
          <ac:chgData name="Marius Hole" userId="640c7f4a-0705-4bef-a18e-190e1e8ea9fa" providerId="ADAL" clId="{FA0CF4E4-14FD-41EE-846F-D050771A1A7D}" dt="2021-01-12T09:51:19.707" v="475" actId="6549"/>
          <ac:spMkLst>
            <pc:docMk/>
            <pc:sldMk cId="2496166653" sldId="390"/>
            <ac:spMk id="2" creationId="{E930D958-96C8-44C0-926C-3021A53D08A3}"/>
          </ac:spMkLst>
        </pc:spChg>
        <pc:spChg chg="add del">
          <ac:chgData name="Marius Hole" userId="640c7f4a-0705-4bef-a18e-190e1e8ea9fa" providerId="ADAL" clId="{FA0CF4E4-14FD-41EE-846F-D050771A1A7D}" dt="2021-01-12T09:47:32.203" v="400" actId="22"/>
          <ac:spMkLst>
            <pc:docMk/>
            <pc:sldMk cId="2496166653" sldId="390"/>
            <ac:spMk id="6" creationId="{F25D6833-FFB4-4848-A0B3-59A9B1B3A6F2}"/>
          </ac:spMkLst>
        </pc:spChg>
        <pc:picChg chg="mod">
          <ac:chgData name="Marius Hole" userId="640c7f4a-0705-4bef-a18e-190e1e8ea9fa" providerId="ADAL" clId="{FA0CF4E4-14FD-41EE-846F-D050771A1A7D}" dt="2021-01-12T09:51:30.277" v="491" actId="1036"/>
          <ac:picMkLst>
            <pc:docMk/>
            <pc:sldMk cId="2496166653" sldId="390"/>
            <ac:picMk id="4098" creationId="{14A8C0E2-17F9-48E9-909F-5DB900B570A7}"/>
          </ac:picMkLst>
        </pc:picChg>
        <pc:picChg chg="mod">
          <ac:chgData name="Marius Hole" userId="640c7f4a-0705-4bef-a18e-190e1e8ea9fa" providerId="ADAL" clId="{FA0CF4E4-14FD-41EE-846F-D050771A1A7D}" dt="2021-01-12T09:51:10.235" v="472" actId="14100"/>
          <ac:picMkLst>
            <pc:docMk/>
            <pc:sldMk cId="2496166653" sldId="390"/>
            <ac:picMk id="5122" creationId="{08F37ADB-E0C7-406C-9921-0AD194924DFC}"/>
          </ac:picMkLst>
        </pc:picChg>
      </pc:sldChg>
      <pc:sldChg chg="addSp">
        <pc:chgData name="Marius Hole" userId="640c7f4a-0705-4bef-a18e-190e1e8ea9fa" providerId="ADAL" clId="{FA0CF4E4-14FD-41EE-846F-D050771A1A7D}" dt="2021-01-12T09:47:36.181" v="401"/>
        <pc:sldMkLst>
          <pc:docMk/>
          <pc:sldMk cId="2793772368" sldId="390"/>
        </pc:sldMkLst>
        <pc:picChg chg="add">
          <ac:chgData name="Marius Hole" userId="640c7f4a-0705-4bef-a18e-190e1e8ea9fa" providerId="ADAL" clId="{FA0CF4E4-14FD-41EE-846F-D050771A1A7D}" dt="2021-01-12T09:47:36.181" v="401"/>
          <ac:picMkLst>
            <pc:docMk/>
            <pc:sldMk cId="2793772368" sldId="390"/>
            <ac:picMk id="4098" creationId="{14A8C0E2-17F9-48E9-909F-5DB900B570A7}"/>
          </ac:picMkLst>
        </pc:picChg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771463775" sldId="391"/>
        </pc:sldMkLst>
      </pc:sldChg>
      <pc:sldChg chg="add del">
        <pc:chgData name="Marius Hole" userId="640c7f4a-0705-4bef-a18e-190e1e8ea9fa" providerId="ADAL" clId="{FA0CF4E4-14FD-41EE-846F-D050771A1A7D}" dt="2021-01-12T09:38:20.158" v="323" actId="22"/>
        <pc:sldMkLst>
          <pc:docMk/>
          <pc:sldMk cId="2644973075" sldId="391"/>
        </pc:sldMkLst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3217712380" sldId="392"/>
        </pc:sldMkLst>
      </pc:sldChg>
      <pc:sldChg chg="add del">
        <pc:chgData name="Marius Hole" userId="640c7f4a-0705-4bef-a18e-190e1e8ea9fa" providerId="ADAL" clId="{FA0CF4E4-14FD-41EE-846F-D050771A1A7D}" dt="2021-01-12T09:38:19.951" v="322" actId="22"/>
        <pc:sldMkLst>
          <pc:docMk/>
          <pc:sldMk cId="4199232319" sldId="392"/>
        </pc:sldMkLst>
      </pc:sldChg>
      <pc:sldChg chg="add del">
        <pc:chgData name="Marius Hole" userId="640c7f4a-0705-4bef-a18e-190e1e8ea9fa" providerId="ADAL" clId="{FA0CF4E4-14FD-41EE-846F-D050771A1A7D}" dt="2021-01-12T09:48:49.259" v="403" actId="47"/>
        <pc:sldMkLst>
          <pc:docMk/>
          <pc:sldMk cId="3634288871" sldId="393"/>
        </pc:sldMkLst>
      </pc:sldChg>
    </pc:docChg>
  </pc:docChgLst>
  <pc:docChgLst>
    <pc:chgData name="Marius Hole" userId="640c7f4a-0705-4bef-a18e-190e1e8ea9fa" providerId="ADAL" clId="{334E00DB-73A3-4C66-B5F9-E1F69874C6AB}"/>
    <pc:docChg chg="undo custSel addSld delSld modSld sldOrd">
      <pc:chgData name="Marius Hole" userId="640c7f4a-0705-4bef-a18e-190e1e8ea9fa" providerId="ADAL" clId="{334E00DB-73A3-4C66-B5F9-E1F69874C6AB}" dt="2021-01-06T19:22:24.836" v="1149"/>
      <pc:docMkLst>
        <pc:docMk/>
      </pc:docMkLst>
      <pc:sldChg chg="modSp mod">
        <pc:chgData name="Marius Hole" userId="640c7f4a-0705-4bef-a18e-190e1e8ea9fa" providerId="ADAL" clId="{334E00DB-73A3-4C66-B5F9-E1F69874C6AB}" dt="2021-01-06T19:22:24.836" v="1149"/>
        <pc:sldMkLst>
          <pc:docMk/>
          <pc:sldMk cId="2929233815" sldId="376"/>
        </pc:sldMkLst>
        <pc:spChg chg="mod">
          <ac:chgData name="Marius Hole" userId="640c7f4a-0705-4bef-a18e-190e1e8ea9fa" providerId="ADAL" clId="{334E00DB-73A3-4C66-B5F9-E1F69874C6AB}" dt="2021-01-06T18:48:47.536" v="211" actId="20577"/>
          <ac:spMkLst>
            <pc:docMk/>
            <pc:sldMk cId="2929233815" sldId="376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22:24.836" v="1149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49590354" sldId="377"/>
        </pc:sldMkLst>
      </pc:sldChg>
      <pc:sldChg chg="modSp add mod ord">
        <pc:chgData name="Marius Hole" userId="640c7f4a-0705-4bef-a18e-190e1e8ea9fa" providerId="ADAL" clId="{334E00DB-73A3-4C66-B5F9-E1F69874C6AB}" dt="2021-01-06T19:22:04.484" v="1142"/>
        <pc:sldMkLst>
          <pc:docMk/>
          <pc:sldMk cId="754110363" sldId="377"/>
        </pc:sldMkLst>
        <pc:spChg chg="mod">
          <ac:chgData name="Marius Hole" userId="640c7f4a-0705-4bef-a18e-190e1e8ea9fa" providerId="ADAL" clId="{334E00DB-73A3-4C66-B5F9-E1F69874C6AB}" dt="2021-01-06T18:50:36.101" v="232"/>
          <ac:spMkLst>
            <pc:docMk/>
            <pc:sldMk cId="754110363" sldId="377"/>
            <ac:spMk id="2" creationId="{E930D958-96C8-44C0-926C-3021A53D08A3}"/>
          </ac:spMkLst>
        </pc:spChg>
      </pc:sldChg>
      <pc:sldChg chg="addSp delSp modSp add mod">
        <pc:chgData name="Marius Hole" userId="640c7f4a-0705-4bef-a18e-190e1e8ea9fa" providerId="ADAL" clId="{334E00DB-73A3-4C66-B5F9-E1F69874C6AB}" dt="2021-01-06T19:00:34.833" v="350" actId="1036"/>
        <pc:sldMkLst>
          <pc:docMk/>
          <pc:sldMk cId="2558665023" sldId="378"/>
        </pc:sldMkLst>
        <pc:spChg chg="mod">
          <ac:chgData name="Marius Hole" userId="640c7f4a-0705-4bef-a18e-190e1e8ea9fa" providerId="ADAL" clId="{334E00DB-73A3-4C66-B5F9-E1F69874C6AB}" dt="2021-01-06T18:48:55.204" v="214" actId="20577"/>
          <ac:spMkLst>
            <pc:docMk/>
            <pc:sldMk cId="2558665023" sldId="378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8:59:52.352" v="280" actId="20577"/>
          <ac:spMkLst>
            <pc:docMk/>
            <pc:sldMk cId="2558665023" sldId="378"/>
            <ac:spMk id="3" creationId="{BC48574D-236C-40BA-AB9B-2BFEF0FE443B}"/>
          </ac:spMkLst>
        </pc:spChg>
        <pc:spChg chg="add del mod">
          <ac:chgData name="Marius Hole" userId="640c7f4a-0705-4bef-a18e-190e1e8ea9fa" providerId="ADAL" clId="{334E00DB-73A3-4C66-B5F9-E1F69874C6AB}" dt="2021-01-06T18:59:31.486" v="269" actId="22"/>
          <ac:spMkLst>
            <pc:docMk/>
            <pc:sldMk cId="2558665023" sldId="378"/>
            <ac:spMk id="8" creationId="{FF602243-485B-415E-8B47-989ADD856CC2}"/>
          </ac:spMkLst>
        </pc:spChg>
        <pc:picChg chg="add del mod">
          <ac:chgData name="Marius Hole" userId="640c7f4a-0705-4bef-a18e-190e1e8ea9fa" providerId="ADAL" clId="{334E00DB-73A3-4C66-B5F9-E1F69874C6AB}" dt="2021-01-06T19:00:11.431" v="287" actId="478"/>
          <ac:picMkLst>
            <pc:docMk/>
            <pc:sldMk cId="2558665023" sldId="378"/>
            <ac:picMk id="6" creationId="{CA302BB0-FECB-4683-8733-EA42B772CFB0}"/>
          </ac:picMkLst>
        </pc:picChg>
        <pc:picChg chg="add mod">
          <ac:chgData name="Marius Hole" userId="640c7f4a-0705-4bef-a18e-190e1e8ea9fa" providerId="ADAL" clId="{334E00DB-73A3-4C66-B5F9-E1F69874C6AB}" dt="2021-01-06T19:00:34.833" v="350" actId="1036"/>
          <ac:picMkLst>
            <pc:docMk/>
            <pc:sldMk cId="2558665023" sldId="378"/>
            <ac:picMk id="10" creationId="{A91E30D1-BE5F-4929-99B6-C302280630DD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3632717848" sldId="378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543533042" sldId="379"/>
        </pc:sldMkLst>
      </pc:sldChg>
      <pc:sldChg chg="modSp add mod">
        <pc:chgData name="Marius Hole" userId="640c7f4a-0705-4bef-a18e-190e1e8ea9fa" providerId="ADAL" clId="{334E00DB-73A3-4C66-B5F9-E1F69874C6AB}" dt="2021-01-06T19:06:37.734" v="375" actId="20577"/>
        <pc:sldMkLst>
          <pc:docMk/>
          <pc:sldMk cId="3915907644" sldId="379"/>
        </pc:sldMkLst>
        <pc:spChg chg="mod">
          <ac:chgData name="Marius Hole" userId="640c7f4a-0705-4bef-a18e-190e1e8ea9fa" providerId="ADAL" clId="{334E00DB-73A3-4C66-B5F9-E1F69874C6AB}" dt="2021-01-06T19:04:33.012" v="355" actId="20577"/>
          <ac:spMkLst>
            <pc:docMk/>
            <pc:sldMk cId="3915907644" sldId="379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06:37.734" v="375" actId="20577"/>
          <ac:spMkLst>
            <pc:docMk/>
            <pc:sldMk cId="3915907644" sldId="379"/>
            <ac:spMk id="3" creationId="{BC48574D-236C-40BA-AB9B-2BFEF0FE443B}"/>
          </ac:spMkLst>
        </pc:spChg>
      </pc:sldChg>
      <pc:sldChg chg="addSp delSp modSp add mod">
        <pc:chgData name="Marius Hole" userId="640c7f4a-0705-4bef-a18e-190e1e8ea9fa" providerId="ADAL" clId="{334E00DB-73A3-4C66-B5F9-E1F69874C6AB}" dt="2021-01-06T19:09:10.578" v="446" actId="732"/>
        <pc:sldMkLst>
          <pc:docMk/>
          <pc:sldMk cId="2276069888" sldId="380"/>
        </pc:sldMkLst>
        <pc:spChg chg="mod">
          <ac:chgData name="Marius Hole" userId="640c7f4a-0705-4bef-a18e-190e1e8ea9fa" providerId="ADAL" clId="{334E00DB-73A3-4C66-B5F9-E1F69874C6AB}" dt="2021-01-06T18:49:21.703" v="221"/>
          <ac:spMkLst>
            <pc:docMk/>
            <pc:sldMk cId="2276069888" sldId="380"/>
            <ac:spMk id="2" creationId="{E930D958-96C8-44C0-926C-3021A53D08A3}"/>
          </ac:spMkLst>
        </pc:spChg>
        <pc:spChg chg="del mod">
          <ac:chgData name="Marius Hole" userId="640c7f4a-0705-4bef-a18e-190e1e8ea9fa" providerId="ADAL" clId="{334E00DB-73A3-4C66-B5F9-E1F69874C6AB}" dt="2021-01-06T19:08:10.477" v="377" actId="22"/>
          <ac:spMkLst>
            <pc:docMk/>
            <pc:sldMk cId="2276069888" sldId="380"/>
            <ac:spMk id="3" creationId="{BC48574D-236C-40BA-AB9B-2BFEF0FE443B}"/>
          </ac:spMkLst>
        </pc:spChg>
        <pc:spChg chg="add mod">
          <ac:chgData name="Marius Hole" userId="640c7f4a-0705-4bef-a18e-190e1e8ea9fa" providerId="ADAL" clId="{334E00DB-73A3-4C66-B5F9-E1F69874C6AB}" dt="2021-01-06T19:08:51.211" v="378" actId="478"/>
          <ac:spMkLst>
            <pc:docMk/>
            <pc:sldMk cId="2276069888" sldId="380"/>
            <ac:spMk id="8" creationId="{CDFA02B8-7FC7-472D-8813-C40EA113DBDE}"/>
          </ac:spMkLst>
        </pc:spChg>
        <pc:picChg chg="add del mod ord">
          <ac:chgData name="Marius Hole" userId="640c7f4a-0705-4bef-a18e-190e1e8ea9fa" providerId="ADAL" clId="{334E00DB-73A3-4C66-B5F9-E1F69874C6AB}" dt="2021-01-06T19:08:51.211" v="378" actId="478"/>
          <ac:picMkLst>
            <pc:docMk/>
            <pc:sldMk cId="2276069888" sldId="380"/>
            <ac:picMk id="6" creationId="{416602B4-B5F3-49E6-A769-CD3E9C5E60DE}"/>
          </ac:picMkLst>
        </pc:picChg>
        <pc:picChg chg="add mod modCrop">
          <ac:chgData name="Marius Hole" userId="640c7f4a-0705-4bef-a18e-190e1e8ea9fa" providerId="ADAL" clId="{334E00DB-73A3-4C66-B5F9-E1F69874C6AB}" dt="2021-01-06T19:09:10.578" v="446" actId="732"/>
          <ac:picMkLst>
            <pc:docMk/>
            <pc:sldMk cId="2276069888" sldId="380"/>
            <ac:picMk id="10" creationId="{38A9B8CA-EFDF-44A1-A783-A735843C83A2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812440683" sldId="380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184951065" sldId="381"/>
        </pc:sldMkLst>
      </pc:sldChg>
      <pc:sldChg chg="modSp add mod">
        <pc:chgData name="Marius Hole" userId="640c7f4a-0705-4bef-a18e-190e1e8ea9fa" providerId="ADAL" clId="{334E00DB-73A3-4C66-B5F9-E1F69874C6AB}" dt="2021-01-06T19:21:16.533" v="1136" actId="255"/>
        <pc:sldMkLst>
          <pc:docMk/>
          <pc:sldMk cId="3936969087" sldId="381"/>
        </pc:sldMkLst>
        <pc:spChg chg="mod">
          <ac:chgData name="Marius Hole" userId="640c7f4a-0705-4bef-a18e-190e1e8ea9fa" providerId="ADAL" clId="{334E00DB-73A3-4C66-B5F9-E1F69874C6AB}" dt="2021-01-06T18:49:44.268" v="223"/>
          <ac:spMkLst>
            <pc:docMk/>
            <pc:sldMk cId="3936969087" sldId="381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21:16.533" v="1136" actId="255"/>
          <ac:spMkLst>
            <pc:docMk/>
            <pc:sldMk cId="3936969087" sldId="381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1822421915" sldId="382"/>
        </pc:sldMkLst>
      </pc:sldChg>
      <pc:sldChg chg="addSp modSp add mod">
        <pc:chgData name="Marius Hole" userId="640c7f4a-0705-4bef-a18e-190e1e8ea9fa" providerId="ADAL" clId="{334E00DB-73A3-4C66-B5F9-E1F69874C6AB}" dt="2021-01-06T19:12:03.869" v="591" actId="22"/>
        <pc:sldMkLst>
          <pc:docMk/>
          <pc:sldMk cId="3962111285" sldId="382"/>
        </pc:sldMkLst>
        <pc:spChg chg="mod">
          <ac:chgData name="Marius Hole" userId="640c7f4a-0705-4bef-a18e-190e1e8ea9fa" providerId="ADAL" clId="{334E00DB-73A3-4C66-B5F9-E1F69874C6AB}" dt="2021-01-06T18:49:56.657" v="225"/>
          <ac:spMkLst>
            <pc:docMk/>
            <pc:sldMk cId="3962111285" sldId="382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8:54:01.143" v="236" actId="20577"/>
          <ac:spMkLst>
            <pc:docMk/>
            <pc:sldMk cId="3962111285" sldId="382"/>
            <ac:spMk id="3" creationId="{BC48574D-236C-40BA-AB9B-2BFEF0FE443B}"/>
          </ac:spMkLst>
        </pc:spChg>
        <pc:picChg chg="add">
          <ac:chgData name="Marius Hole" userId="640c7f4a-0705-4bef-a18e-190e1e8ea9fa" providerId="ADAL" clId="{334E00DB-73A3-4C66-B5F9-E1F69874C6AB}" dt="2021-01-06T19:12:03.869" v="591" actId="22"/>
          <ac:picMkLst>
            <pc:docMk/>
            <pc:sldMk cId="3962111285" sldId="382"/>
            <ac:picMk id="6" creationId="{D29C994D-05DB-4EF4-BA77-6C4452F92C87}"/>
          </ac:picMkLst>
        </pc:pic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459803469" sldId="383"/>
        </pc:sldMkLst>
      </pc:sldChg>
      <pc:sldChg chg="modSp add mod ord">
        <pc:chgData name="Marius Hole" userId="640c7f4a-0705-4bef-a18e-190e1e8ea9fa" providerId="ADAL" clId="{334E00DB-73A3-4C66-B5F9-E1F69874C6AB}" dt="2021-01-06T19:21:56.194" v="1138"/>
        <pc:sldMkLst>
          <pc:docMk/>
          <pc:sldMk cId="2497512606" sldId="383"/>
        </pc:sldMkLst>
        <pc:spChg chg="mod">
          <ac:chgData name="Marius Hole" userId="640c7f4a-0705-4bef-a18e-190e1e8ea9fa" providerId="ADAL" clId="{334E00DB-73A3-4C66-B5F9-E1F69874C6AB}" dt="2021-01-06T18:50:06.622" v="227"/>
          <ac:spMkLst>
            <pc:docMk/>
            <pc:sldMk cId="2497512606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4:15.905" v="813" actId="20577"/>
          <ac:spMkLst>
            <pc:docMk/>
            <pc:sldMk cId="2497512606" sldId="383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577501438" sldId="384"/>
        </pc:sldMkLst>
      </pc:sldChg>
      <pc:sldChg chg="addSp modSp add mod">
        <pc:chgData name="Marius Hole" userId="640c7f4a-0705-4bef-a18e-190e1e8ea9fa" providerId="ADAL" clId="{334E00DB-73A3-4C66-B5F9-E1F69874C6AB}" dt="2021-01-06T19:16:29.432" v="928" actId="1036"/>
        <pc:sldMkLst>
          <pc:docMk/>
          <pc:sldMk cId="4253442726" sldId="384"/>
        </pc:sldMkLst>
        <pc:spChg chg="mod">
          <ac:chgData name="Marius Hole" userId="640c7f4a-0705-4bef-a18e-190e1e8ea9fa" providerId="ADAL" clId="{334E00DB-73A3-4C66-B5F9-E1F69874C6AB}" dt="2021-01-06T18:50:16.614" v="229"/>
          <ac:spMkLst>
            <pc:docMk/>
            <pc:sldMk cId="4253442726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5:22.974" v="823" actId="20577"/>
          <ac:spMkLst>
            <pc:docMk/>
            <pc:sldMk cId="4253442726" sldId="384"/>
            <ac:spMk id="3" creationId="{BC48574D-236C-40BA-AB9B-2BFEF0FE443B}"/>
          </ac:spMkLst>
        </pc:spChg>
        <pc:picChg chg="add mod">
          <ac:chgData name="Marius Hole" userId="640c7f4a-0705-4bef-a18e-190e1e8ea9fa" providerId="ADAL" clId="{334E00DB-73A3-4C66-B5F9-E1F69874C6AB}" dt="2021-01-06T19:16:14.767" v="850" actId="1035"/>
          <ac:picMkLst>
            <pc:docMk/>
            <pc:sldMk cId="4253442726" sldId="384"/>
            <ac:picMk id="6" creationId="{97938470-CC33-4034-AFF7-598CED5954B4}"/>
          </ac:picMkLst>
        </pc:picChg>
        <pc:picChg chg="add mod">
          <ac:chgData name="Marius Hole" userId="640c7f4a-0705-4bef-a18e-190e1e8ea9fa" providerId="ADAL" clId="{334E00DB-73A3-4C66-B5F9-E1F69874C6AB}" dt="2021-01-06T19:16:29.432" v="928" actId="1036"/>
          <ac:picMkLst>
            <pc:docMk/>
            <pc:sldMk cId="4253442726" sldId="384"/>
            <ac:picMk id="8" creationId="{556CA2DD-D489-4DCB-A783-4868B20A54D9}"/>
          </ac:picMkLst>
        </pc:picChg>
      </pc:sldChg>
      <pc:sldChg chg="modSp add mod">
        <pc:chgData name="Marius Hole" userId="640c7f4a-0705-4bef-a18e-190e1e8ea9fa" providerId="ADAL" clId="{334E00DB-73A3-4C66-B5F9-E1F69874C6AB}" dt="2021-01-06T19:18:08.752" v="1027" actId="20577"/>
        <pc:sldMkLst>
          <pc:docMk/>
          <pc:sldMk cId="1602860480" sldId="385"/>
        </pc:sldMkLst>
        <pc:spChg chg="mod">
          <ac:chgData name="Marius Hole" userId="640c7f4a-0705-4bef-a18e-190e1e8ea9fa" providerId="ADAL" clId="{334E00DB-73A3-4C66-B5F9-E1F69874C6AB}" dt="2021-01-06T18:50:25.508" v="231"/>
          <ac:spMkLst>
            <pc:docMk/>
            <pc:sldMk cId="1602860480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334E00DB-73A3-4C66-B5F9-E1F69874C6AB}" dt="2021-01-06T19:18:08.752" v="1027" actId="20577"/>
          <ac:spMkLst>
            <pc:docMk/>
            <pc:sldMk cId="1602860480" sldId="38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2073677069" sldId="385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603924555" sldId="386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3587055991" sldId="387"/>
        </pc:sldMkLst>
      </pc:sldChg>
      <pc:sldChg chg="del">
        <pc:chgData name="Marius Hole" userId="640c7f4a-0705-4bef-a18e-190e1e8ea9fa" providerId="ADAL" clId="{334E00DB-73A3-4C66-B5F9-E1F69874C6AB}" dt="2021-01-06T18:13:30.060" v="0" actId="47"/>
        <pc:sldMkLst>
          <pc:docMk/>
          <pc:sldMk cId="1563450011" sldId="388"/>
        </pc:sldMkLst>
      </pc:sldChg>
    </pc:docChg>
  </pc:docChgLst>
  <pc:docChgLst>
    <pc:chgData name="Marius Hole" userId="640c7f4a-0705-4bef-a18e-190e1e8ea9fa" providerId="ADAL" clId="{03CCA8CE-B5A5-46F6-A122-F34E93E457F2}"/>
    <pc:docChg chg="undo custSel addSld delSld modSld sldOrd">
      <pc:chgData name="Marius Hole" userId="640c7f4a-0705-4bef-a18e-190e1e8ea9fa" providerId="ADAL" clId="{03CCA8CE-B5A5-46F6-A122-F34E93E457F2}" dt="2021-05-19T11:14:14.144" v="18" actId="47"/>
      <pc:docMkLst>
        <pc:docMk/>
      </pc:docMkLst>
      <pc:sldChg chg="add del">
        <pc:chgData name="Marius Hole" userId="640c7f4a-0705-4bef-a18e-190e1e8ea9fa" providerId="ADAL" clId="{03CCA8CE-B5A5-46F6-A122-F34E93E457F2}" dt="2021-05-19T11:04:23.068" v="15" actId="47"/>
        <pc:sldMkLst>
          <pc:docMk/>
          <pc:sldMk cId="2929233815" sldId="376"/>
        </pc:sldMkLst>
      </pc:sldChg>
      <pc:sldChg chg="del">
        <pc:chgData name="Marius Hole" userId="640c7f4a-0705-4bef-a18e-190e1e8ea9fa" providerId="ADAL" clId="{03CCA8CE-B5A5-46F6-A122-F34E93E457F2}" dt="2021-05-19T11:03:07.199" v="0" actId="47"/>
        <pc:sldMkLst>
          <pc:docMk/>
          <pc:sldMk cId="4019874596" sldId="382"/>
        </pc:sldMkLst>
      </pc:sldChg>
      <pc:sldChg chg="add del">
        <pc:chgData name="Marius Hole" userId="640c7f4a-0705-4bef-a18e-190e1e8ea9fa" providerId="ADAL" clId="{03CCA8CE-B5A5-46F6-A122-F34E93E457F2}" dt="2021-05-19T11:04:14.672" v="8" actId="47"/>
        <pc:sldMkLst>
          <pc:docMk/>
          <pc:sldMk cId="2366304937" sldId="383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695896064" sldId="386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1176789328" sldId="387"/>
        </pc:sldMkLst>
      </pc:sldChg>
      <pc:sldChg chg="ord">
        <pc:chgData name="Marius Hole" userId="640c7f4a-0705-4bef-a18e-190e1e8ea9fa" providerId="ADAL" clId="{03CCA8CE-B5A5-46F6-A122-F34E93E457F2}" dt="2021-05-19T11:04:30.277" v="17"/>
        <pc:sldMkLst>
          <pc:docMk/>
          <pc:sldMk cId="393997522" sldId="392"/>
        </pc:sldMkLst>
      </pc:sldChg>
      <pc:sldChg chg="add del">
        <pc:chgData name="Marius Hole" userId="640c7f4a-0705-4bef-a18e-190e1e8ea9fa" providerId="ADAL" clId="{03CCA8CE-B5A5-46F6-A122-F34E93E457F2}" dt="2021-05-19T11:04:16.646" v="13" actId="47"/>
        <pc:sldMkLst>
          <pc:docMk/>
          <pc:sldMk cId="2631658248" sldId="399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385774935" sldId="400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3241488928" sldId="401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537510054" sldId="402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4125824841" sldId="403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427585213" sldId="404"/>
        </pc:sldMkLst>
      </pc:sldChg>
      <pc:sldChg chg="del">
        <pc:chgData name="Marius Hole" userId="640c7f4a-0705-4bef-a18e-190e1e8ea9fa" providerId="ADAL" clId="{03CCA8CE-B5A5-46F6-A122-F34E93E457F2}" dt="2021-05-19T11:14:14.144" v="18" actId="47"/>
        <pc:sldMkLst>
          <pc:docMk/>
          <pc:sldMk cId="2060808739" sldId="405"/>
        </pc:sldMkLst>
      </pc:sldChg>
      <pc:sldChg chg="add del">
        <pc:chgData name="Marius Hole" userId="640c7f4a-0705-4bef-a18e-190e1e8ea9fa" providerId="ADAL" clId="{03CCA8CE-B5A5-46F6-A122-F34E93E457F2}" dt="2021-05-19T11:04:16.063" v="12" actId="47"/>
        <pc:sldMkLst>
          <pc:docMk/>
          <pc:sldMk cId="168297172" sldId="406"/>
        </pc:sldMkLst>
      </pc:sldChg>
      <pc:sldChg chg="add del">
        <pc:chgData name="Marius Hole" userId="640c7f4a-0705-4bef-a18e-190e1e8ea9fa" providerId="ADAL" clId="{03CCA8CE-B5A5-46F6-A122-F34E93E457F2}" dt="2021-05-19T11:04:15.414" v="11" actId="47"/>
        <pc:sldMkLst>
          <pc:docMk/>
          <pc:sldMk cId="3017142941" sldId="407"/>
        </pc:sldMkLst>
      </pc:sldChg>
      <pc:sldChg chg="add del">
        <pc:chgData name="Marius Hole" userId="640c7f4a-0705-4bef-a18e-190e1e8ea9fa" providerId="ADAL" clId="{03CCA8CE-B5A5-46F6-A122-F34E93E457F2}" dt="2021-05-19T11:04:15.237" v="10" actId="47"/>
        <pc:sldMkLst>
          <pc:docMk/>
          <pc:sldMk cId="3392729381" sldId="408"/>
        </pc:sldMkLst>
      </pc:sldChg>
      <pc:sldChg chg="add del">
        <pc:chgData name="Marius Hole" userId="640c7f4a-0705-4bef-a18e-190e1e8ea9fa" providerId="ADAL" clId="{03CCA8CE-B5A5-46F6-A122-F34E93E457F2}" dt="2021-05-19T11:04:15.069" v="9" actId="47"/>
        <pc:sldMkLst>
          <pc:docMk/>
          <pc:sldMk cId="2803065246" sldId="409"/>
        </pc:sldMkLst>
      </pc:sldChg>
    </pc:docChg>
  </pc:docChgLst>
  <pc:docChgLst>
    <pc:chgData name="Marius Hole" userId="640c7f4a-0705-4bef-a18e-190e1e8ea9fa" providerId="ADAL" clId="{89112A96-95AA-493A-B5D6-77DD043895AA}"/>
    <pc:docChg chg="undo custSel addSld delSld modSld sldOrd">
      <pc:chgData name="Marius Hole" userId="640c7f4a-0705-4bef-a18e-190e1e8ea9fa" providerId="ADAL" clId="{89112A96-95AA-493A-B5D6-77DD043895AA}" dt="2021-01-27T16:11:28.995" v="1037" actId="20577"/>
      <pc:docMkLst>
        <pc:docMk/>
      </pc:docMkLst>
      <pc:sldChg chg="modSp mod">
        <pc:chgData name="Marius Hole" userId="640c7f4a-0705-4bef-a18e-190e1e8ea9fa" providerId="ADAL" clId="{89112A96-95AA-493A-B5D6-77DD043895AA}" dt="2021-01-27T16:11:28.995" v="1037" actId="20577"/>
        <pc:sldMkLst>
          <pc:docMk/>
          <pc:sldMk cId="2929233815" sldId="376"/>
        </pc:sldMkLst>
        <pc:spChg chg="mod">
          <ac:chgData name="Marius Hole" userId="640c7f4a-0705-4bef-a18e-190e1e8ea9fa" providerId="ADAL" clId="{89112A96-95AA-493A-B5D6-77DD043895AA}" dt="2021-01-27T16:11:28.995" v="1037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addSp delSp modSp mod">
        <pc:chgData name="Marius Hole" userId="640c7f4a-0705-4bef-a18e-190e1e8ea9fa" providerId="ADAL" clId="{89112A96-95AA-493A-B5D6-77DD043895AA}" dt="2021-01-27T16:11:28.306" v="1036" actId="478"/>
        <pc:sldMkLst>
          <pc:docMk/>
          <pc:sldMk cId="4019874596" sldId="382"/>
        </pc:sldMkLst>
        <pc:picChg chg="add del mod">
          <ac:chgData name="Marius Hole" userId="640c7f4a-0705-4bef-a18e-190e1e8ea9fa" providerId="ADAL" clId="{89112A96-95AA-493A-B5D6-77DD043895AA}" dt="2021-01-27T16:11:27.826" v="1035" actId="22"/>
          <ac:picMkLst>
            <pc:docMk/>
            <pc:sldMk cId="4019874596" sldId="382"/>
            <ac:picMk id="6" creationId="{808A5A67-33EF-4518-B8F4-D7AA4176EFB9}"/>
          </ac:picMkLst>
        </pc:picChg>
        <pc:picChg chg="add del">
          <ac:chgData name="Marius Hole" userId="640c7f4a-0705-4bef-a18e-190e1e8ea9fa" providerId="ADAL" clId="{89112A96-95AA-493A-B5D6-77DD043895AA}" dt="2021-01-27T16:11:28.306" v="1036" actId="478"/>
          <ac:picMkLst>
            <pc:docMk/>
            <pc:sldMk cId="4019874596" sldId="382"/>
            <ac:picMk id="9" creationId="{D4943DBA-0D78-4734-A5A9-DF35CD095718}"/>
          </ac:picMkLst>
        </pc:picChg>
      </pc:sldChg>
      <pc:sldChg chg="addSp modSp mod modNotesTx">
        <pc:chgData name="Marius Hole" userId="640c7f4a-0705-4bef-a18e-190e1e8ea9fa" providerId="ADAL" clId="{89112A96-95AA-493A-B5D6-77DD043895AA}" dt="2021-01-26T09:47:53.297" v="650" actId="20577"/>
        <pc:sldMkLst>
          <pc:docMk/>
          <pc:sldMk cId="2366304937" sldId="383"/>
        </pc:sldMkLst>
        <pc:spChg chg="mod">
          <ac:chgData name="Marius Hole" userId="640c7f4a-0705-4bef-a18e-190e1e8ea9fa" providerId="ADAL" clId="{89112A96-95AA-493A-B5D6-77DD043895AA}" dt="2021-01-26T09:21:21.252" v="83" actId="20577"/>
          <ac:spMkLst>
            <pc:docMk/>
            <pc:sldMk cId="2366304937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45:59.611" v="617" actId="6549"/>
          <ac:spMkLst>
            <pc:docMk/>
            <pc:sldMk cId="2366304937" sldId="383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46:53.521" v="629" actId="1035"/>
          <ac:picMkLst>
            <pc:docMk/>
            <pc:sldMk cId="2366304937" sldId="383"/>
            <ac:picMk id="6" creationId="{FF449D7B-9BBE-4C29-B165-D30A279E0451}"/>
          </ac:picMkLst>
        </pc:picChg>
      </pc:sldChg>
      <pc:sldChg chg="delSp modSp mod">
        <pc:chgData name="Marius Hole" userId="640c7f4a-0705-4bef-a18e-190e1e8ea9fa" providerId="ADAL" clId="{89112A96-95AA-493A-B5D6-77DD043895AA}" dt="2021-01-26T09:48:58.601" v="672" actId="20577"/>
        <pc:sldMkLst>
          <pc:docMk/>
          <pc:sldMk cId="1405082422" sldId="384"/>
        </pc:sldMkLst>
        <pc:spChg chg="mod">
          <ac:chgData name="Marius Hole" userId="640c7f4a-0705-4bef-a18e-190e1e8ea9fa" providerId="ADAL" clId="{89112A96-95AA-493A-B5D6-77DD043895AA}" dt="2021-01-26T09:21:34.669" v="87" actId="20577"/>
          <ac:spMkLst>
            <pc:docMk/>
            <pc:sldMk cId="1405082422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48:58.601" v="672" actId="20577"/>
          <ac:spMkLst>
            <pc:docMk/>
            <pc:sldMk cId="1405082422" sldId="384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48:39.906" v="661" actId="478"/>
          <ac:picMkLst>
            <pc:docMk/>
            <pc:sldMk cId="1405082422" sldId="384"/>
            <ac:picMk id="6" creationId="{7E5F6AAC-2159-42C6-94E1-2E6A14BB085C}"/>
          </ac:picMkLst>
        </pc:picChg>
      </pc:sldChg>
      <pc:sldChg chg="addSp modSp mod">
        <pc:chgData name="Marius Hole" userId="640c7f4a-0705-4bef-a18e-190e1e8ea9fa" providerId="ADAL" clId="{89112A96-95AA-493A-B5D6-77DD043895AA}" dt="2021-01-26T09:53:38.898" v="893" actId="14100"/>
        <pc:sldMkLst>
          <pc:docMk/>
          <pc:sldMk cId="1006631515" sldId="385"/>
        </pc:sldMkLst>
        <pc:spChg chg="mod">
          <ac:chgData name="Marius Hole" userId="640c7f4a-0705-4bef-a18e-190e1e8ea9fa" providerId="ADAL" clId="{89112A96-95AA-493A-B5D6-77DD043895AA}" dt="2021-01-26T09:21:55.605" v="96" actId="20577"/>
          <ac:spMkLst>
            <pc:docMk/>
            <pc:sldMk cId="1006631515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53:01.529" v="890" actId="20577"/>
          <ac:spMkLst>
            <pc:docMk/>
            <pc:sldMk cId="1006631515" sldId="385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53:38.898" v="893" actId="14100"/>
          <ac:picMkLst>
            <pc:docMk/>
            <pc:sldMk cId="1006631515" sldId="385"/>
            <ac:picMk id="6" creationId="{A98D3ABF-C35D-40F1-BCD4-5FC4EE5698D6}"/>
          </ac:picMkLst>
        </pc:picChg>
      </pc:sldChg>
      <pc:sldChg chg="addSp delSp modSp mod">
        <pc:chgData name="Marius Hole" userId="640c7f4a-0705-4bef-a18e-190e1e8ea9fa" providerId="ADAL" clId="{89112A96-95AA-493A-B5D6-77DD043895AA}" dt="2021-01-26T09:57:14.167" v="899" actId="14100"/>
        <pc:sldMkLst>
          <pc:docMk/>
          <pc:sldMk cId="695896064" sldId="386"/>
        </pc:sldMkLst>
        <pc:spChg chg="mod">
          <ac:chgData name="Marius Hole" userId="640c7f4a-0705-4bef-a18e-190e1e8ea9fa" providerId="ADAL" clId="{89112A96-95AA-493A-B5D6-77DD043895AA}" dt="2021-01-26T09:22:45.021" v="132" actId="20577"/>
          <ac:spMkLst>
            <pc:docMk/>
            <pc:sldMk cId="695896064" sldId="386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09:54:11.990" v="895" actId="22"/>
          <ac:spMkLst>
            <pc:docMk/>
            <pc:sldMk cId="695896064" sldId="386"/>
            <ac:spMk id="3" creationId="{BC48574D-236C-40BA-AB9B-2BFEF0FE443B}"/>
          </ac:spMkLst>
        </pc:spChg>
        <pc:spChg chg="add mod">
          <ac:chgData name="Marius Hole" userId="640c7f4a-0705-4bef-a18e-190e1e8ea9fa" providerId="ADAL" clId="{89112A96-95AA-493A-B5D6-77DD043895AA}" dt="2021-01-26T09:57:06.957" v="896" actId="478"/>
          <ac:spMkLst>
            <pc:docMk/>
            <pc:sldMk cId="695896064" sldId="386"/>
            <ac:spMk id="8" creationId="{0669DB90-7AF9-4BD6-998E-932670AAA0ED}"/>
          </ac:spMkLst>
        </pc:spChg>
        <pc:picChg chg="add del mod ord">
          <ac:chgData name="Marius Hole" userId="640c7f4a-0705-4bef-a18e-190e1e8ea9fa" providerId="ADAL" clId="{89112A96-95AA-493A-B5D6-77DD043895AA}" dt="2021-01-26T09:57:06.957" v="896" actId="478"/>
          <ac:picMkLst>
            <pc:docMk/>
            <pc:sldMk cId="695896064" sldId="386"/>
            <ac:picMk id="6" creationId="{6C017535-C0D4-4551-96F0-BA0FA7B64614}"/>
          </ac:picMkLst>
        </pc:picChg>
        <pc:picChg chg="add mod">
          <ac:chgData name="Marius Hole" userId="640c7f4a-0705-4bef-a18e-190e1e8ea9fa" providerId="ADAL" clId="{89112A96-95AA-493A-B5D6-77DD043895AA}" dt="2021-01-26T09:57:14.167" v="899" actId="14100"/>
          <ac:picMkLst>
            <pc:docMk/>
            <pc:sldMk cId="695896064" sldId="386"/>
            <ac:picMk id="10" creationId="{977B5084-73C8-4627-988C-24D8C698BE11}"/>
          </ac:picMkLst>
        </pc:picChg>
      </pc:sldChg>
      <pc:sldChg chg="addSp delSp modSp mod">
        <pc:chgData name="Marius Hole" userId="640c7f4a-0705-4bef-a18e-190e1e8ea9fa" providerId="ADAL" clId="{89112A96-95AA-493A-B5D6-77DD043895AA}" dt="2021-01-26T10:00:11.456" v="905" actId="22"/>
        <pc:sldMkLst>
          <pc:docMk/>
          <pc:sldMk cId="1176789328" sldId="387"/>
        </pc:sldMkLst>
        <pc:spChg chg="mod">
          <ac:chgData name="Marius Hole" userId="640c7f4a-0705-4bef-a18e-190e1e8ea9fa" providerId="ADAL" clId="{89112A96-95AA-493A-B5D6-77DD043895AA}" dt="2021-01-26T09:24:27.701" v="246" actId="20577"/>
          <ac:spMkLst>
            <pc:docMk/>
            <pc:sldMk cId="1176789328" sldId="387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10:00:11.456" v="905" actId="22"/>
          <ac:spMkLst>
            <pc:docMk/>
            <pc:sldMk cId="1176789328" sldId="387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0:00:11.456" v="905" actId="22"/>
          <ac:picMkLst>
            <pc:docMk/>
            <pc:sldMk cId="1176789328" sldId="387"/>
            <ac:picMk id="6" creationId="{C4FA4A61-F6EC-4689-9F6E-C9F4E48667A3}"/>
          </ac:picMkLst>
        </pc:picChg>
      </pc:sldChg>
      <pc:sldChg chg="modSp mod">
        <pc:chgData name="Marius Hole" userId="640c7f4a-0705-4bef-a18e-190e1e8ea9fa" providerId="ADAL" clId="{89112A96-95AA-493A-B5D6-77DD043895AA}" dt="2021-01-26T09:21:42.569" v="88"/>
        <pc:sldMkLst>
          <pc:docMk/>
          <pc:sldMk cId="70511434" sldId="388"/>
        </pc:sldMkLst>
        <pc:spChg chg="mod">
          <ac:chgData name="Marius Hole" userId="640c7f4a-0705-4bef-a18e-190e1e8ea9fa" providerId="ADAL" clId="{89112A96-95AA-493A-B5D6-77DD043895AA}" dt="2021-01-26T09:21:42.569" v="88"/>
          <ac:spMkLst>
            <pc:docMk/>
            <pc:sldMk cId="70511434" sldId="388"/>
            <ac:spMk id="2" creationId="{E930D958-96C8-44C0-926C-3021A53D08A3}"/>
          </ac:spMkLst>
        </pc:spChg>
      </pc:sldChg>
      <pc:sldChg chg="modSp mod ord">
        <pc:chgData name="Marius Hole" userId="640c7f4a-0705-4bef-a18e-190e1e8ea9fa" providerId="ADAL" clId="{89112A96-95AA-493A-B5D6-77DD043895AA}" dt="2021-01-26T09:19:50.524" v="5" actId="20577"/>
        <pc:sldMkLst>
          <pc:docMk/>
          <pc:sldMk cId="3900842098" sldId="389"/>
        </pc:sldMkLst>
        <pc:spChg chg="mod">
          <ac:chgData name="Marius Hole" userId="640c7f4a-0705-4bef-a18e-190e1e8ea9fa" providerId="ADAL" clId="{89112A96-95AA-493A-B5D6-77DD043895AA}" dt="2021-01-26T09:19:50.524" v="5" actId="20577"/>
          <ac:spMkLst>
            <pc:docMk/>
            <pc:sldMk cId="3900842098" sldId="389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0.889" v="12"/>
        <pc:sldMkLst>
          <pc:docMk/>
          <pc:sldMk cId="4055289116" sldId="390"/>
        </pc:sldMkLst>
        <pc:spChg chg="mod">
          <ac:chgData name="Marius Hole" userId="640c7f4a-0705-4bef-a18e-190e1e8ea9fa" providerId="ADAL" clId="{89112A96-95AA-493A-B5D6-77DD043895AA}" dt="2021-01-26T09:20:10.889" v="12"/>
          <ac:spMkLst>
            <pc:docMk/>
            <pc:sldMk cId="4055289116" sldId="390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08.075" v="11"/>
        <pc:sldMkLst>
          <pc:docMk/>
          <pc:sldMk cId="936531885" sldId="391"/>
        </pc:sldMkLst>
        <pc:spChg chg="mod">
          <ac:chgData name="Marius Hole" userId="640c7f4a-0705-4bef-a18e-190e1e8ea9fa" providerId="ADAL" clId="{89112A96-95AA-493A-B5D6-77DD043895AA}" dt="2021-01-26T09:20:08.075" v="11"/>
          <ac:spMkLst>
            <pc:docMk/>
            <pc:sldMk cId="936531885" sldId="391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03.334" v="10" actId="20577"/>
        <pc:sldMkLst>
          <pc:docMk/>
          <pc:sldMk cId="393997522" sldId="392"/>
        </pc:sldMkLst>
        <pc:spChg chg="mod">
          <ac:chgData name="Marius Hole" userId="640c7f4a-0705-4bef-a18e-190e1e8ea9fa" providerId="ADAL" clId="{89112A96-95AA-493A-B5D6-77DD043895AA}" dt="2021-01-26T09:20:03.334" v="10" actId="20577"/>
          <ac:spMkLst>
            <pc:docMk/>
            <pc:sldMk cId="393997522" sldId="392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6.304" v="14"/>
        <pc:sldMkLst>
          <pc:docMk/>
          <pc:sldMk cId="677336354" sldId="393"/>
        </pc:sldMkLst>
        <pc:spChg chg="mod">
          <ac:chgData name="Marius Hole" userId="640c7f4a-0705-4bef-a18e-190e1e8ea9fa" providerId="ADAL" clId="{89112A96-95AA-493A-B5D6-77DD043895AA}" dt="2021-01-26T09:20:16.304" v="14"/>
          <ac:spMkLst>
            <pc:docMk/>
            <pc:sldMk cId="677336354" sldId="393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13.648" v="13"/>
        <pc:sldMkLst>
          <pc:docMk/>
          <pc:sldMk cId="3711034169" sldId="394"/>
        </pc:sldMkLst>
        <pc:spChg chg="mod">
          <ac:chgData name="Marius Hole" userId="640c7f4a-0705-4bef-a18e-190e1e8ea9fa" providerId="ADAL" clId="{89112A96-95AA-493A-B5D6-77DD043895AA}" dt="2021-01-26T09:20:13.648" v="13"/>
          <ac:spMkLst>
            <pc:docMk/>
            <pc:sldMk cId="3711034169" sldId="394"/>
            <ac:spMk id="2" creationId="{E930D958-96C8-44C0-926C-3021A53D08A3}"/>
          </ac:spMkLst>
        </pc:spChg>
      </pc:sldChg>
      <pc:sldChg chg="modSp mod ord">
        <pc:chgData name="Marius Hole" userId="640c7f4a-0705-4bef-a18e-190e1e8ea9fa" providerId="ADAL" clId="{89112A96-95AA-493A-B5D6-77DD043895AA}" dt="2021-01-26T09:19:55.340" v="6"/>
        <pc:sldMkLst>
          <pc:docMk/>
          <pc:sldMk cId="2309249022" sldId="395"/>
        </pc:sldMkLst>
        <pc:spChg chg="mod">
          <ac:chgData name="Marius Hole" userId="640c7f4a-0705-4bef-a18e-190e1e8ea9fa" providerId="ADAL" clId="{89112A96-95AA-493A-B5D6-77DD043895AA}" dt="2021-01-26T09:19:55.340" v="6"/>
          <ac:spMkLst>
            <pc:docMk/>
            <pc:sldMk cId="2309249022" sldId="395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24.753" v="15"/>
        <pc:sldMkLst>
          <pc:docMk/>
          <pc:sldMk cId="2759994191" sldId="396"/>
        </pc:sldMkLst>
        <pc:spChg chg="mod">
          <ac:chgData name="Marius Hole" userId="640c7f4a-0705-4bef-a18e-190e1e8ea9fa" providerId="ADAL" clId="{89112A96-95AA-493A-B5D6-77DD043895AA}" dt="2021-01-26T09:20:24.753" v="15"/>
          <ac:spMkLst>
            <pc:docMk/>
            <pc:sldMk cId="2759994191" sldId="396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28.482" v="16"/>
        <pc:sldMkLst>
          <pc:docMk/>
          <pc:sldMk cId="1643380258" sldId="397"/>
        </pc:sldMkLst>
        <pc:spChg chg="mod">
          <ac:chgData name="Marius Hole" userId="640c7f4a-0705-4bef-a18e-190e1e8ea9fa" providerId="ADAL" clId="{89112A96-95AA-493A-B5D6-77DD043895AA}" dt="2021-01-26T09:20:28.482" v="16"/>
          <ac:spMkLst>
            <pc:docMk/>
            <pc:sldMk cId="1643380258" sldId="397"/>
            <ac:spMk id="2" creationId="{E930D958-96C8-44C0-926C-3021A53D08A3}"/>
          </ac:spMkLst>
        </pc:spChg>
      </pc:sldChg>
      <pc:sldChg chg="modSp mod">
        <pc:chgData name="Marius Hole" userId="640c7f4a-0705-4bef-a18e-190e1e8ea9fa" providerId="ADAL" clId="{89112A96-95AA-493A-B5D6-77DD043895AA}" dt="2021-01-26T09:20:32.594" v="17"/>
        <pc:sldMkLst>
          <pc:docMk/>
          <pc:sldMk cId="1694684200" sldId="398"/>
        </pc:sldMkLst>
        <pc:spChg chg="mod">
          <ac:chgData name="Marius Hole" userId="640c7f4a-0705-4bef-a18e-190e1e8ea9fa" providerId="ADAL" clId="{89112A96-95AA-493A-B5D6-77DD043895AA}" dt="2021-01-26T09:20:32.594" v="17"/>
          <ac:spMkLst>
            <pc:docMk/>
            <pc:sldMk cId="1694684200" sldId="398"/>
            <ac:spMk id="2" creationId="{E930D958-96C8-44C0-926C-3021A53D08A3}"/>
          </ac:spMkLst>
        </pc:spChg>
      </pc:sldChg>
      <pc:sldChg chg="addSp modSp add mod ord">
        <pc:chgData name="Marius Hole" userId="640c7f4a-0705-4bef-a18e-190e1e8ea9fa" providerId="ADAL" clId="{89112A96-95AA-493A-B5D6-77DD043895AA}" dt="2021-01-26T09:33:15.331" v="413" actId="1076"/>
        <pc:sldMkLst>
          <pc:docMk/>
          <pc:sldMk cId="2631658248" sldId="399"/>
        </pc:sldMkLst>
        <pc:spChg chg="mod">
          <ac:chgData name="Marius Hole" userId="640c7f4a-0705-4bef-a18e-190e1e8ea9fa" providerId="ADAL" clId="{89112A96-95AA-493A-B5D6-77DD043895AA}" dt="2021-01-26T09:20:57.669" v="53" actId="20577"/>
          <ac:spMkLst>
            <pc:docMk/>
            <pc:sldMk cId="2631658248" sldId="399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21:11.852" v="79" actId="20577"/>
          <ac:spMkLst>
            <pc:docMk/>
            <pc:sldMk cId="2631658248" sldId="399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09:33:15.331" v="413" actId="1076"/>
          <ac:picMkLst>
            <pc:docMk/>
            <pc:sldMk cId="2631658248" sldId="399"/>
            <ac:picMk id="6" creationId="{51218BD1-96E9-4BC5-AA8E-890B269ADCF1}"/>
          </ac:picMkLst>
        </pc:picChg>
      </pc:sldChg>
      <pc:sldChg chg="addSp modSp add mod">
        <pc:chgData name="Marius Hole" userId="640c7f4a-0705-4bef-a18e-190e1e8ea9fa" providerId="ADAL" clId="{89112A96-95AA-493A-B5D6-77DD043895AA}" dt="2021-01-26T09:32:08.510" v="410" actId="166"/>
        <pc:sldMkLst>
          <pc:docMk/>
          <pc:sldMk cId="2385774935" sldId="400"/>
        </pc:sldMkLst>
        <pc:spChg chg="mod">
          <ac:chgData name="Marius Hole" userId="640c7f4a-0705-4bef-a18e-190e1e8ea9fa" providerId="ADAL" clId="{89112A96-95AA-493A-B5D6-77DD043895AA}" dt="2021-01-26T09:23:12.981" v="181" actId="20577"/>
          <ac:spMkLst>
            <pc:docMk/>
            <pc:sldMk cId="2385774935" sldId="400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09:30:46.237" v="366" actId="6549"/>
          <ac:spMkLst>
            <pc:docMk/>
            <pc:sldMk cId="2385774935" sldId="400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31:45.147" v="402" actId="1076"/>
          <ac:picMkLst>
            <pc:docMk/>
            <pc:sldMk cId="2385774935" sldId="400"/>
            <ac:picMk id="6" creationId="{171041C3-7331-4AA8-B4FA-FD5A6FA787D9}"/>
          </ac:picMkLst>
        </pc:picChg>
        <pc:picChg chg="add mod modCrop">
          <ac:chgData name="Marius Hole" userId="640c7f4a-0705-4bef-a18e-190e1e8ea9fa" providerId="ADAL" clId="{89112A96-95AA-493A-B5D6-77DD043895AA}" dt="2021-01-26T09:31:45.147" v="402" actId="1076"/>
          <ac:picMkLst>
            <pc:docMk/>
            <pc:sldMk cId="2385774935" sldId="400"/>
            <ac:picMk id="8" creationId="{E9012BAA-3064-4468-8292-4C3A25B207C9}"/>
          </ac:picMkLst>
        </pc:picChg>
        <pc:picChg chg="add mod ord">
          <ac:chgData name="Marius Hole" userId="640c7f4a-0705-4bef-a18e-190e1e8ea9fa" providerId="ADAL" clId="{89112A96-95AA-493A-B5D6-77DD043895AA}" dt="2021-01-26T09:32:08.510" v="410" actId="166"/>
          <ac:picMkLst>
            <pc:docMk/>
            <pc:sldMk cId="2385774935" sldId="400"/>
            <ac:picMk id="10" creationId="{068AF330-47A9-424B-894A-E503384A3E69}"/>
          </ac:picMkLst>
        </pc:picChg>
        <pc:picChg chg="add mod">
          <ac:chgData name="Marius Hole" userId="640c7f4a-0705-4bef-a18e-190e1e8ea9fa" providerId="ADAL" clId="{89112A96-95AA-493A-B5D6-77DD043895AA}" dt="2021-01-26T09:32:06.051" v="409" actId="1035"/>
          <ac:picMkLst>
            <pc:docMk/>
            <pc:sldMk cId="2385774935" sldId="400"/>
            <ac:picMk id="12" creationId="{7B8BDED3-DBF3-46F2-B3A9-E77F06A41EFB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11:52:14.774" v="929" actId="1036"/>
        <pc:sldMkLst>
          <pc:docMk/>
          <pc:sldMk cId="3241488928" sldId="401"/>
        </pc:sldMkLst>
        <pc:spChg chg="mod">
          <ac:chgData name="Marius Hole" userId="640c7f4a-0705-4bef-a18e-190e1e8ea9fa" providerId="ADAL" clId="{89112A96-95AA-493A-B5D6-77DD043895AA}" dt="2021-01-26T09:23:48.588" v="196" actId="20577"/>
          <ac:spMkLst>
            <pc:docMk/>
            <pc:sldMk cId="3241488928" sldId="401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11:52:12.516" v="920" actId="22"/>
          <ac:spMkLst>
            <pc:docMk/>
            <pc:sldMk cId="3241488928" sldId="401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1:52:14.774" v="929" actId="1036"/>
          <ac:picMkLst>
            <pc:docMk/>
            <pc:sldMk cId="3241488928" sldId="401"/>
            <ac:picMk id="6" creationId="{6F250D06-4425-4C2B-9866-FABF3DD85520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09:59:50.999" v="903" actId="14100"/>
        <pc:sldMkLst>
          <pc:docMk/>
          <pc:sldMk cId="2537510054" sldId="402"/>
        </pc:sldMkLst>
        <pc:spChg chg="mod">
          <ac:chgData name="Marius Hole" userId="640c7f4a-0705-4bef-a18e-190e1e8ea9fa" providerId="ADAL" clId="{89112A96-95AA-493A-B5D6-77DD043895AA}" dt="2021-01-26T09:24:16.605" v="241" actId="20577"/>
          <ac:spMkLst>
            <pc:docMk/>
            <pc:sldMk cId="2537510054" sldId="402"/>
            <ac:spMk id="2" creationId="{E930D958-96C8-44C0-926C-3021A53D08A3}"/>
          </ac:spMkLst>
        </pc:spChg>
        <pc:spChg chg="del mod">
          <ac:chgData name="Marius Hole" userId="640c7f4a-0705-4bef-a18e-190e1e8ea9fa" providerId="ADAL" clId="{89112A96-95AA-493A-B5D6-77DD043895AA}" dt="2021-01-26T09:59:43.815" v="901" actId="22"/>
          <ac:spMkLst>
            <pc:docMk/>
            <pc:sldMk cId="2537510054" sldId="402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59:50.999" v="903" actId="14100"/>
          <ac:picMkLst>
            <pc:docMk/>
            <pc:sldMk cId="2537510054" sldId="402"/>
            <ac:picMk id="6" creationId="{CA24262C-1D92-4AA0-816C-15B37E3196A6}"/>
          </ac:picMkLst>
        </pc:picChg>
      </pc:sldChg>
      <pc:sldChg chg="addSp">
        <pc:chgData name="Marius Hole" userId="640c7f4a-0705-4bef-a18e-190e1e8ea9fa" providerId="ADAL" clId="{89112A96-95AA-493A-B5D6-77DD043895AA}" dt="2021-01-26T11:52:59.300" v="930"/>
        <pc:sldMkLst>
          <pc:docMk/>
          <pc:sldMk cId="302073731" sldId="403"/>
        </pc:sldMkLst>
        <pc:picChg chg="add">
          <ac:chgData name="Marius Hole" userId="640c7f4a-0705-4bef-a18e-190e1e8ea9fa" providerId="ADAL" clId="{89112A96-95AA-493A-B5D6-77DD043895AA}" dt="2021-01-26T11:52:59.300" v="930"/>
          <ac:picMkLst>
            <pc:docMk/>
            <pc:sldMk cId="302073731" sldId="403"/>
            <ac:picMk id="4098" creationId="{6AF2807A-F89F-4AAB-B0BB-D60D37BDFEFB}"/>
          </ac:picMkLst>
        </pc:picChg>
      </pc:sldChg>
      <pc:sldChg chg="addSp delSp modSp">
        <pc:chgData name="Marius Hole" userId="640c7f4a-0705-4bef-a18e-190e1e8ea9fa" providerId="ADAL" clId="{89112A96-95AA-493A-B5D6-77DD043895AA}" dt="2021-01-26T10:00:42.096" v="907"/>
        <pc:sldMkLst>
          <pc:docMk/>
          <pc:sldMk cId="3838505285" sldId="403"/>
        </pc:sldMkLst>
        <pc:spChg chg="del">
          <ac:chgData name="Marius Hole" userId="640c7f4a-0705-4bef-a18e-190e1e8ea9fa" providerId="ADAL" clId="{89112A96-95AA-493A-B5D6-77DD043895AA}" dt="2021-01-26T10:00:42.096" v="907"/>
          <ac:spMkLst>
            <pc:docMk/>
            <pc:sldMk cId="3838505285" sldId="403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10:00:42.096" v="907"/>
          <ac:picMkLst>
            <pc:docMk/>
            <pc:sldMk cId="3838505285" sldId="403"/>
            <ac:picMk id="1026" creationId="{5EA5CB55-7DB9-4775-B171-CE05F5FC179D}"/>
          </ac:picMkLst>
        </pc:picChg>
      </pc:sldChg>
      <pc:sldChg chg="modSp add del mod">
        <pc:chgData name="Marius Hole" userId="640c7f4a-0705-4bef-a18e-190e1e8ea9fa" providerId="ADAL" clId="{89112A96-95AA-493A-B5D6-77DD043895AA}" dt="2021-01-26T11:53:06.009" v="933" actId="14100"/>
        <pc:sldMkLst>
          <pc:docMk/>
          <pc:sldMk cId="4125824841" sldId="403"/>
        </pc:sldMkLst>
        <pc:spChg chg="mod">
          <ac:chgData name="Marius Hole" userId="640c7f4a-0705-4bef-a18e-190e1e8ea9fa" providerId="ADAL" clId="{89112A96-95AA-493A-B5D6-77DD043895AA}" dt="2021-01-26T09:24:43.693" v="272" actId="20577"/>
          <ac:spMkLst>
            <pc:docMk/>
            <pc:sldMk cId="4125824841" sldId="403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10:00:41.825" v="906" actId="6549"/>
          <ac:spMkLst>
            <pc:docMk/>
            <pc:sldMk cId="4125824841" sldId="403"/>
            <ac:spMk id="3" creationId="{BC48574D-236C-40BA-AB9B-2BFEF0FE443B}"/>
          </ac:spMkLst>
        </pc:spChg>
        <pc:picChg chg="mod">
          <ac:chgData name="Marius Hole" userId="640c7f4a-0705-4bef-a18e-190e1e8ea9fa" providerId="ADAL" clId="{89112A96-95AA-493A-B5D6-77DD043895AA}" dt="2021-01-26T10:00:46.622" v="910" actId="14100"/>
          <ac:picMkLst>
            <pc:docMk/>
            <pc:sldMk cId="4125824841" sldId="403"/>
            <ac:picMk id="1026" creationId="{5EA5CB55-7DB9-4775-B171-CE05F5FC179D}"/>
          </ac:picMkLst>
        </pc:picChg>
        <pc:picChg chg="mod">
          <ac:chgData name="Marius Hole" userId="640c7f4a-0705-4bef-a18e-190e1e8ea9fa" providerId="ADAL" clId="{89112A96-95AA-493A-B5D6-77DD043895AA}" dt="2021-01-26T11:53:06.009" v="933" actId="14100"/>
          <ac:picMkLst>
            <pc:docMk/>
            <pc:sldMk cId="4125824841" sldId="403"/>
            <ac:picMk id="4098" creationId="{6AF2807A-F89F-4AAB-B0BB-D60D37BDFEFB}"/>
          </ac:picMkLst>
        </pc:picChg>
      </pc:sldChg>
      <pc:sldChg chg="modSp add mod">
        <pc:chgData name="Marius Hole" userId="640c7f4a-0705-4bef-a18e-190e1e8ea9fa" providerId="ADAL" clId="{89112A96-95AA-493A-B5D6-77DD043895AA}" dt="2021-01-26T11:58:26.122" v="967" actId="20577"/>
        <pc:sldMkLst>
          <pc:docMk/>
          <pc:sldMk cId="427585213" sldId="404"/>
        </pc:sldMkLst>
        <pc:spChg chg="mod">
          <ac:chgData name="Marius Hole" userId="640c7f4a-0705-4bef-a18e-190e1e8ea9fa" providerId="ADAL" clId="{89112A96-95AA-493A-B5D6-77DD043895AA}" dt="2021-01-26T09:25:03.492" v="295" actId="20577"/>
          <ac:spMkLst>
            <pc:docMk/>
            <pc:sldMk cId="427585213" sldId="404"/>
            <ac:spMk id="2" creationId="{E930D958-96C8-44C0-926C-3021A53D08A3}"/>
          </ac:spMkLst>
        </pc:spChg>
        <pc:spChg chg="mod">
          <ac:chgData name="Marius Hole" userId="640c7f4a-0705-4bef-a18e-190e1e8ea9fa" providerId="ADAL" clId="{89112A96-95AA-493A-B5D6-77DD043895AA}" dt="2021-01-26T11:58:26.122" v="967" actId="20577"/>
          <ac:spMkLst>
            <pc:docMk/>
            <pc:sldMk cId="427585213" sldId="404"/>
            <ac:spMk id="3" creationId="{BC48574D-236C-40BA-AB9B-2BFEF0FE443B}"/>
          </ac:spMkLst>
        </pc:spChg>
      </pc:sldChg>
      <pc:sldChg chg="addSp delSp modSp">
        <pc:chgData name="Marius Hole" userId="640c7f4a-0705-4bef-a18e-190e1e8ea9fa" providerId="ADAL" clId="{89112A96-95AA-493A-B5D6-77DD043895AA}" dt="2021-01-26T10:01:08.994" v="913"/>
        <pc:sldMkLst>
          <pc:docMk/>
          <pc:sldMk cId="44626172" sldId="405"/>
        </pc:sldMkLst>
        <pc:spChg chg="del">
          <ac:chgData name="Marius Hole" userId="640c7f4a-0705-4bef-a18e-190e1e8ea9fa" providerId="ADAL" clId="{89112A96-95AA-493A-B5D6-77DD043895AA}" dt="2021-01-26T10:01:08.994" v="913"/>
          <ac:spMkLst>
            <pc:docMk/>
            <pc:sldMk cId="44626172" sldId="405"/>
            <ac:spMk id="3" creationId="{BC48574D-236C-40BA-AB9B-2BFEF0FE443B}"/>
          </ac:spMkLst>
        </pc:spChg>
        <pc:picChg chg="add mod">
          <ac:chgData name="Marius Hole" userId="640c7f4a-0705-4bef-a18e-190e1e8ea9fa" providerId="ADAL" clId="{89112A96-95AA-493A-B5D6-77DD043895AA}" dt="2021-01-26T10:01:08.994" v="913"/>
          <ac:picMkLst>
            <pc:docMk/>
            <pc:sldMk cId="44626172" sldId="405"/>
            <ac:picMk id="2050" creationId="{8168AE06-C2D3-4B70-A1F7-C48750A64D32}"/>
          </ac:picMkLst>
        </pc:picChg>
      </pc:sldChg>
      <pc:sldChg chg="addSp">
        <pc:chgData name="Marius Hole" userId="640c7f4a-0705-4bef-a18e-190e1e8ea9fa" providerId="ADAL" clId="{89112A96-95AA-493A-B5D6-77DD043895AA}" dt="2021-01-26T10:01:47.252" v="917"/>
        <pc:sldMkLst>
          <pc:docMk/>
          <pc:sldMk cId="1250158673" sldId="405"/>
        </pc:sldMkLst>
        <pc:picChg chg="add">
          <ac:chgData name="Marius Hole" userId="640c7f4a-0705-4bef-a18e-190e1e8ea9fa" providerId="ADAL" clId="{89112A96-95AA-493A-B5D6-77DD043895AA}" dt="2021-01-26T10:01:47.252" v="917"/>
          <ac:picMkLst>
            <pc:docMk/>
            <pc:sldMk cId="1250158673" sldId="405"/>
            <ac:picMk id="3074" creationId="{7EED4DFD-7E78-440B-A7F1-62ECF2FE8EF8}"/>
          </ac:picMkLst>
        </pc:picChg>
      </pc:sldChg>
      <pc:sldChg chg="addSp delSp modSp add del mod">
        <pc:chgData name="Marius Hole" userId="640c7f4a-0705-4bef-a18e-190e1e8ea9fa" providerId="ADAL" clId="{89112A96-95AA-493A-B5D6-77DD043895AA}" dt="2021-01-26T12:01:20.929" v="1009" actId="20577"/>
        <pc:sldMkLst>
          <pc:docMk/>
          <pc:sldMk cId="2060808739" sldId="405"/>
        </pc:sldMkLst>
        <pc:spChg chg="mod">
          <ac:chgData name="Marius Hole" userId="640c7f4a-0705-4bef-a18e-190e1e8ea9fa" providerId="ADAL" clId="{89112A96-95AA-493A-B5D6-77DD043895AA}" dt="2021-01-26T09:25:37.091" v="359" actId="20577"/>
          <ac:spMkLst>
            <pc:docMk/>
            <pc:sldMk cId="2060808739" sldId="405"/>
            <ac:spMk id="2" creationId="{E930D958-96C8-44C0-926C-3021A53D08A3}"/>
          </ac:spMkLst>
        </pc:spChg>
        <pc:spChg chg="add mod">
          <ac:chgData name="Marius Hole" userId="640c7f4a-0705-4bef-a18e-190e1e8ea9fa" providerId="ADAL" clId="{89112A96-95AA-493A-B5D6-77DD043895AA}" dt="2021-01-26T12:01:20.929" v="1009" actId="20577"/>
          <ac:spMkLst>
            <pc:docMk/>
            <pc:sldMk cId="2060808739" sldId="405"/>
            <ac:spMk id="3" creationId="{A26D8CF4-39D3-4234-91FA-FA60A7A1BEDD}"/>
          </ac:spMkLst>
        </pc:spChg>
        <pc:spChg chg="mod">
          <ac:chgData name="Marius Hole" userId="640c7f4a-0705-4bef-a18e-190e1e8ea9fa" providerId="ADAL" clId="{89112A96-95AA-493A-B5D6-77DD043895AA}" dt="2021-01-26T10:01:08.249" v="912" actId="6549"/>
          <ac:spMkLst>
            <pc:docMk/>
            <pc:sldMk cId="2060808739" sldId="405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12:00:28.357" v="981" actId="167"/>
          <ac:picMkLst>
            <pc:docMk/>
            <pc:sldMk cId="2060808739" sldId="405"/>
            <ac:picMk id="6" creationId="{20B60471-F5A4-4692-B940-2B4A45258DE3}"/>
          </ac:picMkLst>
        </pc:picChg>
        <pc:picChg chg="del mod">
          <ac:chgData name="Marius Hole" userId="640c7f4a-0705-4bef-a18e-190e1e8ea9fa" providerId="ADAL" clId="{89112A96-95AA-493A-B5D6-77DD043895AA}" dt="2021-01-26T10:01:46.872" v="916" actId="478"/>
          <ac:picMkLst>
            <pc:docMk/>
            <pc:sldMk cId="2060808739" sldId="405"/>
            <ac:picMk id="2050" creationId="{8168AE06-C2D3-4B70-A1F7-C48750A64D32}"/>
          </ac:picMkLst>
        </pc:picChg>
        <pc:picChg chg="del">
          <ac:chgData name="Marius Hole" userId="640c7f4a-0705-4bef-a18e-190e1e8ea9fa" providerId="ADAL" clId="{89112A96-95AA-493A-B5D6-77DD043895AA}" dt="2021-01-26T11:59:50.785" v="968" actId="478"/>
          <ac:picMkLst>
            <pc:docMk/>
            <pc:sldMk cId="2060808739" sldId="405"/>
            <ac:picMk id="3074" creationId="{7EED4DFD-7E78-440B-A7F1-62ECF2FE8EF8}"/>
          </ac:picMkLst>
        </pc:picChg>
      </pc:sldChg>
      <pc:sldChg chg="addSp delSp modSp add mod">
        <pc:chgData name="Marius Hole" userId="640c7f4a-0705-4bef-a18e-190e1e8ea9fa" providerId="ADAL" clId="{89112A96-95AA-493A-B5D6-77DD043895AA}" dt="2021-01-26T09:35:46.969" v="421" actId="1076"/>
        <pc:sldMkLst>
          <pc:docMk/>
          <pc:sldMk cId="168297172" sldId="406"/>
        </pc:sldMkLst>
        <pc:spChg chg="mod">
          <ac:chgData name="Marius Hole" userId="640c7f4a-0705-4bef-a18e-190e1e8ea9fa" providerId="ADAL" clId="{89112A96-95AA-493A-B5D6-77DD043895AA}" dt="2021-01-26T09:35:10.032" v="415" actId="6549"/>
          <ac:spMkLst>
            <pc:docMk/>
            <pc:sldMk cId="168297172" sldId="406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5:12.148" v="416" actId="478"/>
          <ac:picMkLst>
            <pc:docMk/>
            <pc:sldMk cId="168297172" sldId="406"/>
            <ac:picMk id="6" creationId="{51218BD1-96E9-4BC5-AA8E-890B269ADCF1}"/>
          </ac:picMkLst>
        </pc:picChg>
        <pc:picChg chg="add mod">
          <ac:chgData name="Marius Hole" userId="640c7f4a-0705-4bef-a18e-190e1e8ea9fa" providerId="ADAL" clId="{89112A96-95AA-493A-B5D6-77DD043895AA}" dt="2021-01-26T09:35:46.969" v="421" actId="1076"/>
          <ac:picMkLst>
            <pc:docMk/>
            <pc:sldMk cId="168297172" sldId="406"/>
            <ac:picMk id="7" creationId="{0F0A9C80-A9A3-4286-B17F-EB505350CDBC}"/>
          </ac:picMkLst>
        </pc:picChg>
        <pc:picChg chg="add mod">
          <ac:chgData name="Marius Hole" userId="640c7f4a-0705-4bef-a18e-190e1e8ea9fa" providerId="ADAL" clId="{89112A96-95AA-493A-B5D6-77DD043895AA}" dt="2021-01-26T09:35:42.090" v="420" actId="1076"/>
          <ac:picMkLst>
            <pc:docMk/>
            <pc:sldMk cId="168297172" sldId="406"/>
            <ac:picMk id="9" creationId="{72FBCB86-C18E-4582-A338-F70DB52505DC}"/>
          </ac:picMkLst>
        </pc:picChg>
      </pc:sldChg>
      <pc:sldChg chg="addSp delSp modSp add mod ord">
        <pc:chgData name="Marius Hole" userId="640c7f4a-0705-4bef-a18e-190e1e8ea9fa" providerId="ADAL" clId="{89112A96-95AA-493A-B5D6-77DD043895AA}" dt="2021-01-26T09:37:30.690" v="453" actId="1076"/>
        <pc:sldMkLst>
          <pc:docMk/>
          <pc:sldMk cId="3017142941" sldId="407"/>
        </pc:sldMkLst>
        <pc:spChg chg="mod">
          <ac:chgData name="Marius Hole" userId="640c7f4a-0705-4bef-a18e-190e1e8ea9fa" providerId="ADAL" clId="{89112A96-95AA-493A-B5D6-77DD043895AA}" dt="2021-01-26T09:37:12.292" v="451" actId="6549"/>
          <ac:spMkLst>
            <pc:docMk/>
            <pc:sldMk cId="3017142941" sldId="407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6:01.003" v="425" actId="478"/>
          <ac:picMkLst>
            <pc:docMk/>
            <pc:sldMk cId="3017142941" sldId="407"/>
            <ac:picMk id="6" creationId="{51218BD1-96E9-4BC5-AA8E-890B269ADCF1}"/>
          </ac:picMkLst>
        </pc:picChg>
        <pc:picChg chg="add mod">
          <ac:chgData name="Marius Hole" userId="640c7f4a-0705-4bef-a18e-190e1e8ea9fa" providerId="ADAL" clId="{89112A96-95AA-493A-B5D6-77DD043895AA}" dt="2021-01-26T09:37:30.690" v="453" actId="1076"/>
          <ac:picMkLst>
            <pc:docMk/>
            <pc:sldMk cId="3017142941" sldId="407"/>
            <ac:picMk id="7" creationId="{B6234F51-D4CC-4543-9835-E86E0E1520C4}"/>
          </ac:picMkLst>
        </pc:picChg>
      </pc:sldChg>
      <pc:sldChg chg="delSp modSp add mod modNotesTx">
        <pc:chgData name="Marius Hole" userId="640c7f4a-0705-4bef-a18e-190e1e8ea9fa" providerId="ADAL" clId="{89112A96-95AA-493A-B5D6-77DD043895AA}" dt="2021-01-26T09:41:24.365" v="550" actId="113"/>
        <pc:sldMkLst>
          <pc:docMk/>
          <pc:sldMk cId="3392729381" sldId="408"/>
        </pc:sldMkLst>
        <pc:spChg chg="mod">
          <ac:chgData name="Marius Hole" userId="640c7f4a-0705-4bef-a18e-190e1e8ea9fa" providerId="ADAL" clId="{89112A96-95AA-493A-B5D6-77DD043895AA}" dt="2021-01-26T09:41:24.365" v="550" actId="113"/>
          <ac:spMkLst>
            <pc:docMk/>
            <pc:sldMk cId="3392729381" sldId="408"/>
            <ac:spMk id="3" creationId="{BC48574D-236C-40BA-AB9B-2BFEF0FE443B}"/>
          </ac:spMkLst>
        </pc:spChg>
        <pc:picChg chg="del">
          <ac:chgData name="Marius Hole" userId="640c7f4a-0705-4bef-a18e-190e1e8ea9fa" providerId="ADAL" clId="{89112A96-95AA-493A-B5D6-77DD043895AA}" dt="2021-01-26T09:37:56.587" v="455" actId="478"/>
          <ac:picMkLst>
            <pc:docMk/>
            <pc:sldMk cId="3392729381" sldId="408"/>
            <ac:picMk id="7" creationId="{B6234F51-D4CC-4543-9835-E86E0E1520C4}"/>
          </ac:picMkLst>
        </pc:picChg>
      </pc:sldChg>
      <pc:sldChg chg="addSp modSp add mod modNotesTx">
        <pc:chgData name="Marius Hole" userId="640c7f4a-0705-4bef-a18e-190e1e8ea9fa" providerId="ADAL" clId="{89112A96-95AA-493A-B5D6-77DD043895AA}" dt="2021-01-26T09:43:59.778" v="588" actId="20577"/>
        <pc:sldMkLst>
          <pc:docMk/>
          <pc:sldMk cId="2803065246" sldId="409"/>
        </pc:sldMkLst>
        <pc:spChg chg="mod">
          <ac:chgData name="Marius Hole" userId="640c7f4a-0705-4bef-a18e-190e1e8ea9fa" providerId="ADAL" clId="{89112A96-95AA-493A-B5D6-77DD043895AA}" dt="2021-01-26T09:43:59.778" v="588" actId="20577"/>
          <ac:spMkLst>
            <pc:docMk/>
            <pc:sldMk cId="2803065246" sldId="409"/>
            <ac:spMk id="3" creationId="{BC48574D-236C-40BA-AB9B-2BFEF0FE443B}"/>
          </ac:spMkLst>
        </pc:spChg>
        <pc:picChg chg="add mod ord">
          <ac:chgData name="Marius Hole" userId="640c7f4a-0705-4bef-a18e-190e1e8ea9fa" providerId="ADAL" clId="{89112A96-95AA-493A-B5D6-77DD043895AA}" dt="2021-01-26T09:43:46.976" v="576" actId="167"/>
          <ac:picMkLst>
            <pc:docMk/>
            <pc:sldMk cId="2803065246" sldId="409"/>
            <ac:picMk id="6" creationId="{AC574229-96F4-466E-B00E-E5B35EDA8C60}"/>
          </ac:picMkLst>
        </pc:picChg>
        <pc:picChg chg="add mod">
          <ac:chgData name="Marius Hole" userId="640c7f4a-0705-4bef-a18e-190e1e8ea9fa" providerId="ADAL" clId="{89112A96-95AA-493A-B5D6-77DD043895AA}" dt="2021-01-26T09:43:31.696" v="575" actId="1076"/>
          <ac:picMkLst>
            <pc:docMk/>
            <pc:sldMk cId="2803065246" sldId="409"/>
            <ac:picMk id="8" creationId="{F796A2F7-4DB6-4A84-A7DD-52AD9443EAC1}"/>
          </ac:picMkLst>
        </pc:picChg>
      </pc:sldChg>
      <pc:sldChg chg="add del">
        <pc:chgData name="Marius Hole" userId="640c7f4a-0705-4bef-a18e-190e1e8ea9fa" providerId="ADAL" clId="{89112A96-95AA-493A-B5D6-77DD043895AA}" dt="2021-01-26T09:41:58.275" v="553" actId="22"/>
        <pc:sldMkLst>
          <pc:docMk/>
          <pc:sldMk cId="1510058055" sldId="410"/>
        </pc:sldMkLst>
      </pc:sldChg>
      <pc:sldChg chg="modSp add mod">
        <pc:chgData name="Marius Hole" userId="640c7f4a-0705-4bef-a18e-190e1e8ea9fa" providerId="ADAL" clId="{89112A96-95AA-493A-B5D6-77DD043895AA}" dt="2021-01-26T09:48:35.637" v="660" actId="403"/>
        <pc:sldMkLst>
          <pc:docMk/>
          <pc:sldMk cId="1954709923" sldId="410"/>
        </pc:sldMkLst>
        <pc:spChg chg="mod">
          <ac:chgData name="Marius Hole" userId="640c7f4a-0705-4bef-a18e-190e1e8ea9fa" providerId="ADAL" clId="{89112A96-95AA-493A-B5D6-77DD043895AA}" dt="2021-01-26T09:48:35.637" v="660" actId="403"/>
          <ac:spMkLst>
            <pc:docMk/>
            <pc:sldMk cId="1954709923" sldId="410"/>
            <ac:spMk id="3" creationId="{BC48574D-236C-40BA-AB9B-2BFEF0FE443B}"/>
          </ac:spMkLst>
        </pc:spChg>
        <pc:picChg chg="mod">
          <ac:chgData name="Marius Hole" userId="640c7f4a-0705-4bef-a18e-190e1e8ea9fa" providerId="ADAL" clId="{89112A96-95AA-493A-B5D6-77DD043895AA}" dt="2021-01-26T09:48:17.138" v="653" actId="1076"/>
          <ac:picMkLst>
            <pc:docMk/>
            <pc:sldMk cId="1954709923" sldId="410"/>
            <ac:picMk id="6" creationId="{7E5F6AAC-2159-42C6-94E1-2E6A14BB085C}"/>
          </ac:picMkLst>
        </pc:picChg>
      </pc:sldChg>
    </pc:docChg>
  </pc:docChgLst>
  <pc:docChgLst>
    <pc:chgData name="Marius Hole" userId="640c7f4a-0705-4bef-a18e-190e1e8ea9fa" providerId="ADAL" clId="{117DEA86-0DAF-4750-9E6B-621DF0F7E3F7}"/>
    <pc:docChg chg="undo redo custSel addSld delSld modSld sldOrd">
      <pc:chgData name="Marius Hole" userId="640c7f4a-0705-4bef-a18e-190e1e8ea9fa" providerId="ADAL" clId="{117DEA86-0DAF-4750-9E6B-621DF0F7E3F7}" dt="2021-01-25T16:14:46.678" v="337"/>
      <pc:docMkLst>
        <pc:docMk/>
      </pc:docMkLst>
      <pc:sldChg chg="modSp mod">
        <pc:chgData name="Marius Hole" userId="640c7f4a-0705-4bef-a18e-190e1e8ea9fa" providerId="ADAL" clId="{117DEA86-0DAF-4750-9E6B-621DF0F7E3F7}" dt="2021-01-24T18:57:04.884" v="33" actId="20577"/>
        <pc:sldMkLst>
          <pc:docMk/>
          <pc:sldMk cId="2929233815" sldId="376"/>
        </pc:sldMkLst>
        <pc:spChg chg="mod">
          <ac:chgData name="Marius Hole" userId="640c7f4a-0705-4bef-a18e-190e1e8ea9fa" providerId="ADAL" clId="{117DEA86-0DAF-4750-9E6B-621DF0F7E3F7}" dt="2021-01-24T18:57:04.884" v="33" actId="20577"/>
          <ac:spMkLst>
            <pc:docMk/>
            <pc:sldMk cId="2929233815" sldId="376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3915907644" sldId="379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3569898867" sldId="380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1669615239" sldId="381"/>
        </pc:sldMkLst>
      </pc:sldChg>
      <pc:sldChg chg="addSp delSp modSp mod">
        <pc:chgData name="Marius Hole" userId="640c7f4a-0705-4bef-a18e-190e1e8ea9fa" providerId="ADAL" clId="{117DEA86-0DAF-4750-9E6B-621DF0F7E3F7}" dt="2021-01-24T19:39:25.409" v="279" actId="1038"/>
        <pc:sldMkLst>
          <pc:docMk/>
          <pc:sldMk cId="4019874596" sldId="382"/>
        </pc:sldMkLst>
        <pc:spChg chg="mod">
          <ac:chgData name="Marius Hole" userId="640c7f4a-0705-4bef-a18e-190e1e8ea9fa" providerId="ADAL" clId="{117DEA86-0DAF-4750-9E6B-621DF0F7E3F7}" dt="2021-01-24T19:38:25.513" v="156" actId="20577"/>
          <ac:spMkLst>
            <pc:docMk/>
            <pc:sldMk cId="4019874596" sldId="382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38:56.228" v="233" actId="242"/>
          <ac:spMkLst>
            <pc:docMk/>
            <pc:sldMk cId="4019874596" sldId="382"/>
            <ac:spMk id="3" creationId="{BC48574D-236C-40BA-AB9B-2BFEF0FE443B}"/>
          </ac:spMkLst>
        </pc:spChg>
        <pc:picChg chg="add mod">
          <ac:chgData name="Marius Hole" userId="640c7f4a-0705-4bef-a18e-190e1e8ea9fa" providerId="ADAL" clId="{117DEA86-0DAF-4750-9E6B-621DF0F7E3F7}" dt="2021-01-24T19:39:25.409" v="279" actId="1038"/>
          <ac:picMkLst>
            <pc:docMk/>
            <pc:sldMk cId="4019874596" sldId="382"/>
            <ac:picMk id="6" creationId="{5A0CE20C-ABA7-4370-A69B-4E9FA8A39CDB}"/>
          </ac:picMkLst>
        </pc:picChg>
        <pc:picChg chg="del">
          <ac:chgData name="Marius Hole" userId="640c7f4a-0705-4bef-a18e-190e1e8ea9fa" providerId="ADAL" clId="{117DEA86-0DAF-4750-9E6B-621DF0F7E3F7}" dt="2021-01-24T18:58:13.174" v="34" actId="478"/>
          <ac:picMkLst>
            <pc:docMk/>
            <pc:sldMk cId="4019874596" sldId="382"/>
            <ac:picMk id="1026" creationId="{508F9711-773C-494C-AE94-08CFF835B14F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479420297" sldId="383"/>
        </pc:sldMkLst>
      </pc:sldChg>
      <pc:sldChg chg="modSp add mod">
        <pc:chgData name="Marius Hole" userId="640c7f4a-0705-4bef-a18e-190e1e8ea9fa" providerId="ADAL" clId="{117DEA86-0DAF-4750-9E6B-621DF0F7E3F7}" dt="2021-01-24T18:59:12.849" v="51" actId="20577"/>
        <pc:sldMkLst>
          <pc:docMk/>
          <pc:sldMk cId="2366304937" sldId="383"/>
        </pc:sldMkLst>
        <pc:spChg chg="mod">
          <ac:chgData name="Marius Hole" userId="640c7f4a-0705-4bef-a18e-190e1e8ea9fa" providerId="ADAL" clId="{117DEA86-0DAF-4750-9E6B-621DF0F7E3F7}" dt="2021-01-24T18:59:00.649" v="43"/>
          <ac:spMkLst>
            <pc:docMk/>
            <pc:sldMk cId="2366304937" sldId="383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8:59:12.849" v="51" actId="20577"/>
          <ac:spMkLst>
            <pc:docMk/>
            <pc:sldMk cId="2366304937" sldId="383"/>
            <ac:spMk id="3" creationId="{BC48574D-236C-40BA-AB9B-2BFEF0FE443B}"/>
          </ac:spMkLst>
        </pc:spChg>
      </pc:sldChg>
      <pc:sldChg chg="addSp modSp add del mod">
        <pc:chgData name="Marius Hole" userId="640c7f4a-0705-4bef-a18e-190e1e8ea9fa" providerId="ADAL" clId="{117DEA86-0DAF-4750-9E6B-621DF0F7E3F7}" dt="2021-01-24T19:13:04.878" v="135" actId="1035"/>
        <pc:sldMkLst>
          <pc:docMk/>
          <pc:sldMk cId="1405082422" sldId="384"/>
        </pc:sldMkLst>
        <pc:spChg chg="mod">
          <ac:chgData name="Marius Hole" userId="640c7f4a-0705-4bef-a18e-190e1e8ea9fa" providerId="ADAL" clId="{117DEA86-0DAF-4750-9E6B-621DF0F7E3F7}" dt="2021-01-24T18:59:22.610" v="53"/>
          <ac:spMkLst>
            <pc:docMk/>
            <pc:sldMk cId="1405082422" sldId="384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11:58.300" v="126" actId="20577"/>
          <ac:spMkLst>
            <pc:docMk/>
            <pc:sldMk cId="1405082422" sldId="384"/>
            <ac:spMk id="3" creationId="{BC48574D-236C-40BA-AB9B-2BFEF0FE443B}"/>
          </ac:spMkLst>
        </pc:spChg>
        <pc:picChg chg="add mod">
          <ac:chgData name="Marius Hole" userId="640c7f4a-0705-4bef-a18e-190e1e8ea9fa" providerId="ADAL" clId="{117DEA86-0DAF-4750-9E6B-621DF0F7E3F7}" dt="2021-01-24T19:13:04.878" v="135" actId="1035"/>
          <ac:picMkLst>
            <pc:docMk/>
            <pc:sldMk cId="1405082422" sldId="384"/>
            <ac:picMk id="6" creationId="{7E5F6AAC-2159-42C6-94E1-2E6A14BB085C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1970511564" sldId="384"/>
        </pc:sldMkLst>
      </pc:sldChg>
      <pc:sldChg chg="addSp">
        <pc:chgData name="Marius Hole" userId="640c7f4a-0705-4bef-a18e-190e1e8ea9fa" providerId="ADAL" clId="{117DEA86-0DAF-4750-9E6B-621DF0F7E3F7}" dt="2021-01-24T19:10:47.137" v="92"/>
        <pc:sldMkLst>
          <pc:docMk/>
          <pc:sldMk cId="2251989960" sldId="384"/>
        </pc:sldMkLst>
        <pc:spChg chg="add">
          <ac:chgData name="Marius Hole" userId="640c7f4a-0705-4bef-a18e-190e1e8ea9fa" providerId="ADAL" clId="{117DEA86-0DAF-4750-9E6B-621DF0F7E3F7}" dt="2021-01-24T19:10:47.137" v="92"/>
          <ac:spMkLst>
            <pc:docMk/>
            <pc:sldMk cId="2251989960" sldId="384"/>
            <ac:spMk id="5" creationId="{6818A0C9-A6DA-44FC-8D15-EDAE7233EAFE}"/>
          </ac:spMkLst>
        </pc:spChg>
      </pc:sldChg>
      <pc:sldChg chg="modSp add mod">
        <pc:chgData name="Marius Hole" userId="640c7f4a-0705-4bef-a18e-190e1e8ea9fa" providerId="ADAL" clId="{117DEA86-0DAF-4750-9E6B-621DF0F7E3F7}" dt="2021-01-24T18:59:56.265" v="63" actId="20577"/>
        <pc:sldMkLst>
          <pc:docMk/>
          <pc:sldMk cId="1006631515" sldId="385"/>
        </pc:sldMkLst>
        <pc:spChg chg="mod">
          <ac:chgData name="Marius Hole" userId="640c7f4a-0705-4bef-a18e-190e1e8ea9fa" providerId="ADAL" clId="{117DEA86-0DAF-4750-9E6B-621DF0F7E3F7}" dt="2021-01-24T18:59:56.265" v="63" actId="20577"/>
          <ac:spMkLst>
            <pc:docMk/>
            <pc:sldMk cId="1006631515" sldId="385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8:59:51.357" v="56"/>
          <ac:spMkLst>
            <pc:docMk/>
            <pc:sldMk cId="1006631515" sldId="385"/>
            <ac:spMk id="3" creationId="{BC48574D-236C-40BA-AB9B-2BFEF0FE443B}"/>
          </ac:spMkLst>
        </pc:sp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999690106" sldId="385"/>
        </pc:sldMkLst>
      </pc:sldChg>
      <pc:sldChg chg="modSp add mod">
        <pc:chgData name="Marius Hole" userId="640c7f4a-0705-4bef-a18e-190e1e8ea9fa" providerId="ADAL" clId="{117DEA86-0DAF-4750-9E6B-621DF0F7E3F7}" dt="2021-01-24T19:00:14.454" v="82" actId="20577"/>
        <pc:sldMkLst>
          <pc:docMk/>
          <pc:sldMk cId="695896064" sldId="386"/>
        </pc:sldMkLst>
        <pc:spChg chg="mod">
          <ac:chgData name="Marius Hole" userId="640c7f4a-0705-4bef-a18e-190e1e8ea9fa" providerId="ADAL" clId="{117DEA86-0DAF-4750-9E6B-621DF0F7E3F7}" dt="2021-01-24T19:00:06.449" v="65"/>
          <ac:spMkLst>
            <pc:docMk/>
            <pc:sldMk cId="695896064" sldId="386"/>
            <ac:spMk id="2" creationId="{E930D958-96C8-44C0-926C-3021A53D08A3}"/>
          </ac:spMkLst>
        </pc:spChg>
        <pc:spChg chg="mod">
          <ac:chgData name="Marius Hole" userId="640c7f4a-0705-4bef-a18e-190e1e8ea9fa" providerId="ADAL" clId="{117DEA86-0DAF-4750-9E6B-621DF0F7E3F7}" dt="2021-01-24T19:00:14.454" v="82" actId="20577"/>
          <ac:spMkLst>
            <pc:docMk/>
            <pc:sldMk cId="695896064" sldId="386"/>
            <ac:spMk id="3" creationId="{BC48574D-236C-40BA-AB9B-2BFEF0FE443B}"/>
          </ac:spMkLst>
        </pc:spChg>
      </pc:sldChg>
      <pc:sldChg chg="modSp add mod">
        <pc:chgData name="Marius Hole" userId="640c7f4a-0705-4bef-a18e-190e1e8ea9fa" providerId="ADAL" clId="{117DEA86-0DAF-4750-9E6B-621DF0F7E3F7}" dt="2021-01-24T19:00:24.550" v="84"/>
        <pc:sldMkLst>
          <pc:docMk/>
          <pc:sldMk cId="1176789328" sldId="387"/>
        </pc:sldMkLst>
        <pc:spChg chg="mod">
          <ac:chgData name="Marius Hole" userId="640c7f4a-0705-4bef-a18e-190e1e8ea9fa" providerId="ADAL" clId="{117DEA86-0DAF-4750-9E6B-621DF0F7E3F7}" dt="2021-01-24T19:00:24.550" v="84"/>
          <ac:spMkLst>
            <pc:docMk/>
            <pc:sldMk cId="1176789328" sldId="387"/>
            <ac:spMk id="2" creationId="{E930D958-96C8-44C0-926C-3021A53D08A3}"/>
          </ac:spMkLst>
        </pc:spChg>
      </pc:sldChg>
      <pc:sldChg chg="addSp delSp modSp add mod">
        <pc:chgData name="Marius Hole" userId="640c7f4a-0705-4bef-a18e-190e1e8ea9fa" providerId="ADAL" clId="{117DEA86-0DAF-4750-9E6B-621DF0F7E3F7}" dt="2021-01-24T19:36:42.946" v="144" actId="22"/>
        <pc:sldMkLst>
          <pc:docMk/>
          <pc:sldMk cId="70511434" sldId="388"/>
        </pc:sldMkLst>
        <pc:spChg chg="mod">
          <ac:chgData name="Marius Hole" userId="640c7f4a-0705-4bef-a18e-190e1e8ea9fa" providerId="ADAL" clId="{117DEA86-0DAF-4750-9E6B-621DF0F7E3F7}" dt="2021-01-24T19:13:38.795" v="141" actId="20577"/>
          <ac:spMkLst>
            <pc:docMk/>
            <pc:sldMk cId="70511434" sldId="388"/>
            <ac:spMk id="2" creationId="{E930D958-96C8-44C0-926C-3021A53D08A3}"/>
          </ac:spMkLst>
        </pc:spChg>
        <pc:spChg chg="del mod">
          <ac:chgData name="Marius Hole" userId="640c7f4a-0705-4bef-a18e-190e1e8ea9fa" providerId="ADAL" clId="{117DEA86-0DAF-4750-9E6B-621DF0F7E3F7}" dt="2021-01-24T19:36:42.946" v="144" actId="22"/>
          <ac:spMkLst>
            <pc:docMk/>
            <pc:sldMk cId="70511434" sldId="388"/>
            <ac:spMk id="3" creationId="{BC48574D-236C-40BA-AB9B-2BFEF0FE443B}"/>
          </ac:spMkLst>
        </pc:spChg>
        <pc:picChg chg="del">
          <ac:chgData name="Marius Hole" userId="640c7f4a-0705-4bef-a18e-190e1e8ea9fa" providerId="ADAL" clId="{117DEA86-0DAF-4750-9E6B-621DF0F7E3F7}" dt="2021-01-24T19:36:40.220" v="142" actId="478"/>
          <ac:picMkLst>
            <pc:docMk/>
            <pc:sldMk cId="70511434" sldId="388"/>
            <ac:picMk id="6" creationId="{7E5F6AAC-2159-42C6-94E1-2E6A14BB085C}"/>
          </ac:picMkLst>
        </pc:picChg>
        <pc:picChg chg="add mod ord">
          <ac:chgData name="Marius Hole" userId="640c7f4a-0705-4bef-a18e-190e1e8ea9fa" providerId="ADAL" clId="{117DEA86-0DAF-4750-9E6B-621DF0F7E3F7}" dt="2021-01-24T19:36:42.946" v="144" actId="22"/>
          <ac:picMkLst>
            <pc:docMk/>
            <pc:sldMk cId="70511434" sldId="388"/>
            <ac:picMk id="7" creationId="{4962322C-3DB2-4768-B7A0-95135A9C78E5}"/>
          </ac:picMkLst>
        </pc:picChg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520153872" sldId="388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846337608" sldId="389"/>
        </pc:sldMkLst>
      </pc:sldChg>
      <pc:sldChg chg="add">
        <pc:chgData name="Marius Hole" userId="640c7f4a-0705-4bef-a18e-190e1e8ea9fa" providerId="ADAL" clId="{117DEA86-0DAF-4750-9E6B-621DF0F7E3F7}" dt="2021-01-24T19:38:17.608" v="145" actId="22"/>
        <pc:sldMkLst>
          <pc:docMk/>
          <pc:sldMk cId="3900842098" sldId="389"/>
        </pc:sldMkLst>
      </pc:sldChg>
      <pc:sldChg chg="del">
        <pc:chgData name="Marius Hole" userId="640c7f4a-0705-4bef-a18e-190e1e8ea9fa" providerId="ADAL" clId="{117DEA86-0DAF-4750-9E6B-621DF0F7E3F7}" dt="2021-01-24T18:58:22.336" v="35" actId="47"/>
        <pc:sldMkLst>
          <pc:docMk/>
          <pc:sldMk cId="2496166653" sldId="390"/>
        </pc:sldMkLst>
      </pc:sldChg>
      <pc:sldChg chg="ord">
        <pc:chgData name="Marius Hole" userId="640c7f4a-0705-4bef-a18e-190e1e8ea9fa" providerId="ADAL" clId="{117DEA86-0DAF-4750-9E6B-621DF0F7E3F7}" dt="2021-01-25T07:18:29.431" v="336"/>
        <pc:sldMkLst>
          <pc:docMk/>
          <pc:sldMk cId="4055289116" sldId="390"/>
        </pc:sldMkLst>
      </pc:sldChg>
      <pc:sldChg chg="modSp ord">
        <pc:chgData name="Marius Hole" userId="640c7f4a-0705-4bef-a18e-190e1e8ea9fa" providerId="ADAL" clId="{117DEA86-0DAF-4750-9E6B-621DF0F7E3F7}" dt="2021-01-25T06:09:57.719" v="335"/>
        <pc:sldMkLst>
          <pc:docMk/>
          <pc:sldMk cId="936531885" sldId="391"/>
        </pc:sldMkLst>
        <pc:picChg chg="mod">
          <ac:chgData name="Marius Hole" userId="640c7f4a-0705-4bef-a18e-190e1e8ea9fa" providerId="ADAL" clId="{117DEA86-0DAF-4750-9E6B-621DF0F7E3F7}" dt="2021-01-25T06:07:10.164" v="333" actId="1038"/>
          <ac:picMkLst>
            <pc:docMk/>
            <pc:sldMk cId="936531885" sldId="391"/>
            <ac:picMk id="1026" creationId="{93215166-91A9-4604-9A78-7E7468BC7323}"/>
          </ac:picMkLst>
        </pc:picChg>
      </pc:sldChg>
      <pc:sldChg chg="addSp">
        <pc:chgData name="Marius Hole" userId="640c7f4a-0705-4bef-a18e-190e1e8ea9fa" providerId="ADAL" clId="{117DEA86-0DAF-4750-9E6B-621DF0F7E3F7}" dt="2021-01-25T06:05:52.384" v="280"/>
        <pc:sldMkLst>
          <pc:docMk/>
          <pc:sldMk cId="4241594615" sldId="391"/>
        </pc:sldMkLst>
        <pc:picChg chg="add">
          <ac:chgData name="Marius Hole" userId="640c7f4a-0705-4bef-a18e-190e1e8ea9fa" providerId="ADAL" clId="{117DEA86-0DAF-4750-9E6B-621DF0F7E3F7}" dt="2021-01-25T06:05:52.384" v="280"/>
          <ac:picMkLst>
            <pc:docMk/>
            <pc:sldMk cId="4241594615" sldId="391"/>
            <ac:picMk id="1026" creationId="{93215166-91A9-4604-9A78-7E7468BC7323}"/>
          </ac:picMkLst>
        </pc:picChg>
      </pc:sldChg>
      <pc:sldChg chg="ord">
        <pc:chgData name="Marius Hole" userId="640c7f4a-0705-4bef-a18e-190e1e8ea9fa" providerId="ADAL" clId="{117DEA86-0DAF-4750-9E6B-621DF0F7E3F7}" dt="2021-01-25T06:09:56.009" v="334"/>
        <pc:sldMkLst>
          <pc:docMk/>
          <pc:sldMk cId="393997522" sldId="392"/>
        </pc:sldMkLst>
      </pc:sldChg>
      <pc:sldChg chg="ord">
        <pc:chgData name="Marius Hole" userId="640c7f4a-0705-4bef-a18e-190e1e8ea9fa" providerId="ADAL" clId="{117DEA86-0DAF-4750-9E6B-621DF0F7E3F7}" dt="2021-01-25T16:14:46.678" v="337"/>
        <pc:sldMkLst>
          <pc:docMk/>
          <pc:sldMk cId="3711034169" sldId="3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23B3-E330-4DD2-96EE-DB1914DA4E92}" type="datetimeFigureOut">
              <a:rPr lang="en-GB"/>
              <a:t>23/05/2021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FA33-C92D-4296-91EE-8F6CB74F084C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08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FD012-083A-4920-A768-D90A3AF77F02}" type="datetimeFigureOut">
              <a:rPr lang="en-GB"/>
              <a:t>23/05/2021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E711-34EA-4ED1-992E-A79C5D60A060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2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bg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22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86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/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672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027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996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656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28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9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noFill/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3C454A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3C454A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7029400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32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414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3600"/>
            <a:ext cx="360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54A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029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519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574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56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252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7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862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91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5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019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42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358774" y="985838"/>
            <a:ext cx="5626101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08712" y="985837"/>
            <a:ext cx="5622925" cy="4841875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lIns="0"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72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101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0000" y="985837"/>
            <a:ext cx="5622925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70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275092" y="985838"/>
            <a:ext cx="7559308" cy="48418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58775" y="985837"/>
            <a:ext cx="3675600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93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2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 rotWithShape="1"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519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4" y="985838"/>
            <a:ext cx="11477626" cy="4841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</a:t>
            </a:r>
          </a:p>
          <a:p>
            <a:pPr lvl="6"/>
            <a:r>
              <a:rPr lang="en-GB"/>
              <a:t>Seventh</a:t>
            </a:r>
          </a:p>
          <a:p>
            <a:pPr lvl="7"/>
            <a:r>
              <a:rPr lang="en-GB"/>
              <a:t>Eight</a:t>
            </a:r>
          </a:p>
          <a:p>
            <a:pPr lvl="8"/>
            <a:r>
              <a:rPr lang="en-GB"/>
              <a:t>Ninth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23090"/>
            <a:ext cx="1422399" cy="266723"/>
          </a:xfrm>
          <a:prstGeom prst="rect">
            <a:avLst/>
          </a:prstGeom>
        </p:spPr>
        <p:txBody>
          <a:bodyPr l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Pladsholder til sidefod 3"/>
          <p:cNvSpPr>
            <a:spLocks noGrp="1"/>
          </p:cNvSpPr>
          <p:nvPr>
            <p:ph type="ftr" sz="quarter" idx="3"/>
          </p:nvPr>
        </p:nvSpPr>
        <p:spPr>
          <a:xfrm>
            <a:off x="358774" y="6367970"/>
            <a:ext cx="5626101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MSIPCMContentMarking" descr="{&quot;HashCode&quot;:777030729,&quot;Placement&quot;:&quot;Footer&quot;}">
            <a:extLst>
              <a:ext uri="{FF2B5EF4-FFF2-40B4-BE49-F238E27FC236}">
                <a16:creationId xmlns:a16="http://schemas.microsoft.com/office/drawing/2014/main" id="{CA404876-4242-4BA3-A5C5-8383BBEF5524}"/>
              </a:ext>
            </a:extLst>
          </p:cNvPr>
          <p:cNvSpPr txBox="1"/>
          <p:nvPr userDrawn="1"/>
        </p:nvSpPr>
        <p:spPr>
          <a:xfrm>
            <a:off x="0" y="66298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b-NO" sz="800" noProof="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  <a:endParaRPr lang="nb-NO" sz="800" noProof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5" r:id="rId2"/>
    <p:sldLayoutId id="2147483654" r:id="rId3"/>
    <p:sldLayoutId id="2147483687" r:id="rId4"/>
    <p:sldLayoutId id="2147483678" r:id="rId5"/>
    <p:sldLayoutId id="2147483671" r:id="rId6"/>
    <p:sldLayoutId id="2147483658" r:id="rId7"/>
    <p:sldLayoutId id="2147483649" r:id="rId8"/>
    <p:sldLayoutId id="2147483688" r:id="rId9"/>
    <p:sldLayoutId id="2147483683" r:id="rId10"/>
    <p:sldLayoutId id="2147483672" r:id="rId11"/>
    <p:sldLayoutId id="2147483659" r:id="rId12"/>
    <p:sldLayoutId id="2147483650" r:id="rId13"/>
    <p:sldLayoutId id="2147483689" r:id="rId14"/>
    <p:sldLayoutId id="2147483679" r:id="rId15"/>
    <p:sldLayoutId id="2147483684" r:id="rId16"/>
    <p:sldLayoutId id="2147483667" r:id="rId17"/>
    <p:sldLayoutId id="2147483655" r:id="rId18"/>
    <p:sldLayoutId id="2147483690" r:id="rId19"/>
    <p:sldLayoutId id="2147483680" r:id="rId20"/>
    <p:sldLayoutId id="2147483673" r:id="rId21"/>
    <p:sldLayoutId id="2147483661" r:id="rId22"/>
    <p:sldLayoutId id="2147483652" r:id="rId23"/>
    <p:sldLayoutId id="2147483692" r:id="rId24"/>
    <p:sldLayoutId id="2147483685" r:id="rId25"/>
    <p:sldLayoutId id="2147483674" r:id="rId26"/>
    <p:sldLayoutId id="2147483662" r:id="rId27"/>
    <p:sldLayoutId id="2147483656" r:id="rId28"/>
    <p:sldLayoutId id="2147483693" r:id="rId29"/>
  </p:sldLayoutIdLst>
  <p:hf sldNum="0" hdr="0" dt="0"/>
  <p:txStyles>
    <p:titleStyle>
      <a:lvl1pPr algn="l" defTabSz="1219170" rtl="0" eaLnBrk="1" latinLnBrk="0" hangingPunct="1">
        <a:lnSpc>
          <a:spcPct val="83000"/>
        </a:lnSpc>
        <a:spcBef>
          <a:spcPct val="0"/>
        </a:spcBef>
        <a:buNone/>
        <a:defRPr sz="3600" b="1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2000" marR="0" indent="-251878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9200" marR="0" indent="-252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8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pos="3671" userDrawn="1">
          <p15:clr>
            <a:srgbClr val="F26B43"/>
          </p15:clr>
        </p15:guide>
        <p15:guide id="6" orient="horz" pos="134" userDrawn="1">
          <p15:clr>
            <a:srgbClr val="F26B43"/>
          </p15:clr>
        </p15:guide>
        <p15:guide id="7" pos="3770" userDrawn="1">
          <p15:clr>
            <a:srgbClr val="F26B43"/>
          </p15:clr>
        </p15:guide>
        <p15:guide id="8" pos="3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3545" y="1954521"/>
            <a:ext cx="7444911" cy="294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6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1 - Short term (0 – 3 mnd)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r>
              <a:rPr lang="no-NO" sz="2000" dirty="0"/>
              <a:t>Hardware, Software &amp; License refresh</a:t>
            </a:r>
          </a:p>
          <a:p>
            <a:pPr lvl="1"/>
            <a:r>
              <a:rPr lang="no-NO" sz="1800" dirty="0"/>
              <a:t>Nasjonal lab</a:t>
            </a:r>
          </a:p>
          <a:p>
            <a:pPr lvl="1"/>
            <a:r>
              <a:rPr lang="no-NO" sz="1800" dirty="0"/>
              <a:t>Lokal lab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99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2 - Short long term (0 – 9 mnd)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r>
              <a:rPr lang="no-NO" sz="2000" dirty="0"/>
              <a:t>Skifte ut EoL-hardware</a:t>
            </a:r>
          </a:p>
          <a:p>
            <a:endParaRPr lang="no-NO" sz="2000" dirty="0"/>
          </a:p>
          <a:p>
            <a:r>
              <a:rPr lang="no-NO" sz="2000" dirty="0"/>
              <a:t>Etablere</a:t>
            </a:r>
          </a:p>
          <a:p>
            <a:pPr lvl="1"/>
            <a:r>
              <a:rPr lang="no-NO" sz="1800" dirty="0"/>
              <a:t>Design</a:t>
            </a:r>
          </a:p>
          <a:p>
            <a:pPr lvl="1"/>
            <a:r>
              <a:rPr lang="no-NO" sz="1800" dirty="0"/>
              <a:t>Dokumentasjon</a:t>
            </a:r>
          </a:p>
          <a:p>
            <a:pPr lvl="1"/>
            <a:r>
              <a:rPr lang="no-NO" sz="1800" dirty="0"/>
              <a:t>Governance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3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3 - Long term (0 – 24 mnd)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endParaRPr lang="no-NO" sz="2000"/>
          </a:p>
          <a:p>
            <a:r>
              <a:rPr lang="no-NO" sz="2000" dirty="0"/>
              <a:t>Assess</a:t>
            </a:r>
          </a:p>
          <a:p>
            <a:pPr lvl="1"/>
            <a:r>
              <a:rPr lang="no-NO" sz="1800" dirty="0"/>
              <a:t>As is</a:t>
            </a:r>
          </a:p>
          <a:p>
            <a:pPr lvl="1"/>
            <a:r>
              <a:rPr lang="no-NO" sz="1800" dirty="0"/>
              <a:t>Hva finnes i byene rundt om</a:t>
            </a:r>
          </a:p>
          <a:p>
            <a:pPr lvl="1"/>
            <a:r>
              <a:rPr lang="no-NO" sz="1800" dirty="0"/>
              <a:t>Hva skal være hvor</a:t>
            </a:r>
          </a:p>
          <a:p>
            <a:pPr lvl="1"/>
            <a:r>
              <a:rPr lang="no-NO" sz="1800" dirty="0"/>
              <a:t>Hvem er ansvarlig for hva</a:t>
            </a:r>
          </a:p>
          <a:p>
            <a:endParaRPr lang="no-NO" sz="2000" dirty="0"/>
          </a:p>
          <a:p>
            <a:r>
              <a:rPr lang="no-NO" sz="2000" dirty="0"/>
              <a:t>Samle </a:t>
            </a:r>
            <a:r>
              <a:rPr lang="no-NO" sz="1800" dirty="0"/>
              <a:t>fagmiljøene</a:t>
            </a:r>
          </a:p>
          <a:p>
            <a:endParaRPr lang="no-NO" sz="2000" dirty="0"/>
          </a:p>
          <a:p>
            <a:r>
              <a:rPr lang="no-NO" sz="2000" dirty="0"/>
              <a:t>Bygge</a:t>
            </a:r>
          </a:p>
          <a:p>
            <a:pPr lvl="1"/>
            <a:r>
              <a:rPr lang="no-NO" sz="1800" dirty="0"/>
              <a:t>«Shared Services layer» (NTP, DHCP, DNS, PKI, etc)</a:t>
            </a:r>
          </a:p>
          <a:p>
            <a:pPr lvl="2"/>
            <a:r>
              <a:rPr lang="no-NO" sz="1600" dirty="0"/>
              <a:t>Integrert/Automatisert</a:t>
            </a:r>
          </a:p>
          <a:p>
            <a:pPr lvl="1"/>
            <a:r>
              <a:rPr lang="no-NO" sz="1800" dirty="0"/>
              <a:t>POD’er for: PoV, PoC, Workshops, Training, labbing, etc</a:t>
            </a:r>
          </a:p>
          <a:p>
            <a:pPr lvl="2"/>
            <a:r>
              <a:rPr lang="no-NO" sz="1600" dirty="0"/>
              <a:t>Rammeverk for innføring/bruk</a:t>
            </a:r>
          </a:p>
          <a:p>
            <a:pPr lvl="2"/>
            <a:r>
              <a:rPr lang="no-NO" sz="1600" dirty="0"/>
              <a:t>Automatisert</a:t>
            </a:r>
          </a:p>
          <a:p>
            <a:pPr lvl="1"/>
            <a:r>
              <a:rPr lang="no-NO" sz="1600" dirty="0"/>
              <a:t>Selvbetjeningsportal / Bookingportal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655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958-96C8-44C0-926C-3021A53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o-NO" sz="3600" dirty="0"/>
              <a:t>Regelmessig møter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74D-236C-40BA-AB9B-2BFEF0FE44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600" y="822692"/>
            <a:ext cx="11476800" cy="5500835"/>
          </a:xfrm>
        </p:spPr>
        <p:txBody>
          <a:bodyPr anchor="t"/>
          <a:lstStyle/>
          <a:p>
            <a:pPr marL="122" indent="0">
              <a:buNone/>
            </a:pPr>
            <a:endParaRPr lang="en-US" sz="2000" dirty="0"/>
          </a:p>
          <a:p>
            <a:pPr marL="457322" indent="-457200">
              <a:buFont typeface="+mj-lt"/>
              <a:buAutoNum type="arabicPeriod"/>
            </a:pPr>
            <a:endParaRPr lang="en-US" sz="2000" dirty="0"/>
          </a:p>
          <a:p>
            <a:r>
              <a:rPr lang="no-NO" sz="2000"/>
              <a:t>Korte (30-45 min) info/diskusjons-møter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1CFEB-8014-4FCB-ACB4-EA6E7426C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64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07752" y="5301208"/>
            <a:ext cx="2913348" cy="873352"/>
          </a:xfrm>
          <a:prstGeom prst="rect">
            <a:avLst/>
          </a:prstGeom>
        </p:spPr>
        <p:txBody>
          <a:bodyPr vert="horz" lIns="0" tIns="7920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600" b="1" u="none" kern="12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endParaRPr lang="en-GB" sz="2600" b="0"/>
          </a:p>
        </p:txBody>
      </p:sp>
      <p:sp>
        <p:nvSpPr>
          <p:cNvPr id="7" name="Rectangle 6"/>
          <p:cNvSpPr/>
          <p:nvPr/>
        </p:nvSpPr>
        <p:spPr>
          <a:xfrm>
            <a:off x="406800" y="5086800"/>
            <a:ext cx="3592017" cy="1340768"/>
          </a:xfrm>
          <a:prstGeom prst="rect">
            <a:avLst/>
          </a:prstGeom>
          <a:solidFill>
            <a:schemeClr val="tx2"/>
          </a:solidFill>
          <a:ln w="381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err="1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1008" y="5301208"/>
            <a:ext cx="2903601" cy="873352"/>
          </a:xfrm>
          <a:prstGeom prst="rect">
            <a:avLst/>
          </a:prstGeom>
        </p:spPr>
        <p:txBody>
          <a:bodyPr vert="horz" lIns="0" tIns="7920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600" b="1" u="none" kern="12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/>
              <a:t>WE BUILD THE FUTURE WITH IT.</a:t>
            </a:r>
            <a:endParaRPr lang="en-GB" sz="2600" b="0"/>
          </a:p>
        </p:txBody>
      </p:sp>
    </p:spTree>
    <p:extLst>
      <p:ext uri="{BB962C8B-B14F-4D97-AF65-F5344CB8AC3E}">
        <p14:creationId xmlns:p14="http://schemas.microsoft.com/office/powerpoint/2010/main" val="141595998"/>
      </p:ext>
    </p:extLst>
  </p:cSld>
  <p:clrMapOvr>
    <a:masterClrMapping/>
  </p:clrMapOvr>
</p:sld>
</file>

<file path=ppt/theme/theme1.xml><?xml version="1.0" encoding="utf-8"?>
<a:theme xmlns:a="http://schemas.openxmlformats.org/drawingml/2006/main" name="Atea Template Wide">
  <a:themeElements>
    <a:clrScheme name="2015">
      <a:dk1>
        <a:sysClr val="windowText" lastClr="000000"/>
      </a:dk1>
      <a:lt1>
        <a:sysClr val="window" lastClr="FFFFFF"/>
      </a:lt1>
      <a:dk2>
        <a:srgbClr val="3C454A"/>
      </a:dk2>
      <a:lt2>
        <a:srgbClr val="5BA019"/>
      </a:lt2>
      <a:accent1>
        <a:srgbClr val="0D4FA1"/>
      </a:accent1>
      <a:accent2>
        <a:srgbClr val="CA0C1F"/>
      </a:accent2>
      <a:accent3>
        <a:srgbClr val="0E511E"/>
      </a:accent3>
      <a:accent4>
        <a:srgbClr val="F3B115"/>
      </a:accent4>
      <a:accent5>
        <a:srgbClr val="E56423"/>
      </a:accent5>
      <a:accent6>
        <a:srgbClr val="372B69"/>
      </a:accent6>
      <a:hlink>
        <a:srgbClr val="0000FF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  <a:miter lim="800000"/>
        </a:ln>
      </a:spPr>
      <a:bodyPr rtlCol="0" anchor="ctr"/>
      <a:lstStyle>
        <a:defPPr algn="ctr">
          <a:defRPr sz="2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200" noProof="0" dirty="0" err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6E70A7761D14196DA26F4523DEE99" ma:contentTypeVersion="7" ma:contentTypeDescription="Create a new document." ma:contentTypeScope="" ma:versionID="03d7bc432b7f5205a77c3cbb62778e56">
  <xsd:schema xmlns:xsd="http://www.w3.org/2001/XMLSchema" xmlns:xs="http://www.w3.org/2001/XMLSchema" xmlns:p="http://schemas.microsoft.com/office/2006/metadata/properties" xmlns:ns2="62b5b812-113d-4ff2-8b14-f86608aed96b" xmlns:ns3="61a25f54-02d4-4ed8-bf25-02d338318ebf" targetNamespace="http://schemas.microsoft.com/office/2006/metadata/properties" ma:root="true" ma:fieldsID="58c67a4f19fb962da411f8881a437cf0" ns2:_="" ns3:_="">
    <xsd:import namespace="62b5b812-113d-4ff2-8b14-f86608aed96b"/>
    <xsd:import namespace="61a25f54-02d4-4ed8-bf25-02d338318ebf"/>
    <xsd:element name="properties">
      <xsd:complexType>
        <xsd:sequence>
          <xsd:element name="documentManagement">
            <xsd:complexType>
              <xsd:all>
                <xsd:element ref="ns2:arDocumentTyp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5b812-113d-4ff2-8b14-f86608aed96b" elementFormDefault="qualified">
    <xsd:import namespace="http://schemas.microsoft.com/office/2006/documentManagement/types"/>
    <xsd:import namespace="http://schemas.microsoft.com/office/infopath/2007/PartnerControls"/>
    <xsd:element name="arDocumentType" ma:index="8" nillable="true" ma:displayName="Document Type" ma:default="Documentation" ma:format="Dropdown" ma:internalName="arDocumentType">
      <xsd:simpleType>
        <xsd:restriction base="dms:Choice">
          <xsd:enumeration value="Document template"/>
          <xsd:enumeration value="Economy"/>
          <xsd:enumeration value="How to"/>
          <xsd:enumeration value="Informaiton"/>
          <xsd:enumeration value="Meeting document"/>
          <xsd:enumeration value="Project administration"/>
          <xsd:enumeration value="Report"/>
          <xsd:enumeration value="Technical document"/>
          <xsd:enumeration value="Documentation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a25f54-02d4-4ed8-bf25-02d338318eb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DocumentType xmlns="62b5b812-113d-4ff2-8b14-f86608aed96b">Documentation</arDocumentType>
  </documentManagement>
</p:properties>
</file>

<file path=customXml/itemProps1.xml><?xml version="1.0" encoding="utf-8"?>
<ds:datastoreItem xmlns:ds="http://schemas.openxmlformats.org/officeDocument/2006/customXml" ds:itemID="{88E25182-9679-47CF-87AA-9D896B17B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5b812-113d-4ff2-8b14-f86608aed96b"/>
    <ds:schemaRef ds:uri="61a25f54-02d4-4ed8-bf25-02d338318e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FE0268-5015-4872-8328-FA4C373266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3631F0-3B1B-4765-BB57-EA82E143B3A1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61a25f54-02d4-4ed8-bf25-02d338318ebf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62b5b812-113d-4ff2-8b14-f86608aed96b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128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Times</vt:lpstr>
      <vt:lpstr>Atea Template Wide</vt:lpstr>
      <vt:lpstr>PowerPoint Presentation</vt:lpstr>
      <vt:lpstr>1 - Short term (0 – 3 mnd)</vt:lpstr>
      <vt:lpstr>2 - Short long term (0 – 9 mnd)</vt:lpstr>
      <vt:lpstr>3 - Long term (0 – 24 mnd)</vt:lpstr>
      <vt:lpstr>Regelmessig møter</vt:lpstr>
      <vt:lpstr>PowerPoint Presentation</vt:lpstr>
    </vt:vector>
  </TitlesOfParts>
  <Company>ATEA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ATEA</dc:creator>
  <cp:lastModifiedBy>Marius Hole</cp:lastModifiedBy>
  <cp:revision>142</cp:revision>
  <dcterms:modified xsi:type="dcterms:W3CDTF">2021-05-23T09:36:36Z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{}</vt:lpwstr>
  </property>
  <property fmtid="{D5CDD505-2E9C-101B-9397-08002B2CF9AE}" pid="3" name="CustomerId">
    <vt:lpwstr>atea</vt:lpwstr>
  </property>
  <property fmtid="{D5CDD505-2E9C-101B-9397-08002B2CF9AE}" pid="4" name="TemplateId">
    <vt:lpwstr>635989965451207911</vt:lpwstr>
  </property>
  <property fmtid="{D5CDD505-2E9C-101B-9397-08002B2CF9AE}" pid="5" name="UserProfileId">
    <vt:lpwstr>636716534898805628</vt:lpwstr>
  </property>
  <property fmtid="{D5CDD505-2E9C-101B-9397-08002B2CF9AE}" pid="6" name="MSIP_Label_18450391-6d50-49e0-a466-bfda2ff2a5e1_Enabled">
    <vt:lpwstr>True</vt:lpwstr>
  </property>
  <property fmtid="{D5CDD505-2E9C-101B-9397-08002B2CF9AE}" pid="7" name="MSIP_Label_18450391-6d50-49e0-a466-bfda2ff2a5e1_SiteId">
    <vt:lpwstr>65f51067-7d65-4aa9-b996-4cc43a0d7111</vt:lpwstr>
  </property>
  <property fmtid="{D5CDD505-2E9C-101B-9397-08002B2CF9AE}" pid="8" name="MSIP_Label_18450391-6d50-49e0-a466-bfda2ff2a5e1_Owner">
    <vt:lpwstr>Atle.Askeland@atea.no</vt:lpwstr>
  </property>
  <property fmtid="{D5CDD505-2E9C-101B-9397-08002B2CF9AE}" pid="9" name="MSIP_Label_18450391-6d50-49e0-a466-bfda2ff2a5e1_SetDate">
    <vt:lpwstr>2018-10-18T09:49:20.2115332Z</vt:lpwstr>
  </property>
  <property fmtid="{D5CDD505-2E9C-101B-9397-08002B2CF9AE}" pid="10" name="MSIP_Label_18450391-6d50-49e0-a466-bfda2ff2a5e1_Name">
    <vt:lpwstr>Internal</vt:lpwstr>
  </property>
  <property fmtid="{D5CDD505-2E9C-101B-9397-08002B2CF9AE}" pid="11" name="MSIP_Label_18450391-6d50-49e0-a466-bfda2ff2a5e1_Application">
    <vt:lpwstr>Microsoft Azure Information Protection</vt:lpwstr>
  </property>
  <property fmtid="{D5CDD505-2E9C-101B-9397-08002B2CF9AE}" pid="12" name="MSIP_Label_18450391-6d50-49e0-a466-bfda2ff2a5e1_Extended_MSFT_Method">
    <vt:lpwstr>Automatic</vt:lpwstr>
  </property>
  <property fmtid="{D5CDD505-2E9C-101B-9397-08002B2CF9AE}" pid="13" name="Sensitivity">
    <vt:lpwstr>Internal</vt:lpwstr>
  </property>
  <property fmtid="{D5CDD505-2E9C-101B-9397-08002B2CF9AE}" pid="14" name="ContentTypeId">
    <vt:lpwstr>0x010100F9D6E70A7761D14196DA26F4523DEE99</vt:lpwstr>
  </property>
</Properties>
</file>