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  <p:sldId id="267" r:id="rId9"/>
    <p:sldId id="280" r:id="rId10"/>
    <p:sldId id="281" r:id="rId11"/>
    <p:sldId id="282" r:id="rId12"/>
    <p:sldId id="268" r:id="rId13"/>
    <p:sldId id="273" r:id="rId14"/>
    <p:sldId id="277" r:id="rId15"/>
    <p:sldId id="283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AB9F2-51EA-4A68-9D21-83F5F8106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20C67-8743-41DD-950F-9DD9A1F65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92515-E242-4172-8A1B-BAA03477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FCF7DA-1F38-42A0-B6B8-E173258C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9C4530-03D6-4D8D-9FAF-6C7E9818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22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49DCD-2B43-4D3C-87A8-B6C453AA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802183-3C73-4128-8CC1-D3423100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7BB241-91D5-4573-A386-163D6969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6D9E26-F8D6-4138-BA27-EE5DF3F1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18D93-E042-4C68-833F-78298A4D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8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FF83B5-75FA-439E-A644-8C7A35C47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2CEA1D-6EA2-4C19-9719-A1E6B4C9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9D785-E9E1-4EDF-A5C4-7A115366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A7AC59-8F15-487B-A9B9-C828BACE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791935-1EBE-4BA0-ABA1-C70BB8B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4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A8209-87C5-44FB-8891-668985DA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A6F7F-980F-4837-8589-330D5382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C50329-ED91-4063-BF30-1A067638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CC309-63F4-46B8-94D9-9BFFC68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F3A08B-61DF-487E-9F62-6FA4E6F2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C2A5-3F07-42C2-AE10-D6BF7E51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D5EBD9-80B9-4F3D-B686-91584702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83FAAA-D231-48C5-B43F-4DE17114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80D65-7E62-4786-A233-CA39100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03EEE-9853-44D6-BC8D-9C03241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9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DE279-044C-41CF-9743-84E0B7AE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D7C84-4320-4D50-9977-A1F976DD2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3647A3-561C-4E41-9553-3B9519102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974EB0-4513-49C5-8582-1EE109C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ECF336-96A8-4FD7-989B-0F77E867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97F80C-7D98-4326-8066-FBF4027A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2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6F33A-22DE-410A-A8E0-E02A4A54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29DB9-C708-4A46-8D8F-ED3EF5E4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CC8476-AD03-4CC7-9620-2EBE3500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6F84D6-51B7-4BF3-9A50-09298BC72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7C2F8C-9CF8-4DCF-BCF1-FB3F870B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B915B0-C081-409C-9301-0E6A632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D969A1-44A2-43A1-84DF-3938432B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F8C002-002F-448D-B845-658B5D2A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7473D-8BEB-47D3-A770-9E3FCB95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E926A97-1E6D-459E-BC3D-703196D5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8B1C1F-8D59-4DF7-A434-65231CA5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BC5272-6FE0-4B67-8DF6-872D402B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8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DED89F-5B62-4740-BF9C-0D501F2B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ED6758-0718-4B9D-91AC-89025E7B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52139B-C45C-48D7-BAF1-210D89E4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83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2EC65-5B00-4131-9F69-4E48F372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748B20-EF4F-44BD-A756-721C927C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57A2D5-97A6-4607-A1A6-555685C0A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15FE3D-674C-4EDA-85A6-67283B97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FE0949-6BFA-4E4E-BEE3-9389AB2E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4C7AA6-FAFD-4E92-AECF-679B04D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C65D-31F6-4C24-81F2-1F9101A4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E09A7F-3DF1-43B3-8E65-B87B5EF1E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841544-50E8-4086-A2EB-FA15AFEB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1FE4B-2DE9-45B8-9D78-34F4A9FE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610170-F61B-4C64-AEA1-CBFD44F4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C64A29-BB7D-419F-8AA1-12E47B09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2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5D0C3-462A-4EA3-AB01-106C4875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A4A4C-874F-41C6-9D57-DFEE02063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61951-CEF9-4CFD-8A3F-5BF32234C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0AD2-824C-48FE-A0A1-0B14E2EC7B31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16E2C0-6F53-40D3-A4DE-2A3524D93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D473B-2CA0-4A9F-8896-7C46F387D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2E5B-9B16-476F-A6E2-73B56B53E1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5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D9DBF-8ACE-4312-8726-01346D7F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975" y="1122363"/>
            <a:ext cx="9505025" cy="990522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50000"/>
              </a:lnSpc>
              <a:spcAft>
                <a:spcPts val="1800"/>
              </a:spcAft>
            </a:pPr>
            <a:r>
              <a:rPr lang="ru-RU" sz="1800" b="0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образования и молодежной политики Свердловской области</a:t>
            </a: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0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ГАПОУ СО «Уральский государственный колледж имени И.И. Ползунова»</a:t>
            </a: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9D3558-C5D3-4B79-9704-3BFD754DB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975" y="2205438"/>
            <a:ext cx="9223899" cy="2055843"/>
          </a:xfrm>
        </p:spPr>
        <p:txBody>
          <a:bodyPr/>
          <a:lstStyle/>
          <a:p>
            <a:pPr indent="288290" algn="ctr">
              <a:lnSpc>
                <a:spcPct val="150000"/>
              </a:lnSpc>
              <a:spcAft>
                <a:spcPts val="1800"/>
              </a:spcAft>
            </a:pP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</a:t>
            </a:r>
            <a:r>
              <a:rPr lang="ru-RU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игры «</a:t>
            </a:r>
            <a:r>
              <a:rPr lang="en-US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dungeon</a:t>
            </a:r>
            <a:r>
              <a:rPr lang="ru-RU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1800" b="1" cap="all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5FFB3-DB5F-42C7-BCA2-958E59D4FBD3}"/>
              </a:ext>
            </a:extLst>
          </p:cNvPr>
          <p:cNvSpPr txBox="1"/>
          <p:nvPr/>
        </p:nvSpPr>
        <p:spPr>
          <a:xfrm>
            <a:off x="9336349" y="3472457"/>
            <a:ext cx="26633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ПО-316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Безгодов И.А.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Гулиев С.Х.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Клюшников А.В.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Бородин В.П.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Григорьев Д.А.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Сизоненко И.Е.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Светличный Е.П.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C405B-26D0-440B-8481-09CE61E0757D}"/>
              </a:ext>
            </a:extLst>
          </p:cNvPr>
          <p:cNvSpPr txBox="1"/>
          <p:nvPr/>
        </p:nvSpPr>
        <p:spPr>
          <a:xfrm>
            <a:off x="9336349" y="5565338"/>
            <a:ext cx="266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Бойбородина Людмила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8BD26-7BBC-42AF-A03F-B90CBC6D3C9D}"/>
              </a:ext>
            </a:extLst>
          </p:cNvPr>
          <p:cNvSpPr txBox="1"/>
          <p:nvPr/>
        </p:nvSpPr>
        <p:spPr>
          <a:xfrm>
            <a:off x="4758331" y="6400745"/>
            <a:ext cx="20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Екатеринбург 2022</a:t>
            </a:r>
          </a:p>
        </p:txBody>
      </p:sp>
    </p:spTree>
    <p:extLst>
      <p:ext uri="{BB962C8B-B14F-4D97-AF65-F5344CB8AC3E}">
        <p14:creationId xmlns:p14="http://schemas.microsoft.com/office/powerpoint/2010/main" val="284261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формирования перехода между уровнями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7100"/>
            <a:ext cx="4762500" cy="31308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94350"/>
            <a:ext cx="4840810" cy="13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0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формирования движения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55" y="1875354"/>
            <a:ext cx="4246013" cy="23643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5309" y="1506022"/>
            <a:ext cx="233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Движение персонажа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739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64991-14E6-471A-8072-172257C6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программного продукта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F39D9-2BAC-4AF0-A319-77D8B234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Тестирование происходило в виде системы, когда к тестированию нет доступа к коду.</a:t>
            </a:r>
          </a:p>
          <a:p>
            <a:pPr marL="0" indent="0">
              <a:buNone/>
            </a:pPr>
            <a:r>
              <a:rPr lang="ru-RU" dirty="0" smtClean="0"/>
              <a:t>В данной игры, </a:t>
            </a:r>
            <a:r>
              <a:rPr lang="ru-RU" dirty="0"/>
              <a:t>ключевыми местами проверок являются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Тестирование </a:t>
            </a:r>
            <a:r>
              <a:rPr lang="ru-RU" dirty="0"/>
              <a:t>функционала.</a:t>
            </a:r>
          </a:p>
        </p:txBody>
      </p:sp>
    </p:spTree>
    <p:extLst>
      <p:ext uri="{BB962C8B-B14F-4D97-AF65-F5344CB8AC3E}">
        <p14:creationId xmlns:p14="http://schemas.microsoft.com/office/powerpoint/2010/main" val="79234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D26C8-125B-449A-9D12-8CB40264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F9927-A05B-42FA-8636-A91D07A2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активации рычага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740"/>
            <a:ext cx="5043500" cy="37631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11" y="2119740"/>
            <a:ext cx="4844511" cy="37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9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168B6-8225-4369-BE91-F63B3084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A7C68-8B4A-4FDA-B1BB-D110EC46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37782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процессе работы выполнения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коллективного проекта была разработана игра 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“Dungeon”.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ходе теоретического анализа и практической части,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мы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научились работать в среде разработки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Stencyl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итоге для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реализации</a:t>
            </a:r>
            <a:r>
              <a:rPr lang="en-US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игры мы создали 4 игровых сцен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ы, 3 действующих лица, преграды в виде стен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77825"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М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ожно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сделать вывод, что в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коллективном проекте раскрывается потенциал командной работы,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благодаря которым были достигнуты цели и задачи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998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Команда разработчиков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985257"/>
              </p:ext>
            </p:extLst>
          </p:nvPr>
        </p:nvGraphicFramePr>
        <p:xfrm>
          <a:off x="2152650" y="1799249"/>
          <a:ext cx="7886700" cy="32545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238873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75291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7347185"/>
                    </a:ext>
                  </a:extLst>
                </a:gridCol>
              </a:tblGrid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ФИО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Роли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Процент работы в команде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43906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Бородин</a:t>
                      </a:r>
                      <a:r>
                        <a:rPr lang="ru-RU" baseline="0" dirty="0" smtClean="0"/>
                        <a:t> Виталий</a:t>
                      </a:r>
                      <a:endParaRPr lang="ru-RU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Главный программист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14,28</a:t>
                      </a:r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5724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Григорьев</a:t>
                      </a:r>
                      <a:r>
                        <a:rPr lang="ru-RU" baseline="0" dirty="0" smtClean="0"/>
                        <a:t> Дмитрий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Дублер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14,28</a:t>
                      </a:r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39183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Безгодов</a:t>
                      </a:r>
                      <a:r>
                        <a:rPr lang="ru-RU" baseline="0" dirty="0" smtClean="0"/>
                        <a:t> Иван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Делопроизводитель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14,28</a:t>
                      </a:r>
                      <a:r>
                        <a:rPr lang="en-US" dirty="0" smtClean="0"/>
                        <a:t>%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17123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Гулиев </a:t>
                      </a:r>
                      <a:r>
                        <a:rPr lang="ru-RU" dirty="0" err="1" smtClean="0"/>
                        <a:t>Сабухи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Редактор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14,28</a:t>
                      </a:r>
                      <a:r>
                        <a:rPr lang="en-US" dirty="0" smtClean="0"/>
                        <a:t>%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618653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Клюшников</a:t>
                      </a:r>
                      <a:r>
                        <a:rPr lang="ru-RU" baseline="0" dirty="0" smtClean="0"/>
                        <a:t> Андрей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Отладчик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4,28</a:t>
                      </a:r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41282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Светличный</a:t>
                      </a:r>
                      <a:r>
                        <a:rPr lang="ru-RU" baseline="0" dirty="0" smtClean="0"/>
                        <a:t> Егор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Дизайнер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4,28</a:t>
                      </a:r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40610"/>
                  </a:ext>
                </a:extLst>
              </a:tr>
              <a:tr h="373499">
                <a:tc>
                  <a:txBody>
                    <a:bodyPr/>
                    <a:lstStyle/>
                    <a:p>
                      <a:r>
                        <a:rPr lang="ru-RU" dirty="0" smtClean="0"/>
                        <a:t>Сизоненко Игнат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Помощник</a:t>
                      </a:r>
                      <a:r>
                        <a:rPr lang="ru-RU" baseline="0" dirty="0" smtClean="0"/>
                        <a:t> дизайнера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ru-RU" dirty="0" smtClean="0"/>
                        <a:t>4,28</a:t>
                      </a:r>
                      <a:r>
                        <a:rPr lang="en-US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32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2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D9DBF-8ACE-4312-8726-01346D7F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975" y="1122363"/>
            <a:ext cx="9505025" cy="990522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50000"/>
              </a:lnSpc>
              <a:spcAft>
                <a:spcPts val="1800"/>
              </a:spcAft>
            </a:pPr>
            <a:r>
              <a:rPr lang="ru-RU" sz="1800" b="0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образования и молодежной политики Свердловской области</a:t>
            </a: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0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ГАПОУ СО «Уральский государственный колледж имени И.И. Ползунова»</a:t>
            </a: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9D3558-C5D3-4B79-9704-3BFD754DB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975" y="2205438"/>
            <a:ext cx="9223899" cy="2055843"/>
          </a:xfrm>
        </p:spPr>
        <p:txBody>
          <a:bodyPr/>
          <a:lstStyle/>
          <a:p>
            <a:pPr indent="288290" algn="ctr">
              <a:lnSpc>
                <a:spcPct val="150000"/>
              </a:lnSpc>
              <a:spcAft>
                <a:spcPts val="1800"/>
              </a:spcAft>
            </a:pPr>
            <a:r>
              <a:rPr lang="ru-RU" sz="1800" b="1" cap="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</a:t>
            </a:r>
            <a:r>
              <a:rPr lang="ru-RU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игры «</a:t>
            </a:r>
            <a:r>
              <a:rPr lang="en-US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dungeon</a:t>
            </a:r>
            <a:r>
              <a:rPr lang="ru-RU" sz="1800" b="1" cap="all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1800" b="1" cap="all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5FFB3-DB5F-42C7-BCA2-958E59D4FBD3}"/>
              </a:ext>
            </a:extLst>
          </p:cNvPr>
          <p:cNvSpPr txBox="1"/>
          <p:nvPr/>
        </p:nvSpPr>
        <p:spPr>
          <a:xfrm>
            <a:off x="9336349" y="3472457"/>
            <a:ext cx="26633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ПО-316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Безгодов И.А.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Гулиев С.Х.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Клюшников А.В.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Бородин В.П.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Григорьев Д.А.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Сизоненко И.Е.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Светличный Е.П.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C405B-26D0-440B-8481-09CE61E0757D}"/>
              </a:ext>
            </a:extLst>
          </p:cNvPr>
          <p:cNvSpPr txBox="1"/>
          <p:nvPr/>
        </p:nvSpPr>
        <p:spPr>
          <a:xfrm>
            <a:off x="9336349" y="5565338"/>
            <a:ext cx="2663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Бойбородина Людмила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8BD26-7BBC-42AF-A03F-B90CBC6D3C9D}"/>
              </a:ext>
            </a:extLst>
          </p:cNvPr>
          <p:cNvSpPr txBox="1"/>
          <p:nvPr/>
        </p:nvSpPr>
        <p:spPr>
          <a:xfrm>
            <a:off x="4758331" y="6400745"/>
            <a:ext cx="203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Екатеринбург 2022</a:t>
            </a:r>
          </a:p>
        </p:txBody>
      </p:sp>
    </p:spTree>
    <p:extLst>
      <p:ext uri="{BB962C8B-B14F-4D97-AF65-F5344CB8AC3E}">
        <p14:creationId xmlns:p14="http://schemas.microsoft.com/office/powerpoint/2010/main" val="555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1D822-81D4-46F8-B16A-AC3EEB69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</a:t>
            </a:r>
            <a:r>
              <a:rPr lang="ru-RU" dirty="0" smtClean="0"/>
              <a:t>коллективного проекта:</a:t>
            </a:r>
            <a:br>
              <a:rPr lang="ru-RU" dirty="0" smtClean="0"/>
            </a:br>
            <a:r>
              <a:rPr lang="ru-RU" dirty="0" smtClean="0"/>
              <a:t>Разработать игру </a:t>
            </a:r>
            <a:r>
              <a:rPr lang="en-US" dirty="0" smtClean="0"/>
              <a:t>“Dungeon”.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C5D98-9768-4AAD-A82A-043B39A8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28575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достижения данной цели необходимо решить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Продумать дизайн игры.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Определиться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выбором среды разработки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Изучить среду разработки </a:t>
            </a:r>
            <a:r>
              <a:rPr lang="en-US" sz="18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Stencyl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модели и объекты для игры.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передвижения для игрока.</a:t>
            </a:r>
            <a:endParaRPr lang="ru-RU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Спроектировать структуру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локаций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Протестировать игру.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техническую документацию.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31206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0DA2C-C15E-4552-880D-B9F566E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основании всего вышеизложенного были определены следующие функции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DDEC2-37EC-4480-90DC-0823A5A0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781365" cy="3233004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8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Корректная работа действующих лиц.</a:t>
            </a:r>
            <a:endParaRPr lang="ru-RU" sz="8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8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Расстановка преград.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8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Удобное управление.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8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Корректность работы </a:t>
            </a: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</a:t>
            </a:r>
            <a:r>
              <a:rPr lang="ru-RU" sz="8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прохождении уровней.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8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Правильно построенная </a:t>
            </a:r>
            <a:r>
              <a:rPr lang="ru-RU" sz="8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уровня локаций.</a:t>
            </a:r>
            <a:endParaRPr lang="ru-RU" sz="8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5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3C176-3E63-42B4-9474-268F455B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и выбор технологии и средств программирования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02FB2-A6B3-4A54-986A-62BEDF66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процессе разработки </a:t>
            </a:r>
            <a:r>
              <a:rPr lang="ru-RU" dirty="0" smtClean="0"/>
              <a:t>игры </a:t>
            </a:r>
            <a:r>
              <a:rPr lang="en-US" dirty="0" smtClean="0"/>
              <a:t>“Dungeon” </a:t>
            </a:r>
            <a:r>
              <a:rPr lang="ru-RU" dirty="0" smtClean="0"/>
              <a:t>использовалась среда разработки </a:t>
            </a:r>
            <a:r>
              <a:rPr lang="en-US" dirty="0" err="1" smtClean="0"/>
              <a:t>Stencyl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80" y="2646486"/>
            <a:ext cx="7256791" cy="38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36A1-8850-406E-8818-241E3282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Персонажи и 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качестве моделей и персонажей мы использовали следующие спрайты:				</a:t>
            </a:r>
            <a:r>
              <a:rPr lang="ru-RU" sz="2000" dirty="0"/>
              <a:t>Для локаций</a:t>
            </a:r>
            <a:r>
              <a:rPr lang="ru-RU" sz="2000" dirty="0" smtClean="0"/>
              <a:t>:</a:t>
            </a:r>
          </a:p>
          <a:p>
            <a:pPr marL="0" indent="0">
              <a:buNone/>
            </a:pPr>
            <a:r>
              <a:rPr lang="ru-RU" sz="2000" dirty="0" smtClean="0"/>
              <a:t>Для главного героя: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14" y="2938315"/>
            <a:ext cx="2048322" cy="289098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41" y="2514312"/>
            <a:ext cx="1381318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3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08168-228E-42D6-9A46-03F74A6F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264"/>
            <a:ext cx="10515600" cy="1325563"/>
          </a:xfrm>
        </p:spPr>
        <p:txBody>
          <a:bodyPr/>
          <a:lstStyle/>
          <a:p>
            <a:r>
              <a:rPr lang="ru-RU" dirty="0" smtClean="0"/>
              <a:t>Локация первого уровня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3960"/>
            <a:ext cx="6635306" cy="49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02FA7-9822-4FA0-B58D-B0EED1E0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Локация второго уровня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300"/>
            <a:ext cx="6202099" cy="498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F9669-D0AD-47F2-B7F9-70E2B3A1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Локация третьего уровня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1068"/>
            <a:ext cx="6145538" cy="49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0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Локация финального уровня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061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71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417</Words>
  <Application>Microsoft Office PowerPoint</Application>
  <PresentationFormat>Широкоэкранный</PresentationFormat>
  <Paragraphs>90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образования и молодежной политики Свердловской области ГАПОУ СО «Уральский государственный колледж имени И.И. Ползунова» </vt:lpstr>
      <vt:lpstr>Цель коллективного проекта: Разработать игру “Dungeon”.</vt:lpstr>
      <vt:lpstr>На основании всего вышеизложенного были определены следующие функции: </vt:lpstr>
      <vt:lpstr>Обзор и выбор технологии и средств программирования </vt:lpstr>
      <vt:lpstr>Персонажи и объекты</vt:lpstr>
      <vt:lpstr>Локация первого уровня </vt:lpstr>
      <vt:lpstr>Локация второго уровня</vt:lpstr>
      <vt:lpstr>Локация третьего уровня</vt:lpstr>
      <vt:lpstr>Локация финального уровня</vt:lpstr>
      <vt:lpstr>Код формирования перехода между уровнями</vt:lpstr>
      <vt:lpstr>Код формирования движения </vt:lpstr>
      <vt:lpstr>Тестирование программного продукта</vt:lpstr>
      <vt:lpstr>Проверка функционала</vt:lpstr>
      <vt:lpstr>Заключение</vt:lpstr>
      <vt:lpstr>Команда разработчиков </vt:lpstr>
      <vt:lpstr>Министерство образования и молодежной политики Свердловской области ГАПОУ СО «Уральский государственный колледж имени И.И. Ползунова»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молодежной политики Свердловской области ГАПОУ СО «Уральский государственный колледж имени И.И. Ползунова» </dc:title>
  <dc:creator>Student</dc:creator>
  <cp:lastModifiedBy>Student</cp:lastModifiedBy>
  <cp:revision>21</cp:revision>
  <dcterms:created xsi:type="dcterms:W3CDTF">2022-06-25T10:52:40Z</dcterms:created>
  <dcterms:modified xsi:type="dcterms:W3CDTF">2022-07-01T08:27:11Z</dcterms:modified>
</cp:coreProperties>
</file>