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5274"/>
            <a:ext cx="252904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088362" y="6355274"/>
            <a:ext cx="157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@Devoxx4Kids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8451" y="635527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facebook.com</a:t>
            </a:r>
            <a:r>
              <a:rPr lang="en-US" dirty="0" smtClean="0"/>
              <a:t>/Devoxx4Kids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5757924"/>
      </p:ext>
    </p:extLst>
  </p:cSld>
  <p:clrMapOvr>
    <a:masterClrMapping/>
  </p:clrMapOvr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Devoxx4Kids-pptx-template</vt:lpstr>
      <vt:lpstr>Slide 1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scapuano</dc:creator>
  <cp:lastModifiedBy>scapuano</cp:lastModifiedBy>
  <cp:revision>1</cp:revision>
  <dcterms:created xsi:type="dcterms:W3CDTF">2015-03-04T09:01:30Z</dcterms:created>
  <dcterms:modified xsi:type="dcterms:W3CDTF">2015-03-04T09:01:45Z</dcterms:modified>
</cp:coreProperties>
</file>