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1" d="100"/>
          <a:sy n="71" d="100"/>
        </p:scale>
        <p:origin x="46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9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C029-C1B3-4AB7-AB5E-EFAEE1761B5B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07D7-4BF9-4A65-B8E4-291C01FBE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1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and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153" y="168882"/>
            <a:ext cx="32228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we can do however is create another car, so lets say we want an Audi A1.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have created a new object with the object reference of ‘</a:t>
            </a:r>
            <a:r>
              <a:rPr lang="en-GB" dirty="0" err="1" smtClean="0"/>
              <a:t>audi</a:t>
            </a:r>
            <a:r>
              <a:rPr lang="en-GB" dirty="0" smtClean="0"/>
              <a:t>’.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29" t="6470" r="65471" b="55882"/>
          <a:stretch/>
        </p:blipFill>
        <p:spPr>
          <a:xfrm>
            <a:off x="161365" y="168882"/>
            <a:ext cx="3657601" cy="430305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546910" y="3261880"/>
            <a:ext cx="1478243" cy="5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365" y="4711233"/>
            <a:ext cx="4309782" cy="88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have set the model as ‘A1’.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9624" y="3563471"/>
            <a:ext cx="658905" cy="1147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79761" y="5713460"/>
            <a:ext cx="4309782" cy="882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are then retrieving whatever is in the field model (in this case A1) and printing it out.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0264" t="6706" r="66883" b="63538"/>
          <a:stretch/>
        </p:blipFill>
        <p:spPr>
          <a:xfrm>
            <a:off x="8377519" y="168882"/>
            <a:ext cx="3482788" cy="340113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7637929" y="168882"/>
            <a:ext cx="0" cy="642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7886700" y="4030569"/>
            <a:ext cx="4309782" cy="156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do not have to create new </a:t>
            </a:r>
            <a:r>
              <a:rPr lang="en-GB" dirty="0" err="1" smtClean="0"/>
              <a:t>setModel</a:t>
            </a:r>
            <a:r>
              <a:rPr lang="en-GB" dirty="0" smtClean="0"/>
              <a:t> and </a:t>
            </a:r>
            <a:r>
              <a:rPr lang="en-GB" dirty="0" err="1" smtClean="0"/>
              <a:t>getModel</a:t>
            </a:r>
            <a:r>
              <a:rPr lang="en-GB" dirty="0" smtClean="0"/>
              <a:t> methods as each parameter is stored with the object reference. For example (look on the next slide).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4145" y="3872753"/>
            <a:ext cx="0" cy="1721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8503" y="399820"/>
            <a:ext cx="689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</a:t>
            </a:r>
            <a:r>
              <a:rPr lang="en-GB" sz="2400" b="1" dirty="0" smtClean="0"/>
              <a:t> </a:t>
            </a:r>
            <a:r>
              <a:rPr lang="en-GB" sz="2400" b="1" dirty="0" smtClean="0"/>
              <a:t>reference       </a:t>
            </a:r>
            <a:r>
              <a:rPr lang="en-GB" sz="2400" b="1" dirty="0" smtClean="0"/>
              <a:t>  Model</a:t>
            </a:r>
            <a:r>
              <a:rPr lang="en-GB" sz="2400" b="1" dirty="0"/>
              <a:t> </a:t>
            </a:r>
            <a:r>
              <a:rPr lang="en-GB" sz="2400" b="1" dirty="0" smtClean="0"/>
              <a:t>          </a:t>
            </a:r>
            <a:r>
              <a:rPr lang="en-GB" sz="2400" b="1" dirty="0" smtClean="0"/>
              <a:t>   Colour</a:t>
            </a:r>
            <a:endParaRPr lang="en-GB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87164" y="374501"/>
            <a:ext cx="0" cy="305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22644" y="374501"/>
            <a:ext cx="0" cy="305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893316"/>
            <a:ext cx="5661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578224" y="1017662"/>
            <a:ext cx="5083660" cy="882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Porsche            Carrera              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Audi	              A1                       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529" t="6470" r="65471" b="55882"/>
          <a:stretch/>
        </p:blipFill>
        <p:spPr>
          <a:xfrm>
            <a:off x="7718612" y="249564"/>
            <a:ext cx="3657601" cy="430305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182494" y="2674425"/>
            <a:ext cx="2859274" cy="882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 smtClean="0"/>
              <a:t>We have not stored a colour for the Audi at the moment hence why it is blank.</a:t>
            </a:r>
            <a:endParaRPr lang="en-GB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4200330"/>
            <a:ext cx="5401104" cy="17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When we use ‘</a:t>
            </a:r>
            <a:r>
              <a:rPr lang="en-GB" sz="2000" dirty="0" err="1" smtClean="0"/>
              <a:t>getModel</a:t>
            </a:r>
            <a:r>
              <a:rPr lang="en-GB" sz="2000" dirty="0" smtClean="0"/>
              <a:t>’ we are getting the model with the same object reference so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5953" t="36280" r="67548" b="61838"/>
          <a:stretch/>
        </p:blipFill>
        <p:spPr>
          <a:xfrm>
            <a:off x="-14549" y="5309376"/>
            <a:ext cx="4872016" cy="41685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0" y="5843459"/>
            <a:ext cx="5401104" cy="17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This is basically saying, find me the </a:t>
            </a:r>
            <a:r>
              <a:rPr lang="en-GB" sz="2000" dirty="0"/>
              <a:t>A</a:t>
            </a:r>
            <a:r>
              <a:rPr lang="en-GB" sz="2000" dirty="0" smtClean="0"/>
              <a:t>udi object reference, then get whatever value is stored in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255494" y="1411941"/>
            <a:ext cx="1546412" cy="48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02141" y="5354655"/>
            <a:ext cx="604130" cy="279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146612" y="5370109"/>
            <a:ext cx="1142999" cy="26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414867" y="1411171"/>
            <a:ext cx="1546412" cy="48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15098" y="2124635"/>
            <a:ext cx="0" cy="315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072215" y="1980290"/>
            <a:ext cx="1630644" cy="3298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3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9263"/>
            <a:ext cx="10515600" cy="154958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Both of these objects are referenced in the Car class, a better way to visualise this is below: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2721343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Porsche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01255" y="2487707"/>
            <a:ext cx="1704553" cy="1766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58726" y="3459387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519" t="15898" r="70814" b="79555"/>
          <a:stretch/>
        </p:blipFill>
        <p:spPr>
          <a:xfrm>
            <a:off x="1554206" y="4422750"/>
            <a:ext cx="3131621" cy="781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34859" y="3186498"/>
            <a:ext cx="154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Model:Carrera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5559" t="32288" r="74294" b="63359"/>
          <a:stretch/>
        </p:blipFill>
        <p:spPr>
          <a:xfrm>
            <a:off x="8356874" y="4422751"/>
            <a:ext cx="2429449" cy="781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9272" y="2677738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Audi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78568" y="2465805"/>
            <a:ext cx="1704553" cy="1766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436039" y="3437485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33514" y="318649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Model:A1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88259" y="1546412"/>
            <a:ext cx="11779623" cy="496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8060" y="1030606"/>
            <a:ext cx="693163" cy="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Car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5940" t="16310" r="81953" b="82051"/>
          <a:stretch/>
        </p:blipFill>
        <p:spPr>
          <a:xfrm>
            <a:off x="900952" y="1129553"/>
            <a:ext cx="574718" cy="3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77" y="5682511"/>
            <a:ext cx="4672966" cy="127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Because we have created a class called Car we have now treat that as a data type.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75" t="5667" r="71625" b="80999"/>
          <a:stretch/>
        </p:blipFill>
        <p:spPr>
          <a:xfrm>
            <a:off x="216822" y="3246120"/>
            <a:ext cx="3947853" cy="239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125" t="6500" r="67375" b="75167"/>
          <a:stretch/>
        </p:blipFill>
        <p:spPr>
          <a:xfrm>
            <a:off x="216823" y="252571"/>
            <a:ext cx="3947853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4990" y="3716982"/>
            <a:ext cx="587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Car reference        Model</a:t>
            </a:r>
            <a:r>
              <a:rPr lang="en-GB" sz="2400" b="1" dirty="0"/>
              <a:t>	 </a:t>
            </a:r>
            <a:r>
              <a:rPr lang="en-GB" sz="2400" b="1" dirty="0" smtClean="0"/>
              <a:t>    Colour</a:t>
            </a:r>
            <a:endParaRPr lang="en-GB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18070" y="3669030"/>
            <a:ext cx="0" cy="305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53550" y="3669030"/>
            <a:ext cx="0" cy="305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46420" y="4187845"/>
            <a:ext cx="5246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23260" y="3957012"/>
            <a:ext cx="4549140" cy="649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94710" y="4062581"/>
            <a:ext cx="6183630" cy="84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85975" y="1852474"/>
            <a:ext cx="3811905" cy="212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97830" y="3406140"/>
            <a:ext cx="5855970" cy="341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97830" y="2942108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Objects</a:t>
            </a:r>
            <a:endParaRPr lang="en-GB" sz="2400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87390" y="517525"/>
            <a:ext cx="5878830" cy="264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Visualise a table being created from the Car class that should be populated for each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Each variable defines a column heading and stores the objects.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390" y="252571"/>
            <a:ext cx="7147560" cy="3056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want to create an object, we would create this exactly how we create a normal variable. </a:t>
            </a:r>
          </a:p>
          <a:p>
            <a:pPr marL="0" indent="0">
              <a:buNone/>
            </a:pPr>
            <a:r>
              <a:rPr lang="en-GB" dirty="0" smtClean="0"/>
              <a:t>To create a variable we need to follow this structure: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 smtClean="0"/>
              <a:t>DataType</a:t>
            </a:r>
            <a:r>
              <a:rPr lang="en-GB" sz="2400" dirty="0" smtClean="0"/>
              <a:t> </a:t>
            </a:r>
            <a:r>
              <a:rPr lang="en-GB" sz="2400" dirty="0" err="1" smtClean="0"/>
              <a:t>VariableName</a:t>
            </a:r>
            <a:r>
              <a:rPr lang="en-GB" sz="2400" dirty="0" smtClean="0"/>
              <a:t> </a:t>
            </a:r>
            <a:r>
              <a:rPr lang="en-GB" sz="2400" dirty="0" err="1" smtClean="0"/>
              <a:t>AssignmentOperator</a:t>
            </a:r>
            <a:r>
              <a:rPr lang="en-GB" sz="2400" dirty="0" smtClean="0"/>
              <a:t> Value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25" t="6500" r="67375" b="75167"/>
          <a:stretch/>
        </p:blipFill>
        <p:spPr>
          <a:xfrm>
            <a:off x="216823" y="252571"/>
            <a:ext cx="3947853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163" t="15329" r="72086" b="81189"/>
          <a:stretch/>
        </p:blipFill>
        <p:spPr>
          <a:xfrm>
            <a:off x="216822" y="3034822"/>
            <a:ext cx="7585967" cy="1685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822" y="5197791"/>
            <a:ext cx="7475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/>
              <a:t>DataType</a:t>
            </a:r>
            <a:r>
              <a:rPr lang="en-GB" b="1" dirty="0"/>
              <a:t> </a:t>
            </a:r>
            <a:r>
              <a:rPr lang="en-GB" b="1" dirty="0" smtClean="0"/>
              <a:t>	</a:t>
            </a:r>
            <a:r>
              <a:rPr lang="en-GB" b="1" dirty="0" err="1" smtClean="0"/>
              <a:t>VariableName</a:t>
            </a:r>
            <a:r>
              <a:rPr lang="en-GB" b="1" dirty="0" smtClean="0"/>
              <a:t> 	</a:t>
            </a:r>
            <a:r>
              <a:rPr lang="en-GB" b="1" dirty="0" err="1" smtClean="0"/>
              <a:t>AssignmentOperator</a:t>
            </a:r>
            <a:r>
              <a:rPr lang="en-GB" b="1" dirty="0" smtClean="0"/>
              <a:t> 	Value</a:t>
            </a:r>
            <a:endParaRPr lang="en-GB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840" y="4297679"/>
            <a:ext cx="0" cy="90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5590" y="4297679"/>
            <a:ext cx="0" cy="90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3390" y="4175759"/>
            <a:ext cx="0" cy="90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13170" y="4297679"/>
            <a:ext cx="521970" cy="90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80825" y="5864970"/>
            <a:ext cx="11604345" cy="116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are creating a new object with the </a:t>
            </a:r>
            <a:r>
              <a:rPr lang="en-GB" dirty="0" err="1" smtClean="0"/>
              <a:t>variableName</a:t>
            </a:r>
            <a:r>
              <a:rPr lang="en-GB" dirty="0" smtClean="0"/>
              <a:t>(</a:t>
            </a:r>
            <a:r>
              <a:rPr lang="en-GB" dirty="0" err="1" smtClean="0"/>
              <a:t>ObjectReference</a:t>
            </a:r>
            <a:r>
              <a:rPr lang="en-GB" dirty="0" smtClean="0"/>
              <a:t>) of “Porsche” that is going to be calling for information from the Car class. Porsche needs to follow the template of the Car class e.g. needs to be passed parameters ( in this case “model” and “colour”. The new keyword is creating a space in the memory for an object of a particular class ( in this case the Car class ) and returning a reference to it.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1875" t="5667" r="71625" b="80999"/>
          <a:stretch/>
        </p:blipFill>
        <p:spPr>
          <a:xfrm>
            <a:off x="8683913" y="3034822"/>
            <a:ext cx="3165444" cy="19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736088" y="4514094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Porsche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75" t="17909" r="72482" b="77860"/>
          <a:stretch/>
        </p:blipFill>
        <p:spPr>
          <a:xfrm>
            <a:off x="6923314" y="411780"/>
            <a:ext cx="4930611" cy="1404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558" y="362247"/>
            <a:ext cx="5901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 constructor can exist without an object reference; however as soon as Java is ran it will be deleted if it does not have a reference. For example, this line of code will not error out however it would be deleted as soon as the program is ran.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163" t="15329" r="72086" b="81189"/>
          <a:stretch/>
        </p:blipFill>
        <p:spPr>
          <a:xfrm>
            <a:off x="6923313" y="2333311"/>
            <a:ext cx="4930611" cy="10956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454" y="2333311"/>
            <a:ext cx="6085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The Porsche object will not let this constructor be deleted. This</a:t>
            </a:r>
          </a:p>
          <a:p>
            <a:r>
              <a:rPr lang="en-GB" dirty="0" smtClean="0"/>
              <a:t>Is because Porsche is creating a reference to it. 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89858" y="3717721"/>
            <a:ext cx="2677885" cy="2775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ysClr val="windowText" lastClr="000000"/>
                </a:solidFill>
              </a:rPr>
              <a:t>911</a:t>
            </a:r>
          </a:p>
          <a:p>
            <a:pPr algn="ctr"/>
            <a:r>
              <a:rPr lang="en-GB" sz="3200" dirty="0" smtClean="0">
                <a:solidFill>
                  <a:sysClr val="windowText" lastClr="000000"/>
                </a:solidFill>
              </a:rPr>
              <a:t>Red</a:t>
            </a:r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67743" y="1925145"/>
            <a:ext cx="3596911" cy="2315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237343" y="3946274"/>
            <a:ext cx="2252333" cy="2334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23313" y="3235089"/>
            <a:ext cx="1530259" cy="1206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728685" y="3235090"/>
            <a:ext cx="2" cy="635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7248" y="5591916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Object Reference</a:t>
            </a:r>
            <a:endParaRPr lang="en-GB" sz="2400" dirty="0"/>
          </a:p>
        </p:txBody>
      </p:sp>
      <p:sp>
        <p:nvSpPr>
          <p:cNvPr id="23" name="Rectangle 22"/>
          <p:cNvSpPr/>
          <p:nvPr/>
        </p:nvSpPr>
        <p:spPr>
          <a:xfrm>
            <a:off x="9106714" y="6427637"/>
            <a:ext cx="288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Parameters from constructor</a:t>
            </a:r>
            <a:endParaRPr lang="en-GB" sz="2400" dirty="0"/>
          </a:p>
        </p:txBody>
      </p:sp>
      <p:sp>
        <p:nvSpPr>
          <p:cNvPr id="24" name="Rectangle 23"/>
          <p:cNvSpPr/>
          <p:nvPr/>
        </p:nvSpPr>
        <p:spPr>
          <a:xfrm>
            <a:off x="4015964" y="3935746"/>
            <a:ext cx="2059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Although the constructor is not yet passing any parameters it still exists and is not being deleted unlike the other constructor which holds “911” and “Red”.</a:t>
            </a:r>
            <a:endParaRPr lang="en-GB" sz="2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494814" y="5252138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parameters from the Car class to the “Porsche” object.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can’t assign a value from Car straight to our Main method because the variables are private.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629" y="372382"/>
            <a:ext cx="6580414" cy="14952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Here we have two different types of variables, field variables and parameter variables.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50" t="11601" r="69107" b="78399"/>
          <a:stretch/>
        </p:blipFill>
        <p:spPr>
          <a:xfrm>
            <a:off x="168729" y="222474"/>
            <a:ext cx="4604657" cy="2014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914" y="372382"/>
            <a:ext cx="2775857" cy="688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51976" y="532203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Field Variables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3629" y="1867681"/>
            <a:ext cx="197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Parameter Variable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80114" y="1534886"/>
            <a:ext cx="903515" cy="332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68729" y="2487876"/>
            <a:ext cx="12023271" cy="8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code is saying set our field variable called model with whatever parameter is passed into the parameter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019300" y="1802783"/>
            <a:ext cx="5443" cy="711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39582"/>
          <a:stretch/>
        </p:blipFill>
        <p:spPr>
          <a:xfrm>
            <a:off x="208630" y="3501105"/>
            <a:ext cx="3971483" cy="1805681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327071" y="3528787"/>
            <a:ext cx="7757919" cy="2790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are passing the parameter into the parameter model variable through the main class by using: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porsche.setModel</a:t>
            </a:r>
            <a:r>
              <a:rPr lang="en-GB" dirty="0" smtClean="0"/>
              <a:t>(“Carrera”);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is passing the String </a:t>
            </a:r>
            <a:r>
              <a:rPr lang="en-GB" dirty="0" err="1" smtClean="0"/>
              <a:t>Carerra</a:t>
            </a:r>
            <a:r>
              <a:rPr lang="en-GB" dirty="0" smtClean="0"/>
              <a:t> into the parameter model which is then subsequently passed into the field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491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This empty object now has the following stored into it</a:t>
            </a:r>
          </a:p>
          <a:p>
            <a:pPr marL="0" indent="0">
              <a:buNone/>
            </a:pPr>
            <a:r>
              <a:rPr lang="en-GB" dirty="0" err="1" smtClean="0"/>
              <a:t>Model:Carrera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are now going to get that value and display it.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36088" y="4514094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Porsche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237343" y="3946274"/>
            <a:ext cx="2252333" cy="2334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6714" y="6427637"/>
            <a:ext cx="288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Parameters from constructor</a:t>
            </a:r>
            <a:endParaRPr lang="en-GB" sz="24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494814" y="5252138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588970" y="5067472"/>
            <a:ext cx="154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Model:Carrera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0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" y="127614"/>
            <a:ext cx="6156366" cy="269749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first thing we need to do is create a ‘getter’ in our Car class. We used the setters previously to store the String “Carrera” into our field variable model.</a:t>
            </a:r>
          </a:p>
          <a:p>
            <a:pPr marL="0" indent="0">
              <a:buNone/>
            </a:pPr>
            <a:r>
              <a:rPr lang="en-GB" dirty="0" smtClean="0"/>
              <a:t>We now want to display whatever is stored in the field model.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750" t="11601" r="69107" b="64156"/>
          <a:stretch/>
        </p:blipFill>
        <p:spPr>
          <a:xfrm>
            <a:off x="7378713" y="268899"/>
            <a:ext cx="4604657" cy="48839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997039" y="593766"/>
            <a:ext cx="3206338" cy="166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107372" y="3291258"/>
            <a:ext cx="6156366" cy="2872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line of code is saying when this method is ran, return the value of the field model within this 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will now call them from the main class.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89517" y="2709368"/>
            <a:ext cx="2766951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750" y="243025"/>
            <a:ext cx="67580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are now saying, find the value stored in the field model with the object reference of Porsche and print it out.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we try to store another model it will overwrite whatever we have previously e.g. lets say we want Porsche to now be 911.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-2189"/>
          <a:stretch/>
        </p:blipFill>
        <p:spPr>
          <a:xfrm>
            <a:off x="208630" y="243025"/>
            <a:ext cx="3971483" cy="30540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586348" y="997527"/>
            <a:ext cx="1009403" cy="1116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519" t="18074" r="70814" b="77037"/>
          <a:stretch/>
        </p:blipFill>
        <p:spPr>
          <a:xfrm>
            <a:off x="208629" y="3530102"/>
            <a:ext cx="3131621" cy="840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0177" t="76824" r="83823" b="17618"/>
          <a:stretch/>
        </p:blipFill>
        <p:spPr>
          <a:xfrm>
            <a:off x="3463300" y="3530102"/>
            <a:ext cx="1209400" cy="8401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11387" y="3530102"/>
            <a:ext cx="6758049" cy="106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will now print out 911 instead of Carrera as we have overwritten it.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844963" y="4827999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Porsche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56292" y="4594363"/>
            <a:ext cx="1704553" cy="1766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13763" y="5566043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59001" y="5281855"/>
            <a:ext cx="154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Model:Carrera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5519" t="18074" r="70814" b="79555"/>
          <a:stretch/>
        </p:blipFill>
        <p:spPr>
          <a:xfrm>
            <a:off x="789925" y="6380398"/>
            <a:ext cx="3131621" cy="4075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5519" t="20087" r="70814" b="78192"/>
          <a:stretch/>
        </p:blipFill>
        <p:spPr>
          <a:xfrm>
            <a:off x="7193723" y="6492118"/>
            <a:ext cx="3131621" cy="2958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11387" y="4827999"/>
            <a:ext cx="2650672" cy="151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Porsche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12642" y="4594363"/>
            <a:ext cx="1704553" cy="1766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770113" y="5566043"/>
            <a:ext cx="1742529" cy="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59534" y="5293154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Model:911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01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763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Classes and objects</vt:lpstr>
      <vt:lpstr> </vt:lpstr>
      <vt:lpstr>PowerPoint Presentation</vt:lpstr>
      <vt:lpstr>PowerPoint Presentation</vt:lpstr>
      <vt:lpstr>Passing parameters from the Car class to the “Porsche” object.</vt:lpstr>
      <vt:lpstr>PowerPoint Presentation</vt:lpstr>
      <vt:lpstr>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Admin</dc:creator>
  <cp:lastModifiedBy>Admin</cp:lastModifiedBy>
  <cp:revision>30</cp:revision>
  <dcterms:created xsi:type="dcterms:W3CDTF">2018-08-22T12:00:50Z</dcterms:created>
  <dcterms:modified xsi:type="dcterms:W3CDTF">2018-08-23T09:24:49Z</dcterms:modified>
</cp:coreProperties>
</file>