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49"/>
  </p:notesMasterIdLst>
  <p:handoutMasterIdLst>
    <p:handoutMasterId r:id="rId50"/>
  </p:handoutMasterIdLst>
  <p:sldIdLst>
    <p:sldId id="303" r:id="rId2"/>
    <p:sldId id="384" r:id="rId3"/>
    <p:sldId id="344" r:id="rId4"/>
    <p:sldId id="614" r:id="rId5"/>
    <p:sldId id="617" r:id="rId6"/>
    <p:sldId id="390" r:id="rId7"/>
    <p:sldId id="392" r:id="rId8"/>
    <p:sldId id="618" r:id="rId9"/>
    <p:sldId id="525" r:id="rId10"/>
    <p:sldId id="526" r:id="rId11"/>
    <p:sldId id="393" r:id="rId12"/>
    <p:sldId id="395" r:id="rId13"/>
    <p:sldId id="527" r:id="rId14"/>
    <p:sldId id="397" r:id="rId15"/>
    <p:sldId id="398" r:id="rId16"/>
    <p:sldId id="399" r:id="rId17"/>
    <p:sldId id="400" r:id="rId18"/>
    <p:sldId id="409" r:id="rId19"/>
    <p:sldId id="403" r:id="rId20"/>
    <p:sldId id="404" r:id="rId21"/>
    <p:sldId id="405" r:id="rId22"/>
    <p:sldId id="407" r:id="rId23"/>
    <p:sldId id="416" r:id="rId24"/>
    <p:sldId id="417" r:id="rId25"/>
    <p:sldId id="419" r:id="rId26"/>
    <p:sldId id="422" r:id="rId27"/>
    <p:sldId id="421" r:id="rId28"/>
    <p:sldId id="423" r:id="rId29"/>
    <p:sldId id="424" r:id="rId30"/>
    <p:sldId id="425" r:id="rId31"/>
    <p:sldId id="426" r:id="rId32"/>
    <p:sldId id="427" r:id="rId33"/>
    <p:sldId id="428" r:id="rId34"/>
    <p:sldId id="619" r:id="rId35"/>
    <p:sldId id="430" r:id="rId36"/>
    <p:sldId id="433" r:id="rId37"/>
    <p:sldId id="434" r:id="rId38"/>
    <p:sldId id="440" r:id="rId39"/>
    <p:sldId id="435" r:id="rId40"/>
    <p:sldId id="436" r:id="rId41"/>
    <p:sldId id="437" r:id="rId42"/>
    <p:sldId id="438" r:id="rId43"/>
    <p:sldId id="439" r:id="rId44"/>
    <p:sldId id="441" r:id="rId45"/>
    <p:sldId id="442" r:id="rId46"/>
    <p:sldId id="620" r:id="rId47"/>
    <p:sldId id="608" r:id="rId4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CE8A73-51CD-4AF9-A110-ECE162DB96CD}">
          <p14:sldIdLst>
            <p14:sldId id="303"/>
          </p14:sldIdLst>
        </p14:section>
        <p14:section name="HTML" id="{4453B713-6D7C-4F01-B1FC-7ECCC9870DBE}">
          <p14:sldIdLst>
            <p14:sldId id="384"/>
            <p14:sldId id="344"/>
            <p14:sldId id="614"/>
            <p14:sldId id="617"/>
            <p14:sldId id="390"/>
            <p14:sldId id="392"/>
            <p14:sldId id="618"/>
            <p14:sldId id="525"/>
            <p14:sldId id="526"/>
            <p14:sldId id="393"/>
            <p14:sldId id="395"/>
            <p14:sldId id="527"/>
            <p14:sldId id="397"/>
            <p14:sldId id="398"/>
            <p14:sldId id="399"/>
          </p14:sldIdLst>
        </p14:section>
        <p14:section name="Forms" id="{68643DC3-A320-4689-96A8-950D988A30D6}">
          <p14:sldIdLst>
            <p14:sldId id="400"/>
            <p14:sldId id="409"/>
            <p14:sldId id="403"/>
            <p14:sldId id="404"/>
            <p14:sldId id="405"/>
            <p14:sldId id="407"/>
          </p14:sldIdLst>
        </p14:section>
        <p14:section name="CSS" id="{788EC45A-4414-40E4-8D7A-B8A36D828725}">
          <p14:sldIdLst>
            <p14:sldId id="416"/>
            <p14:sldId id="417"/>
            <p14:sldId id="419"/>
            <p14:sldId id="422"/>
            <p14:sldId id="421"/>
            <p14:sldId id="423"/>
            <p14:sldId id="424"/>
            <p14:sldId id="425"/>
            <p14:sldId id="426"/>
            <p14:sldId id="427"/>
            <p14:sldId id="428"/>
            <p14:sldId id="619"/>
          </p14:sldIdLst>
        </p14:section>
        <p14:section name="Bootstrap" id="{4530B0B4-96CE-4E8F-A899-7926DE73A2CB}">
          <p14:sldIdLst>
            <p14:sldId id="430"/>
            <p14:sldId id="433"/>
            <p14:sldId id="434"/>
            <p14:sldId id="440"/>
            <p14:sldId id="435"/>
            <p14:sldId id="436"/>
            <p14:sldId id="437"/>
            <p14:sldId id="438"/>
            <p14:sldId id="439"/>
            <p14:sldId id="441"/>
            <p14:sldId id="442"/>
            <p14:sldId id="620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1" autoAdjust="0"/>
    <p:restoredTop sz="71141" autoAdjust="0"/>
  </p:normalViewPr>
  <p:slideViewPr>
    <p:cSldViewPr snapToGrid="0">
      <p:cViewPr varScale="1">
        <p:scale>
          <a:sx n="52" d="100"/>
          <a:sy n="52" d="100"/>
        </p:scale>
        <p:origin x="150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08854-EA18-42D5-9A0A-2C19A32A40B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B85B13-4873-492A-BA59-0C76589183C3}">
      <dgm:prSet phldrT="[Text]" custT="1"/>
      <dgm:spPr/>
      <dgm:t>
        <a:bodyPr/>
        <a:lstStyle/>
        <a:p>
          <a:r>
            <a:rPr lang="en-US" sz="2000" dirty="0"/>
            <a:t>If it’s a Major Navigation Block:</a:t>
          </a:r>
        </a:p>
      </dgm:t>
    </dgm:pt>
    <dgm:pt modelId="{EA148C7A-338D-405A-A7E1-C0BE178557CC}" type="parTrans" cxnId="{3A28104D-3635-4D38-9201-BD0F789BC94D}">
      <dgm:prSet/>
      <dgm:spPr/>
      <dgm:t>
        <a:bodyPr/>
        <a:lstStyle/>
        <a:p>
          <a:endParaRPr lang="en-US"/>
        </a:p>
      </dgm:t>
    </dgm:pt>
    <dgm:pt modelId="{85617404-FE87-4195-A1E6-20C231AE2A4D}" type="sibTrans" cxnId="{3A28104D-3635-4D38-9201-BD0F789BC94D}">
      <dgm:prSet/>
      <dgm:spPr/>
      <dgm:t>
        <a:bodyPr/>
        <a:lstStyle/>
        <a:p>
          <a:endParaRPr lang="en-US"/>
        </a:p>
      </dgm:t>
    </dgm:pt>
    <dgm:pt modelId="{322B4063-DB01-44CB-B4AD-19AEB59B310C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nav</a:t>
          </a:r>
          <a:r>
            <a:rPr lang="en-US" dirty="0"/>
            <a:t>&gt;</a:t>
          </a:r>
        </a:p>
      </dgm:t>
    </dgm:pt>
    <dgm:pt modelId="{1489F0D4-B3D3-4CF5-B40E-B6439F80E04E}" type="parTrans" cxnId="{D9BCB493-A961-4289-AE2D-EE84D1FDED6F}">
      <dgm:prSet/>
      <dgm:spPr/>
      <dgm:t>
        <a:bodyPr/>
        <a:lstStyle/>
        <a:p>
          <a:endParaRPr lang="en-US"/>
        </a:p>
      </dgm:t>
    </dgm:pt>
    <dgm:pt modelId="{9F303E6C-C405-43D6-8522-E86A57464FE7}" type="sibTrans" cxnId="{D9BCB493-A961-4289-AE2D-EE84D1FDED6F}">
      <dgm:prSet/>
      <dgm:spPr/>
      <dgm:t>
        <a:bodyPr/>
        <a:lstStyle/>
        <a:p>
          <a:endParaRPr lang="en-US"/>
        </a:p>
      </dgm:t>
    </dgm:pt>
    <dgm:pt modelId="{74EE3F6F-2C5C-48EE-B298-F893227AF070}">
      <dgm:prSet phldrT="[Text]" custT="1"/>
      <dgm:spPr/>
      <dgm:t>
        <a:bodyPr/>
        <a:lstStyle/>
        <a:p>
          <a:r>
            <a:rPr lang="en-US" sz="2000" dirty="0"/>
            <a:t>If it Makes Sense on its Own:</a:t>
          </a:r>
        </a:p>
      </dgm:t>
    </dgm:pt>
    <dgm:pt modelId="{1233C700-4CD4-4887-9ADD-01CD48B7C382}" type="parTrans" cxnId="{A61019C5-7456-4356-8626-54E979629CB4}">
      <dgm:prSet/>
      <dgm:spPr/>
      <dgm:t>
        <a:bodyPr/>
        <a:lstStyle/>
        <a:p>
          <a:endParaRPr lang="en-US"/>
        </a:p>
      </dgm:t>
    </dgm:pt>
    <dgm:pt modelId="{82555425-A4BA-44E5-A65B-A6F0B70EA345}" type="sibTrans" cxnId="{A61019C5-7456-4356-8626-54E979629CB4}">
      <dgm:prSet/>
      <dgm:spPr/>
      <dgm:t>
        <a:bodyPr/>
        <a:lstStyle/>
        <a:p>
          <a:endParaRPr lang="en-US"/>
        </a:p>
      </dgm:t>
    </dgm:pt>
    <dgm:pt modelId="{B18C6A36-74C6-4A4D-BBAA-CB6C07BD2EDC}">
      <dgm:prSet phldrT="[Text]"/>
      <dgm:spPr/>
      <dgm:t>
        <a:bodyPr/>
        <a:lstStyle/>
        <a:p>
          <a:r>
            <a:rPr lang="en-US" dirty="0"/>
            <a:t>&lt;article&gt;</a:t>
          </a:r>
        </a:p>
      </dgm:t>
    </dgm:pt>
    <dgm:pt modelId="{8308217C-4E10-4C45-A136-F5102103B2F4}" type="parTrans" cxnId="{DAFF0EC1-1E81-4EC0-8D5B-090DA22572C6}">
      <dgm:prSet/>
      <dgm:spPr/>
      <dgm:t>
        <a:bodyPr/>
        <a:lstStyle/>
        <a:p>
          <a:endParaRPr lang="en-US"/>
        </a:p>
      </dgm:t>
    </dgm:pt>
    <dgm:pt modelId="{75AFEC35-C069-4CC4-AF2D-72156A5F3E28}" type="sibTrans" cxnId="{DAFF0EC1-1E81-4EC0-8D5B-090DA22572C6}">
      <dgm:prSet/>
      <dgm:spPr/>
      <dgm:t>
        <a:bodyPr/>
        <a:lstStyle/>
        <a:p>
          <a:endParaRPr lang="en-US"/>
        </a:p>
      </dgm:t>
    </dgm:pt>
    <dgm:pt modelId="{C996DBAF-85AC-48D8-A78E-238102366E9E}">
      <dgm:prSet phldrT="[Text]" custT="1"/>
      <dgm:spPr/>
      <dgm:t>
        <a:bodyPr/>
        <a:lstStyle/>
        <a:p>
          <a:r>
            <a:rPr lang="en-US" sz="2000" dirty="0"/>
            <a:t>If it isn’t Needed to Understand the Content:</a:t>
          </a:r>
        </a:p>
      </dgm:t>
    </dgm:pt>
    <dgm:pt modelId="{8BF7C5DA-B874-4013-8963-B4D0A2ED8714}" type="parTrans" cxnId="{2BB8BECA-DDD6-4ED2-8F45-BE85E25E8E32}">
      <dgm:prSet/>
      <dgm:spPr/>
      <dgm:t>
        <a:bodyPr/>
        <a:lstStyle/>
        <a:p>
          <a:endParaRPr lang="en-US"/>
        </a:p>
      </dgm:t>
    </dgm:pt>
    <dgm:pt modelId="{5F09C9A5-59D8-403A-AE62-C566B9C7F056}" type="sibTrans" cxnId="{2BB8BECA-DDD6-4ED2-8F45-BE85E25E8E32}">
      <dgm:prSet/>
      <dgm:spPr/>
      <dgm:t>
        <a:bodyPr/>
        <a:lstStyle/>
        <a:p>
          <a:endParaRPr lang="en-US"/>
        </a:p>
      </dgm:t>
    </dgm:pt>
    <dgm:pt modelId="{2950FBC7-1BF4-4A52-A2D1-A4E7F4B4FB36}">
      <dgm:prSet phldrT="[Text]"/>
      <dgm:spPr/>
      <dgm:t>
        <a:bodyPr/>
        <a:lstStyle/>
        <a:p>
          <a:r>
            <a:rPr lang="en-US" dirty="0"/>
            <a:t>&lt;aside&gt;</a:t>
          </a:r>
        </a:p>
      </dgm:t>
    </dgm:pt>
    <dgm:pt modelId="{872BC95D-7212-4D22-858F-7D1F7305244A}" type="parTrans" cxnId="{BD02B9EF-F352-49FA-8CA3-C884B002E9BE}">
      <dgm:prSet/>
      <dgm:spPr/>
      <dgm:t>
        <a:bodyPr/>
        <a:lstStyle/>
        <a:p>
          <a:endParaRPr lang="en-US"/>
        </a:p>
      </dgm:t>
    </dgm:pt>
    <dgm:pt modelId="{668AA8AF-9E93-41F3-BFD9-165149A2EAA6}" type="sibTrans" cxnId="{BD02B9EF-F352-49FA-8CA3-C884B002E9BE}">
      <dgm:prSet/>
      <dgm:spPr/>
      <dgm:t>
        <a:bodyPr/>
        <a:lstStyle/>
        <a:p>
          <a:endParaRPr lang="en-US"/>
        </a:p>
      </dgm:t>
    </dgm:pt>
    <dgm:pt modelId="{36FB597D-653D-42F4-A8FD-5B23EB9E9484}">
      <dgm:prSet phldrT="[Text]" custT="1"/>
      <dgm:spPr/>
      <dgm:t>
        <a:bodyPr/>
        <a:lstStyle/>
        <a:p>
          <a:r>
            <a:rPr lang="en-US" sz="2000" dirty="0"/>
            <a:t>If its Logical to add a Heading:</a:t>
          </a:r>
        </a:p>
      </dgm:t>
    </dgm:pt>
    <dgm:pt modelId="{32A614D1-0147-4EC1-AFE6-59A57DE68EE4}" type="parTrans" cxnId="{254E76A5-5DA8-412B-BCC3-644987E4D654}">
      <dgm:prSet/>
      <dgm:spPr/>
      <dgm:t>
        <a:bodyPr/>
        <a:lstStyle/>
        <a:p>
          <a:endParaRPr lang="en-US"/>
        </a:p>
      </dgm:t>
    </dgm:pt>
    <dgm:pt modelId="{3DA8C036-BF6A-4019-9BB8-8334B7AA267E}" type="sibTrans" cxnId="{254E76A5-5DA8-412B-BCC3-644987E4D654}">
      <dgm:prSet/>
      <dgm:spPr/>
      <dgm:t>
        <a:bodyPr/>
        <a:lstStyle/>
        <a:p>
          <a:endParaRPr lang="en-US"/>
        </a:p>
      </dgm:t>
    </dgm:pt>
    <dgm:pt modelId="{BBC4AD8A-26F5-47C8-9062-53C79A2F6133}">
      <dgm:prSet phldrT="[Text]"/>
      <dgm:spPr/>
      <dgm:t>
        <a:bodyPr/>
        <a:lstStyle/>
        <a:p>
          <a:r>
            <a:rPr lang="en-US" dirty="0"/>
            <a:t>&lt;section&gt;</a:t>
          </a:r>
        </a:p>
      </dgm:t>
    </dgm:pt>
    <dgm:pt modelId="{C6BF8F66-800A-4763-947D-84123D527138}" type="parTrans" cxnId="{AAA43383-78A1-48FA-8105-E9175E10415E}">
      <dgm:prSet/>
      <dgm:spPr/>
      <dgm:t>
        <a:bodyPr/>
        <a:lstStyle/>
        <a:p>
          <a:endParaRPr lang="en-US"/>
        </a:p>
      </dgm:t>
    </dgm:pt>
    <dgm:pt modelId="{FDAADB6E-FA69-4F85-961E-D87BB5E799FC}" type="sibTrans" cxnId="{AAA43383-78A1-48FA-8105-E9175E10415E}">
      <dgm:prSet/>
      <dgm:spPr/>
      <dgm:t>
        <a:bodyPr/>
        <a:lstStyle/>
        <a:p>
          <a:endParaRPr lang="en-US"/>
        </a:p>
      </dgm:t>
    </dgm:pt>
    <dgm:pt modelId="{96498F0D-95EE-451A-9A0E-671F01996B6A}">
      <dgm:prSet phldrT="[Text]" custT="1"/>
      <dgm:spPr/>
      <dgm:t>
        <a:bodyPr/>
        <a:lstStyle/>
        <a:p>
          <a:r>
            <a:rPr lang="en-US" sz="2000" dirty="0"/>
            <a:t>If there's any Other Semantic Meaning:</a:t>
          </a:r>
        </a:p>
      </dgm:t>
    </dgm:pt>
    <dgm:pt modelId="{FCF62F7D-E290-46E5-827C-8ED47A010FFA}" type="parTrans" cxnId="{21A3FA94-B52B-40E0-8D91-A608AAD2369C}">
      <dgm:prSet/>
      <dgm:spPr/>
      <dgm:t>
        <a:bodyPr/>
        <a:lstStyle/>
        <a:p>
          <a:endParaRPr lang="en-US"/>
        </a:p>
      </dgm:t>
    </dgm:pt>
    <dgm:pt modelId="{1B3D8B8D-FCEB-4BB4-960A-2B3209B53A77}" type="sibTrans" cxnId="{21A3FA94-B52B-40E0-8D91-A608AAD2369C}">
      <dgm:prSet/>
      <dgm:spPr/>
      <dgm:t>
        <a:bodyPr/>
        <a:lstStyle/>
        <a:p>
          <a:endParaRPr lang="en-US"/>
        </a:p>
      </dgm:t>
    </dgm:pt>
    <dgm:pt modelId="{C856F04E-61C3-4C68-A977-98A08FAEE969}">
      <dgm:prSet phldrT="[Text]"/>
      <dgm:spPr/>
      <dgm:t>
        <a:bodyPr/>
        <a:lstStyle/>
        <a:p>
          <a:r>
            <a:rPr lang="en-US" dirty="0"/>
            <a:t>&lt;header&gt;</a:t>
          </a:r>
        </a:p>
      </dgm:t>
    </dgm:pt>
    <dgm:pt modelId="{ABFC04D0-6C84-4AAB-B044-981A51DD1661}" type="parTrans" cxnId="{CA55930A-C547-4135-8CA2-660BD4A6AE52}">
      <dgm:prSet/>
      <dgm:spPr/>
      <dgm:t>
        <a:bodyPr/>
        <a:lstStyle/>
        <a:p>
          <a:endParaRPr lang="en-US"/>
        </a:p>
      </dgm:t>
    </dgm:pt>
    <dgm:pt modelId="{073B8D3C-8B59-43CD-AEBA-8C8A20ED00EA}" type="sibTrans" cxnId="{CA55930A-C547-4135-8CA2-660BD4A6AE52}">
      <dgm:prSet/>
      <dgm:spPr/>
      <dgm:t>
        <a:bodyPr/>
        <a:lstStyle/>
        <a:p>
          <a:endParaRPr lang="en-US"/>
        </a:p>
      </dgm:t>
    </dgm:pt>
    <dgm:pt modelId="{2B2635F9-611B-4A49-B12D-40F1C644B486}">
      <dgm:prSet phldrT="[Text]"/>
      <dgm:spPr/>
      <dgm:t>
        <a:bodyPr/>
        <a:lstStyle/>
        <a:p>
          <a:r>
            <a:rPr lang="en-US" dirty="0"/>
            <a:t>&lt;footer&gt;</a:t>
          </a:r>
        </a:p>
      </dgm:t>
    </dgm:pt>
    <dgm:pt modelId="{A32F4EF2-A10A-4379-895C-B65FF498283F}" type="parTrans" cxnId="{7F81D106-FDED-42EF-84E1-44C15248D5A5}">
      <dgm:prSet/>
      <dgm:spPr/>
      <dgm:t>
        <a:bodyPr/>
        <a:lstStyle/>
        <a:p>
          <a:endParaRPr lang="en-US"/>
        </a:p>
      </dgm:t>
    </dgm:pt>
    <dgm:pt modelId="{CB1D556D-49C6-4C16-97CF-7CC3E55A4FDA}" type="sibTrans" cxnId="{7F81D106-FDED-42EF-84E1-44C15248D5A5}">
      <dgm:prSet/>
      <dgm:spPr/>
      <dgm:t>
        <a:bodyPr/>
        <a:lstStyle/>
        <a:p>
          <a:endParaRPr lang="en-US"/>
        </a:p>
      </dgm:t>
    </dgm:pt>
    <dgm:pt modelId="{83BD09EA-F28C-42F1-86D9-9A51E6109588}">
      <dgm:prSet phldrT="[Text]" custT="1"/>
      <dgm:spPr/>
      <dgm:t>
        <a:bodyPr/>
        <a:lstStyle/>
        <a:p>
          <a:r>
            <a:rPr lang="en-US" sz="2000" dirty="0"/>
            <a:t>If you Reach This:</a:t>
          </a:r>
        </a:p>
      </dgm:t>
    </dgm:pt>
    <dgm:pt modelId="{939BD895-D9A5-491D-9083-0C815462B20F}" type="parTrans" cxnId="{EF98AAE5-7385-48B2-8FCC-D11C3409D3D5}">
      <dgm:prSet/>
      <dgm:spPr/>
      <dgm:t>
        <a:bodyPr/>
        <a:lstStyle/>
        <a:p>
          <a:endParaRPr lang="en-US"/>
        </a:p>
      </dgm:t>
    </dgm:pt>
    <dgm:pt modelId="{FB35E561-39E0-4BC7-B7F0-9C6882027E49}" type="sibTrans" cxnId="{EF98AAE5-7385-48B2-8FCC-D11C3409D3D5}">
      <dgm:prSet/>
      <dgm:spPr/>
      <dgm:t>
        <a:bodyPr/>
        <a:lstStyle/>
        <a:p>
          <a:endParaRPr lang="en-US"/>
        </a:p>
      </dgm:t>
    </dgm:pt>
    <dgm:pt modelId="{400DB659-F04B-4E67-9FB3-C9A72B1132D9}">
      <dgm:prSet phldrT="[Text]"/>
      <dgm:spPr/>
      <dgm:t>
        <a:bodyPr/>
        <a:lstStyle/>
        <a:p>
          <a:r>
            <a:rPr lang="en-US" dirty="0"/>
            <a:t>&lt;div&gt;</a:t>
          </a:r>
        </a:p>
      </dgm:t>
    </dgm:pt>
    <dgm:pt modelId="{E8DF5F78-A32E-4303-8571-C8057D66F8CD}" type="parTrans" cxnId="{EFD48393-EA82-4209-B117-003F7B320BFE}">
      <dgm:prSet/>
      <dgm:spPr/>
      <dgm:t>
        <a:bodyPr/>
        <a:lstStyle/>
        <a:p>
          <a:endParaRPr lang="en-US"/>
        </a:p>
      </dgm:t>
    </dgm:pt>
    <dgm:pt modelId="{80798CA7-41CD-4A96-B7EF-FB1B1D8A7D0A}" type="sibTrans" cxnId="{EFD48393-EA82-4209-B117-003F7B320BFE}">
      <dgm:prSet/>
      <dgm:spPr/>
      <dgm:t>
        <a:bodyPr/>
        <a:lstStyle/>
        <a:p>
          <a:endParaRPr lang="en-US"/>
        </a:p>
      </dgm:t>
    </dgm:pt>
    <dgm:pt modelId="{2DB0B26D-F6B9-4225-A8D1-9C527D5435C5}" type="pres">
      <dgm:prSet presAssocID="{C2108854-EA18-42D5-9A0A-2C19A32A40B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0A2DD5-669B-42DC-AAEC-3DF3647275F5}" type="pres">
      <dgm:prSet presAssocID="{3DB85B13-4873-492A-BA59-0C76589183C3}" presName="compNode" presStyleCnt="0"/>
      <dgm:spPr/>
    </dgm:pt>
    <dgm:pt modelId="{9B842E7D-B661-4CEE-B4DB-0B1717DF27DB}" type="pres">
      <dgm:prSet presAssocID="{3DB85B13-4873-492A-BA59-0C76589183C3}" presName="aNode" presStyleLbl="bgShp" presStyleIdx="0" presStyleCnt="6"/>
      <dgm:spPr/>
      <dgm:t>
        <a:bodyPr/>
        <a:lstStyle/>
        <a:p>
          <a:endParaRPr lang="en-GB"/>
        </a:p>
      </dgm:t>
    </dgm:pt>
    <dgm:pt modelId="{76024DBB-E202-4319-A14B-BADBBCA0C3A3}" type="pres">
      <dgm:prSet presAssocID="{3DB85B13-4873-492A-BA59-0C76589183C3}" presName="textNode" presStyleLbl="bgShp" presStyleIdx="0" presStyleCnt="6"/>
      <dgm:spPr/>
      <dgm:t>
        <a:bodyPr/>
        <a:lstStyle/>
        <a:p>
          <a:endParaRPr lang="en-GB"/>
        </a:p>
      </dgm:t>
    </dgm:pt>
    <dgm:pt modelId="{F5DCCC01-324C-4733-8752-534FF125E531}" type="pres">
      <dgm:prSet presAssocID="{3DB85B13-4873-492A-BA59-0C76589183C3}" presName="compChildNode" presStyleCnt="0"/>
      <dgm:spPr/>
    </dgm:pt>
    <dgm:pt modelId="{E05E6FA2-D914-4340-A436-A60DE536068E}" type="pres">
      <dgm:prSet presAssocID="{3DB85B13-4873-492A-BA59-0C76589183C3}" presName="theInnerList" presStyleCnt="0"/>
      <dgm:spPr/>
    </dgm:pt>
    <dgm:pt modelId="{1F242C54-A446-4A0B-A6F9-07E38BE87E5E}" type="pres">
      <dgm:prSet presAssocID="{322B4063-DB01-44CB-B4AD-19AEB59B310C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69AC94-FB12-4D69-AD84-C46C76FDB8D2}" type="pres">
      <dgm:prSet presAssocID="{3DB85B13-4873-492A-BA59-0C76589183C3}" presName="aSpace" presStyleCnt="0"/>
      <dgm:spPr/>
    </dgm:pt>
    <dgm:pt modelId="{EE97E4DA-21D1-4F4A-9152-ADDB68584274}" type="pres">
      <dgm:prSet presAssocID="{74EE3F6F-2C5C-48EE-B298-F893227AF070}" presName="compNode" presStyleCnt="0"/>
      <dgm:spPr/>
    </dgm:pt>
    <dgm:pt modelId="{84339284-E287-458A-80B4-988D0733D08B}" type="pres">
      <dgm:prSet presAssocID="{74EE3F6F-2C5C-48EE-B298-F893227AF070}" presName="aNode" presStyleLbl="bgShp" presStyleIdx="1" presStyleCnt="6"/>
      <dgm:spPr/>
      <dgm:t>
        <a:bodyPr/>
        <a:lstStyle/>
        <a:p>
          <a:endParaRPr lang="en-GB"/>
        </a:p>
      </dgm:t>
    </dgm:pt>
    <dgm:pt modelId="{98DECB8D-C42D-4A52-8987-E906CE66F856}" type="pres">
      <dgm:prSet presAssocID="{74EE3F6F-2C5C-48EE-B298-F893227AF070}" presName="textNode" presStyleLbl="bgShp" presStyleIdx="1" presStyleCnt="6"/>
      <dgm:spPr/>
      <dgm:t>
        <a:bodyPr/>
        <a:lstStyle/>
        <a:p>
          <a:endParaRPr lang="en-GB"/>
        </a:p>
      </dgm:t>
    </dgm:pt>
    <dgm:pt modelId="{5B33E40C-0A69-4A5C-A83E-C8144B3AAFA8}" type="pres">
      <dgm:prSet presAssocID="{74EE3F6F-2C5C-48EE-B298-F893227AF070}" presName="compChildNode" presStyleCnt="0"/>
      <dgm:spPr/>
    </dgm:pt>
    <dgm:pt modelId="{17164E37-61CA-41F5-96E9-A880959DE146}" type="pres">
      <dgm:prSet presAssocID="{74EE3F6F-2C5C-48EE-B298-F893227AF070}" presName="theInnerList" presStyleCnt="0"/>
      <dgm:spPr/>
    </dgm:pt>
    <dgm:pt modelId="{6D0B1E7B-4806-41F7-A1B4-B7AC0BEEB1A7}" type="pres">
      <dgm:prSet presAssocID="{B18C6A36-74C6-4A4D-BBAA-CB6C07BD2EDC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8FAB0-D69A-4A54-8C40-055D5575A81F}" type="pres">
      <dgm:prSet presAssocID="{74EE3F6F-2C5C-48EE-B298-F893227AF070}" presName="aSpace" presStyleCnt="0"/>
      <dgm:spPr/>
    </dgm:pt>
    <dgm:pt modelId="{3B4535B5-A638-4C55-815E-1FCC79ECDAB8}" type="pres">
      <dgm:prSet presAssocID="{C996DBAF-85AC-48D8-A78E-238102366E9E}" presName="compNode" presStyleCnt="0"/>
      <dgm:spPr/>
    </dgm:pt>
    <dgm:pt modelId="{B6B77ECE-3E0B-47E6-AAB4-C27D31D6D185}" type="pres">
      <dgm:prSet presAssocID="{C996DBAF-85AC-48D8-A78E-238102366E9E}" presName="aNode" presStyleLbl="bgShp" presStyleIdx="2" presStyleCnt="6"/>
      <dgm:spPr/>
      <dgm:t>
        <a:bodyPr/>
        <a:lstStyle/>
        <a:p>
          <a:endParaRPr lang="en-GB"/>
        </a:p>
      </dgm:t>
    </dgm:pt>
    <dgm:pt modelId="{055EA71D-5686-4435-B35D-8093E3CA80EA}" type="pres">
      <dgm:prSet presAssocID="{C996DBAF-85AC-48D8-A78E-238102366E9E}" presName="textNode" presStyleLbl="bgShp" presStyleIdx="2" presStyleCnt="6"/>
      <dgm:spPr/>
      <dgm:t>
        <a:bodyPr/>
        <a:lstStyle/>
        <a:p>
          <a:endParaRPr lang="en-GB"/>
        </a:p>
      </dgm:t>
    </dgm:pt>
    <dgm:pt modelId="{E56B70A9-E8FB-46B9-AEC6-264F92DC26D9}" type="pres">
      <dgm:prSet presAssocID="{C996DBAF-85AC-48D8-A78E-238102366E9E}" presName="compChildNode" presStyleCnt="0"/>
      <dgm:spPr/>
    </dgm:pt>
    <dgm:pt modelId="{03E6060F-AA6A-45E3-B91E-458F203AC3D4}" type="pres">
      <dgm:prSet presAssocID="{C996DBAF-85AC-48D8-A78E-238102366E9E}" presName="theInnerList" presStyleCnt="0"/>
      <dgm:spPr/>
    </dgm:pt>
    <dgm:pt modelId="{0E400D22-8251-4288-A480-5B704DB43128}" type="pres">
      <dgm:prSet presAssocID="{2950FBC7-1BF4-4A52-A2D1-A4E7F4B4FB36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D26F3D-F3F4-43BC-B6D5-D047689D098A}" type="pres">
      <dgm:prSet presAssocID="{C996DBAF-85AC-48D8-A78E-238102366E9E}" presName="aSpace" presStyleCnt="0"/>
      <dgm:spPr/>
    </dgm:pt>
    <dgm:pt modelId="{AE7819AB-7FAA-4D42-A24D-065D9149818E}" type="pres">
      <dgm:prSet presAssocID="{36FB597D-653D-42F4-A8FD-5B23EB9E9484}" presName="compNode" presStyleCnt="0"/>
      <dgm:spPr/>
    </dgm:pt>
    <dgm:pt modelId="{24F5BB14-88F7-4AB7-8452-3A9D9A154767}" type="pres">
      <dgm:prSet presAssocID="{36FB597D-653D-42F4-A8FD-5B23EB9E9484}" presName="aNode" presStyleLbl="bgShp" presStyleIdx="3" presStyleCnt="6"/>
      <dgm:spPr/>
      <dgm:t>
        <a:bodyPr/>
        <a:lstStyle/>
        <a:p>
          <a:endParaRPr lang="en-GB"/>
        </a:p>
      </dgm:t>
    </dgm:pt>
    <dgm:pt modelId="{1085CE07-4A46-415D-B1A7-FAA99C435B9F}" type="pres">
      <dgm:prSet presAssocID="{36FB597D-653D-42F4-A8FD-5B23EB9E9484}" presName="textNode" presStyleLbl="bgShp" presStyleIdx="3" presStyleCnt="6"/>
      <dgm:spPr/>
      <dgm:t>
        <a:bodyPr/>
        <a:lstStyle/>
        <a:p>
          <a:endParaRPr lang="en-GB"/>
        </a:p>
      </dgm:t>
    </dgm:pt>
    <dgm:pt modelId="{DA1D6D38-2063-4EC6-81A6-DDFB911ABCF4}" type="pres">
      <dgm:prSet presAssocID="{36FB597D-653D-42F4-A8FD-5B23EB9E9484}" presName="compChildNode" presStyleCnt="0"/>
      <dgm:spPr/>
    </dgm:pt>
    <dgm:pt modelId="{4D71665A-9C73-4867-A7A5-D6028040E357}" type="pres">
      <dgm:prSet presAssocID="{36FB597D-653D-42F4-A8FD-5B23EB9E9484}" presName="theInnerList" presStyleCnt="0"/>
      <dgm:spPr/>
    </dgm:pt>
    <dgm:pt modelId="{C7E1BBAA-FAA4-47A9-AF89-A8FF9A1F842E}" type="pres">
      <dgm:prSet presAssocID="{BBC4AD8A-26F5-47C8-9062-53C79A2F6133}" presName="childNode" presStyleLbl="node1" presStyleIdx="3" presStyleCnt="7" custScaleX="11334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F3973B-BEA4-4D4E-868A-C24553EF57DE}" type="pres">
      <dgm:prSet presAssocID="{36FB597D-653D-42F4-A8FD-5B23EB9E9484}" presName="aSpace" presStyleCnt="0"/>
      <dgm:spPr/>
    </dgm:pt>
    <dgm:pt modelId="{0343AE0E-E624-4A43-90AE-499376C83171}" type="pres">
      <dgm:prSet presAssocID="{96498F0D-95EE-451A-9A0E-671F01996B6A}" presName="compNode" presStyleCnt="0"/>
      <dgm:spPr/>
    </dgm:pt>
    <dgm:pt modelId="{E9B463CA-6D7B-4380-AECC-4C4725823D16}" type="pres">
      <dgm:prSet presAssocID="{96498F0D-95EE-451A-9A0E-671F01996B6A}" presName="aNode" presStyleLbl="bgShp" presStyleIdx="4" presStyleCnt="6"/>
      <dgm:spPr/>
      <dgm:t>
        <a:bodyPr/>
        <a:lstStyle/>
        <a:p>
          <a:endParaRPr lang="en-GB"/>
        </a:p>
      </dgm:t>
    </dgm:pt>
    <dgm:pt modelId="{673021DC-1535-4539-A8D0-B5028A7DD3AE}" type="pres">
      <dgm:prSet presAssocID="{96498F0D-95EE-451A-9A0E-671F01996B6A}" presName="textNode" presStyleLbl="bgShp" presStyleIdx="4" presStyleCnt="6"/>
      <dgm:spPr/>
      <dgm:t>
        <a:bodyPr/>
        <a:lstStyle/>
        <a:p>
          <a:endParaRPr lang="en-GB"/>
        </a:p>
      </dgm:t>
    </dgm:pt>
    <dgm:pt modelId="{1D06ADD0-E460-4D69-BC40-47EEC361FAE0}" type="pres">
      <dgm:prSet presAssocID="{96498F0D-95EE-451A-9A0E-671F01996B6A}" presName="compChildNode" presStyleCnt="0"/>
      <dgm:spPr/>
    </dgm:pt>
    <dgm:pt modelId="{3CCBF2B0-C3AF-4229-90C7-84EF0B9FDEFB}" type="pres">
      <dgm:prSet presAssocID="{96498F0D-95EE-451A-9A0E-671F01996B6A}" presName="theInnerList" presStyleCnt="0"/>
      <dgm:spPr/>
    </dgm:pt>
    <dgm:pt modelId="{1EAF9A3E-8FCB-4911-BDDF-982A62D86344}" type="pres">
      <dgm:prSet presAssocID="{C856F04E-61C3-4C68-A977-98A08FAEE96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AAAD73-E90B-44A1-A669-A64E29E7BAF1}" type="pres">
      <dgm:prSet presAssocID="{C856F04E-61C3-4C68-A977-98A08FAEE969}" presName="aSpace2" presStyleCnt="0"/>
      <dgm:spPr/>
    </dgm:pt>
    <dgm:pt modelId="{80419AFA-5908-491F-B54E-62748097F758}" type="pres">
      <dgm:prSet presAssocID="{2B2635F9-611B-4A49-B12D-40F1C644B486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AE835E-B2FF-4DC7-B16F-6ECF2B6ED73A}" type="pres">
      <dgm:prSet presAssocID="{96498F0D-95EE-451A-9A0E-671F01996B6A}" presName="aSpace" presStyleCnt="0"/>
      <dgm:spPr/>
    </dgm:pt>
    <dgm:pt modelId="{C07FE90B-6F9F-4E9D-A8F2-3FEB2B69D982}" type="pres">
      <dgm:prSet presAssocID="{83BD09EA-F28C-42F1-86D9-9A51E6109588}" presName="compNode" presStyleCnt="0"/>
      <dgm:spPr/>
    </dgm:pt>
    <dgm:pt modelId="{331CF0F9-5A4D-46CC-A32A-750A9E5132A3}" type="pres">
      <dgm:prSet presAssocID="{83BD09EA-F28C-42F1-86D9-9A51E6109588}" presName="aNode" presStyleLbl="bgShp" presStyleIdx="5" presStyleCnt="6"/>
      <dgm:spPr/>
      <dgm:t>
        <a:bodyPr/>
        <a:lstStyle/>
        <a:p>
          <a:endParaRPr lang="en-GB"/>
        </a:p>
      </dgm:t>
    </dgm:pt>
    <dgm:pt modelId="{D4DBC0A3-8EF6-4AFB-AE96-79DE94D96EDB}" type="pres">
      <dgm:prSet presAssocID="{83BD09EA-F28C-42F1-86D9-9A51E6109588}" presName="textNode" presStyleLbl="bgShp" presStyleIdx="5" presStyleCnt="6"/>
      <dgm:spPr/>
      <dgm:t>
        <a:bodyPr/>
        <a:lstStyle/>
        <a:p>
          <a:endParaRPr lang="en-GB"/>
        </a:p>
      </dgm:t>
    </dgm:pt>
    <dgm:pt modelId="{AACFE5BD-DFB3-4060-A9B1-54829829D8AE}" type="pres">
      <dgm:prSet presAssocID="{83BD09EA-F28C-42F1-86D9-9A51E6109588}" presName="compChildNode" presStyleCnt="0"/>
      <dgm:spPr/>
    </dgm:pt>
    <dgm:pt modelId="{36FC7BE9-7C68-4A4E-865B-FA0224AF0277}" type="pres">
      <dgm:prSet presAssocID="{83BD09EA-F28C-42F1-86D9-9A51E6109588}" presName="theInnerList" presStyleCnt="0"/>
      <dgm:spPr/>
    </dgm:pt>
    <dgm:pt modelId="{C361167B-67BC-49BB-8D7F-8415009E226A}" type="pres">
      <dgm:prSet presAssocID="{400DB659-F04B-4E67-9FB3-C9A72B1132D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F81D106-FDED-42EF-84E1-44C15248D5A5}" srcId="{96498F0D-95EE-451A-9A0E-671F01996B6A}" destId="{2B2635F9-611B-4A49-B12D-40F1C644B486}" srcOrd="1" destOrd="0" parTransId="{A32F4EF2-A10A-4379-895C-B65FF498283F}" sibTransId="{CB1D556D-49C6-4C16-97CF-7CC3E55A4FDA}"/>
    <dgm:cxn modelId="{EF98AAE5-7385-48B2-8FCC-D11C3409D3D5}" srcId="{C2108854-EA18-42D5-9A0A-2C19A32A40B0}" destId="{83BD09EA-F28C-42F1-86D9-9A51E6109588}" srcOrd="5" destOrd="0" parTransId="{939BD895-D9A5-491D-9083-0C815462B20F}" sibTransId="{FB35E561-39E0-4BC7-B7F0-9C6882027E49}"/>
    <dgm:cxn modelId="{1C906923-B141-4583-AA59-32A655335691}" type="presOf" srcId="{96498F0D-95EE-451A-9A0E-671F01996B6A}" destId="{673021DC-1535-4539-A8D0-B5028A7DD3AE}" srcOrd="1" destOrd="0" presId="urn:microsoft.com/office/officeart/2005/8/layout/lProcess2"/>
    <dgm:cxn modelId="{467CF0BF-29AE-4709-92E3-A05CD701A4C2}" type="presOf" srcId="{96498F0D-95EE-451A-9A0E-671F01996B6A}" destId="{E9B463CA-6D7B-4380-AECC-4C4725823D16}" srcOrd="0" destOrd="0" presId="urn:microsoft.com/office/officeart/2005/8/layout/lProcess2"/>
    <dgm:cxn modelId="{69040782-5BD2-4326-85F9-A6B390054B43}" type="presOf" srcId="{83BD09EA-F28C-42F1-86D9-9A51E6109588}" destId="{331CF0F9-5A4D-46CC-A32A-750A9E5132A3}" srcOrd="0" destOrd="0" presId="urn:microsoft.com/office/officeart/2005/8/layout/lProcess2"/>
    <dgm:cxn modelId="{0B1053EC-A5EB-4546-978C-8D3F55E9C9B4}" type="presOf" srcId="{C996DBAF-85AC-48D8-A78E-238102366E9E}" destId="{055EA71D-5686-4435-B35D-8093E3CA80EA}" srcOrd="1" destOrd="0" presId="urn:microsoft.com/office/officeart/2005/8/layout/lProcess2"/>
    <dgm:cxn modelId="{3540C5C7-B7BB-4383-A519-A3AD760C6965}" type="presOf" srcId="{3DB85B13-4873-492A-BA59-0C76589183C3}" destId="{76024DBB-E202-4319-A14B-BADBBCA0C3A3}" srcOrd="1" destOrd="0" presId="urn:microsoft.com/office/officeart/2005/8/layout/lProcess2"/>
    <dgm:cxn modelId="{EFD48393-EA82-4209-B117-003F7B320BFE}" srcId="{83BD09EA-F28C-42F1-86D9-9A51E6109588}" destId="{400DB659-F04B-4E67-9FB3-C9A72B1132D9}" srcOrd="0" destOrd="0" parTransId="{E8DF5F78-A32E-4303-8571-C8057D66F8CD}" sibTransId="{80798CA7-41CD-4A96-B7EF-FB1B1D8A7D0A}"/>
    <dgm:cxn modelId="{CA55930A-C547-4135-8CA2-660BD4A6AE52}" srcId="{96498F0D-95EE-451A-9A0E-671F01996B6A}" destId="{C856F04E-61C3-4C68-A977-98A08FAEE969}" srcOrd="0" destOrd="0" parTransId="{ABFC04D0-6C84-4AAB-B044-981A51DD1661}" sibTransId="{073B8D3C-8B59-43CD-AEBA-8C8A20ED00EA}"/>
    <dgm:cxn modelId="{3A28104D-3635-4D38-9201-BD0F789BC94D}" srcId="{C2108854-EA18-42D5-9A0A-2C19A32A40B0}" destId="{3DB85B13-4873-492A-BA59-0C76589183C3}" srcOrd="0" destOrd="0" parTransId="{EA148C7A-338D-405A-A7E1-C0BE178557CC}" sibTransId="{85617404-FE87-4195-A1E6-20C231AE2A4D}"/>
    <dgm:cxn modelId="{21A3FA94-B52B-40E0-8D91-A608AAD2369C}" srcId="{C2108854-EA18-42D5-9A0A-2C19A32A40B0}" destId="{96498F0D-95EE-451A-9A0E-671F01996B6A}" srcOrd="4" destOrd="0" parTransId="{FCF62F7D-E290-46E5-827C-8ED47A010FFA}" sibTransId="{1B3D8B8D-FCEB-4BB4-960A-2B3209B53A77}"/>
    <dgm:cxn modelId="{7C8511DB-57F7-4F25-8BA8-8412E39F7E6E}" type="presOf" srcId="{400DB659-F04B-4E67-9FB3-C9A72B1132D9}" destId="{C361167B-67BC-49BB-8D7F-8415009E226A}" srcOrd="0" destOrd="0" presId="urn:microsoft.com/office/officeart/2005/8/layout/lProcess2"/>
    <dgm:cxn modelId="{3BECD4EA-17C2-453B-B050-2FED1EC58EE0}" type="presOf" srcId="{2950FBC7-1BF4-4A52-A2D1-A4E7F4B4FB36}" destId="{0E400D22-8251-4288-A480-5B704DB43128}" srcOrd="0" destOrd="0" presId="urn:microsoft.com/office/officeart/2005/8/layout/lProcess2"/>
    <dgm:cxn modelId="{7E7FFDA5-D2A2-4031-9BF1-9ADE53FD9F02}" type="presOf" srcId="{74EE3F6F-2C5C-48EE-B298-F893227AF070}" destId="{98DECB8D-C42D-4A52-8987-E906CE66F856}" srcOrd="1" destOrd="0" presId="urn:microsoft.com/office/officeart/2005/8/layout/lProcess2"/>
    <dgm:cxn modelId="{F5328224-9B87-47B1-963D-6CF803B7A750}" type="presOf" srcId="{C996DBAF-85AC-48D8-A78E-238102366E9E}" destId="{B6B77ECE-3E0B-47E6-AAB4-C27D31D6D185}" srcOrd="0" destOrd="0" presId="urn:microsoft.com/office/officeart/2005/8/layout/lProcess2"/>
    <dgm:cxn modelId="{6C8C0934-7271-4356-A370-9944E4A1BEC0}" type="presOf" srcId="{3DB85B13-4873-492A-BA59-0C76589183C3}" destId="{9B842E7D-B661-4CEE-B4DB-0B1717DF27DB}" srcOrd="0" destOrd="0" presId="urn:microsoft.com/office/officeart/2005/8/layout/lProcess2"/>
    <dgm:cxn modelId="{0D643764-4D29-4564-8C9D-1B40CFF34753}" type="presOf" srcId="{BBC4AD8A-26F5-47C8-9062-53C79A2F6133}" destId="{C7E1BBAA-FAA4-47A9-AF89-A8FF9A1F842E}" srcOrd="0" destOrd="0" presId="urn:microsoft.com/office/officeart/2005/8/layout/lProcess2"/>
    <dgm:cxn modelId="{1933172B-D6DD-4E52-8645-9DA8A212CF25}" type="presOf" srcId="{74EE3F6F-2C5C-48EE-B298-F893227AF070}" destId="{84339284-E287-458A-80B4-988D0733D08B}" srcOrd="0" destOrd="0" presId="urn:microsoft.com/office/officeart/2005/8/layout/lProcess2"/>
    <dgm:cxn modelId="{BD02B9EF-F352-49FA-8CA3-C884B002E9BE}" srcId="{C996DBAF-85AC-48D8-A78E-238102366E9E}" destId="{2950FBC7-1BF4-4A52-A2D1-A4E7F4B4FB36}" srcOrd="0" destOrd="0" parTransId="{872BC95D-7212-4D22-858F-7D1F7305244A}" sibTransId="{668AA8AF-9E93-41F3-BFD9-165149A2EAA6}"/>
    <dgm:cxn modelId="{3F9E6D74-8903-4A5A-87A0-F79AFEB6DD35}" type="presOf" srcId="{B18C6A36-74C6-4A4D-BBAA-CB6C07BD2EDC}" destId="{6D0B1E7B-4806-41F7-A1B4-B7AC0BEEB1A7}" srcOrd="0" destOrd="0" presId="urn:microsoft.com/office/officeart/2005/8/layout/lProcess2"/>
    <dgm:cxn modelId="{2BB8BECA-DDD6-4ED2-8F45-BE85E25E8E32}" srcId="{C2108854-EA18-42D5-9A0A-2C19A32A40B0}" destId="{C996DBAF-85AC-48D8-A78E-238102366E9E}" srcOrd="2" destOrd="0" parTransId="{8BF7C5DA-B874-4013-8963-B4D0A2ED8714}" sibTransId="{5F09C9A5-59D8-403A-AE62-C566B9C7F056}"/>
    <dgm:cxn modelId="{DBCE8440-9777-4864-B1B3-9CA554F0DDC4}" type="presOf" srcId="{2B2635F9-611B-4A49-B12D-40F1C644B486}" destId="{80419AFA-5908-491F-B54E-62748097F758}" srcOrd="0" destOrd="0" presId="urn:microsoft.com/office/officeart/2005/8/layout/lProcess2"/>
    <dgm:cxn modelId="{1AEEBF88-892F-42FD-B2A4-36FED244FB7F}" type="presOf" srcId="{C2108854-EA18-42D5-9A0A-2C19A32A40B0}" destId="{2DB0B26D-F6B9-4225-A8D1-9C527D5435C5}" srcOrd="0" destOrd="0" presId="urn:microsoft.com/office/officeart/2005/8/layout/lProcess2"/>
    <dgm:cxn modelId="{D9BCB493-A961-4289-AE2D-EE84D1FDED6F}" srcId="{3DB85B13-4873-492A-BA59-0C76589183C3}" destId="{322B4063-DB01-44CB-B4AD-19AEB59B310C}" srcOrd="0" destOrd="0" parTransId="{1489F0D4-B3D3-4CF5-B40E-B6439F80E04E}" sibTransId="{9F303E6C-C405-43D6-8522-E86A57464FE7}"/>
    <dgm:cxn modelId="{23BAAF7F-D955-415A-84A8-4E55627429AF}" type="presOf" srcId="{322B4063-DB01-44CB-B4AD-19AEB59B310C}" destId="{1F242C54-A446-4A0B-A6F9-07E38BE87E5E}" srcOrd="0" destOrd="0" presId="urn:microsoft.com/office/officeart/2005/8/layout/lProcess2"/>
    <dgm:cxn modelId="{E824EEFB-9E55-41F3-9D89-FD2265B8EC74}" type="presOf" srcId="{C856F04E-61C3-4C68-A977-98A08FAEE969}" destId="{1EAF9A3E-8FCB-4911-BDDF-982A62D86344}" srcOrd="0" destOrd="0" presId="urn:microsoft.com/office/officeart/2005/8/layout/lProcess2"/>
    <dgm:cxn modelId="{A61019C5-7456-4356-8626-54E979629CB4}" srcId="{C2108854-EA18-42D5-9A0A-2C19A32A40B0}" destId="{74EE3F6F-2C5C-48EE-B298-F893227AF070}" srcOrd="1" destOrd="0" parTransId="{1233C700-4CD4-4887-9ADD-01CD48B7C382}" sibTransId="{82555425-A4BA-44E5-A65B-A6F0B70EA345}"/>
    <dgm:cxn modelId="{39C17E6B-AD6E-4599-8AC5-D6FFF44350D8}" type="presOf" srcId="{83BD09EA-F28C-42F1-86D9-9A51E6109588}" destId="{D4DBC0A3-8EF6-4AFB-AE96-79DE94D96EDB}" srcOrd="1" destOrd="0" presId="urn:microsoft.com/office/officeart/2005/8/layout/lProcess2"/>
    <dgm:cxn modelId="{CF71FAA5-5F07-45EC-BEA9-C9422D57A96B}" type="presOf" srcId="{36FB597D-653D-42F4-A8FD-5B23EB9E9484}" destId="{24F5BB14-88F7-4AB7-8452-3A9D9A154767}" srcOrd="0" destOrd="0" presId="urn:microsoft.com/office/officeart/2005/8/layout/lProcess2"/>
    <dgm:cxn modelId="{F64BC777-029A-4976-9357-031031FC2DF9}" type="presOf" srcId="{36FB597D-653D-42F4-A8FD-5B23EB9E9484}" destId="{1085CE07-4A46-415D-B1A7-FAA99C435B9F}" srcOrd="1" destOrd="0" presId="urn:microsoft.com/office/officeart/2005/8/layout/lProcess2"/>
    <dgm:cxn modelId="{AAA43383-78A1-48FA-8105-E9175E10415E}" srcId="{36FB597D-653D-42F4-A8FD-5B23EB9E9484}" destId="{BBC4AD8A-26F5-47C8-9062-53C79A2F6133}" srcOrd="0" destOrd="0" parTransId="{C6BF8F66-800A-4763-947D-84123D527138}" sibTransId="{FDAADB6E-FA69-4F85-961E-D87BB5E799FC}"/>
    <dgm:cxn modelId="{DAFF0EC1-1E81-4EC0-8D5B-090DA22572C6}" srcId="{74EE3F6F-2C5C-48EE-B298-F893227AF070}" destId="{B18C6A36-74C6-4A4D-BBAA-CB6C07BD2EDC}" srcOrd="0" destOrd="0" parTransId="{8308217C-4E10-4C45-A136-F5102103B2F4}" sibTransId="{75AFEC35-C069-4CC4-AF2D-72156A5F3E28}"/>
    <dgm:cxn modelId="{254E76A5-5DA8-412B-BCC3-644987E4D654}" srcId="{C2108854-EA18-42D5-9A0A-2C19A32A40B0}" destId="{36FB597D-653D-42F4-A8FD-5B23EB9E9484}" srcOrd="3" destOrd="0" parTransId="{32A614D1-0147-4EC1-AFE6-59A57DE68EE4}" sibTransId="{3DA8C036-BF6A-4019-9BB8-8334B7AA267E}"/>
    <dgm:cxn modelId="{67CD8273-B727-49A4-9DF8-88293A8B427D}" type="presParOf" srcId="{2DB0B26D-F6B9-4225-A8D1-9C527D5435C5}" destId="{CB0A2DD5-669B-42DC-AAEC-3DF3647275F5}" srcOrd="0" destOrd="0" presId="urn:microsoft.com/office/officeart/2005/8/layout/lProcess2"/>
    <dgm:cxn modelId="{AD96F82C-4DAF-4383-B22A-6AAA22B5B0C0}" type="presParOf" srcId="{CB0A2DD5-669B-42DC-AAEC-3DF3647275F5}" destId="{9B842E7D-B661-4CEE-B4DB-0B1717DF27DB}" srcOrd="0" destOrd="0" presId="urn:microsoft.com/office/officeart/2005/8/layout/lProcess2"/>
    <dgm:cxn modelId="{A901F5FB-6243-40DA-BADB-D95F8F49B1C3}" type="presParOf" srcId="{CB0A2DD5-669B-42DC-AAEC-3DF3647275F5}" destId="{76024DBB-E202-4319-A14B-BADBBCA0C3A3}" srcOrd="1" destOrd="0" presId="urn:microsoft.com/office/officeart/2005/8/layout/lProcess2"/>
    <dgm:cxn modelId="{206ECE7A-4719-474A-92C5-9F25E8B23B1A}" type="presParOf" srcId="{CB0A2DD5-669B-42DC-AAEC-3DF3647275F5}" destId="{F5DCCC01-324C-4733-8752-534FF125E531}" srcOrd="2" destOrd="0" presId="urn:microsoft.com/office/officeart/2005/8/layout/lProcess2"/>
    <dgm:cxn modelId="{739312C5-BC8C-4949-98DA-7B3345ED2584}" type="presParOf" srcId="{F5DCCC01-324C-4733-8752-534FF125E531}" destId="{E05E6FA2-D914-4340-A436-A60DE536068E}" srcOrd="0" destOrd="0" presId="urn:microsoft.com/office/officeart/2005/8/layout/lProcess2"/>
    <dgm:cxn modelId="{2EF37853-4A72-467F-976A-B4F22B5C4A4B}" type="presParOf" srcId="{E05E6FA2-D914-4340-A436-A60DE536068E}" destId="{1F242C54-A446-4A0B-A6F9-07E38BE87E5E}" srcOrd="0" destOrd="0" presId="urn:microsoft.com/office/officeart/2005/8/layout/lProcess2"/>
    <dgm:cxn modelId="{CDA55F63-8692-46E6-BA62-04AAA2483B9B}" type="presParOf" srcId="{2DB0B26D-F6B9-4225-A8D1-9C527D5435C5}" destId="{5469AC94-FB12-4D69-AD84-C46C76FDB8D2}" srcOrd="1" destOrd="0" presId="urn:microsoft.com/office/officeart/2005/8/layout/lProcess2"/>
    <dgm:cxn modelId="{66E1383A-05BF-4987-A79C-BD2C3DDA3A65}" type="presParOf" srcId="{2DB0B26D-F6B9-4225-A8D1-9C527D5435C5}" destId="{EE97E4DA-21D1-4F4A-9152-ADDB68584274}" srcOrd="2" destOrd="0" presId="urn:microsoft.com/office/officeart/2005/8/layout/lProcess2"/>
    <dgm:cxn modelId="{9CF5EE3D-A4EB-4366-92BC-A84F6023DDBB}" type="presParOf" srcId="{EE97E4DA-21D1-4F4A-9152-ADDB68584274}" destId="{84339284-E287-458A-80B4-988D0733D08B}" srcOrd="0" destOrd="0" presId="urn:microsoft.com/office/officeart/2005/8/layout/lProcess2"/>
    <dgm:cxn modelId="{C6428D91-905D-4B60-8F9D-9C5D0EFA33CF}" type="presParOf" srcId="{EE97E4DA-21D1-4F4A-9152-ADDB68584274}" destId="{98DECB8D-C42D-4A52-8987-E906CE66F856}" srcOrd="1" destOrd="0" presId="urn:microsoft.com/office/officeart/2005/8/layout/lProcess2"/>
    <dgm:cxn modelId="{0ED71348-F891-4FFD-86DD-2AA6C8526A9F}" type="presParOf" srcId="{EE97E4DA-21D1-4F4A-9152-ADDB68584274}" destId="{5B33E40C-0A69-4A5C-A83E-C8144B3AAFA8}" srcOrd="2" destOrd="0" presId="urn:microsoft.com/office/officeart/2005/8/layout/lProcess2"/>
    <dgm:cxn modelId="{1ADAE8E5-E876-4C79-B466-5415FC67DE8F}" type="presParOf" srcId="{5B33E40C-0A69-4A5C-A83E-C8144B3AAFA8}" destId="{17164E37-61CA-41F5-96E9-A880959DE146}" srcOrd="0" destOrd="0" presId="urn:microsoft.com/office/officeart/2005/8/layout/lProcess2"/>
    <dgm:cxn modelId="{410E0B87-ADE2-451D-9122-096B17BC1F4E}" type="presParOf" srcId="{17164E37-61CA-41F5-96E9-A880959DE146}" destId="{6D0B1E7B-4806-41F7-A1B4-B7AC0BEEB1A7}" srcOrd="0" destOrd="0" presId="urn:microsoft.com/office/officeart/2005/8/layout/lProcess2"/>
    <dgm:cxn modelId="{CFC3691B-6E54-4DCE-B67B-3DBB0C07E604}" type="presParOf" srcId="{2DB0B26D-F6B9-4225-A8D1-9C527D5435C5}" destId="{6B68FAB0-D69A-4A54-8C40-055D5575A81F}" srcOrd="3" destOrd="0" presId="urn:microsoft.com/office/officeart/2005/8/layout/lProcess2"/>
    <dgm:cxn modelId="{2398C74B-50DF-4679-8F2F-73282755F300}" type="presParOf" srcId="{2DB0B26D-F6B9-4225-A8D1-9C527D5435C5}" destId="{3B4535B5-A638-4C55-815E-1FCC79ECDAB8}" srcOrd="4" destOrd="0" presId="urn:microsoft.com/office/officeart/2005/8/layout/lProcess2"/>
    <dgm:cxn modelId="{F4548048-F954-4F72-AD15-19DD4647BD9A}" type="presParOf" srcId="{3B4535B5-A638-4C55-815E-1FCC79ECDAB8}" destId="{B6B77ECE-3E0B-47E6-AAB4-C27D31D6D185}" srcOrd="0" destOrd="0" presId="urn:microsoft.com/office/officeart/2005/8/layout/lProcess2"/>
    <dgm:cxn modelId="{6591A7B1-D861-4DE4-92D5-D11BAF551173}" type="presParOf" srcId="{3B4535B5-A638-4C55-815E-1FCC79ECDAB8}" destId="{055EA71D-5686-4435-B35D-8093E3CA80EA}" srcOrd="1" destOrd="0" presId="urn:microsoft.com/office/officeart/2005/8/layout/lProcess2"/>
    <dgm:cxn modelId="{E8E4F045-0D6E-403E-A2E9-681378AB5374}" type="presParOf" srcId="{3B4535B5-A638-4C55-815E-1FCC79ECDAB8}" destId="{E56B70A9-E8FB-46B9-AEC6-264F92DC26D9}" srcOrd="2" destOrd="0" presId="urn:microsoft.com/office/officeart/2005/8/layout/lProcess2"/>
    <dgm:cxn modelId="{1C9C3505-7382-4E59-96DE-55D599F4B37E}" type="presParOf" srcId="{E56B70A9-E8FB-46B9-AEC6-264F92DC26D9}" destId="{03E6060F-AA6A-45E3-B91E-458F203AC3D4}" srcOrd="0" destOrd="0" presId="urn:microsoft.com/office/officeart/2005/8/layout/lProcess2"/>
    <dgm:cxn modelId="{6A3D75A2-AD37-4897-84EC-D2BB5930B7E5}" type="presParOf" srcId="{03E6060F-AA6A-45E3-B91E-458F203AC3D4}" destId="{0E400D22-8251-4288-A480-5B704DB43128}" srcOrd="0" destOrd="0" presId="urn:microsoft.com/office/officeart/2005/8/layout/lProcess2"/>
    <dgm:cxn modelId="{34DC6062-A309-4D34-A3A3-784CA0A54835}" type="presParOf" srcId="{2DB0B26D-F6B9-4225-A8D1-9C527D5435C5}" destId="{58D26F3D-F3F4-43BC-B6D5-D047689D098A}" srcOrd="5" destOrd="0" presId="urn:microsoft.com/office/officeart/2005/8/layout/lProcess2"/>
    <dgm:cxn modelId="{6162DAEB-E38F-4F30-9A73-07E93D7EEC97}" type="presParOf" srcId="{2DB0B26D-F6B9-4225-A8D1-9C527D5435C5}" destId="{AE7819AB-7FAA-4D42-A24D-065D9149818E}" srcOrd="6" destOrd="0" presId="urn:microsoft.com/office/officeart/2005/8/layout/lProcess2"/>
    <dgm:cxn modelId="{70294EB1-2821-49B3-BFF4-FF6730BCD774}" type="presParOf" srcId="{AE7819AB-7FAA-4D42-A24D-065D9149818E}" destId="{24F5BB14-88F7-4AB7-8452-3A9D9A154767}" srcOrd="0" destOrd="0" presId="urn:microsoft.com/office/officeart/2005/8/layout/lProcess2"/>
    <dgm:cxn modelId="{1015A149-798D-42A9-92B2-2C230F10F392}" type="presParOf" srcId="{AE7819AB-7FAA-4D42-A24D-065D9149818E}" destId="{1085CE07-4A46-415D-B1A7-FAA99C435B9F}" srcOrd="1" destOrd="0" presId="urn:microsoft.com/office/officeart/2005/8/layout/lProcess2"/>
    <dgm:cxn modelId="{5A3AD851-2C02-4B88-9994-D155D5EE647A}" type="presParOf" srcId="{AE7819AB-7FAA-4D42-A24D-065D9149818E}" destId="{DA1D6D38-2063-4EC6-81A6-DDFB911ABCF4}" srcOrd="2" destOrd="0" presId="urn:microsoft.com/office/officeart/2005/8/layout/lProcess2"/>
    <dgm:cxn modelId="{FD90B7CD-BE70-43AF-93B8-7AA927BDFAFC}" type="presParOf" srcId="{DA1D6D38-2063-4EC6-81A6-DDFB911ABCF4}" destId="{4D71665A-9C73-4867-A7A5-D6028040E357}" srcOrd="0" destOrd="0" presId="urn:microsoft.com/office/officeart/2005/8/layout/lProcess2"/>
    <dgm:cxn modelId="{5728A356-910F-43D6-9F0F-F386AE1F4056}" type="presParOf" srcId="{4D71665A-9C73-4867-A7A5-D6028040E357}" destId="{C7E1BBAA-FAA4-47A9-AF89-A8FF9A1F842E}" srcOrd="0" destOrd="0" presId="urn:microsoft.com/office/officeart/2005/8/layout/lProcess2"/>
    <dgm:cxn modelId="{BBA4BD66-72D1-4CE5-A321-BCC48580B8AD}" type="presParOf" srcId="{2DB0B26D-F6B9-4225-A8D1-9C527D5435C5}" destId="{BEF3973B-BEA4-4D4E-868A-C24553EF57DE}" srcOrd="7" destOrd="0" presId="urn:microsoft.com/office/officeart/2005/8/layout/lProcess2"/>
    <dgm:cxn modelId="{E26A94FF-1EF3-408F-9052-ED651E2EFB6B}" type="presParOf" srcId="{2DB0B26D-F6B9-4225-A8D1-9C527D5435C5}" destId="{0343AE0E-E624-4A43-90AE-499376C83171}" srcOrd="8" destOrd="0" presId="urn:microsoft.com/office/officeart/2005/8/layout/lProcess2"/>
    <dgm:cxn modelId="{32378DD8-62AB-43C1-BD48-C870271BE1AD}" type="presParOf" srcId="{0343AE0E-E624-4A43-90AE-499376C83171}" destId="{E9B463CA-6D7B-4380-AECC-4C4725823D16}" srcOrd="0" destOrd="0" presId="urn:microsoft.com/office/officeart/2005/8/layout/lProcess2"/>
    <dgm:cxn modelId="{57E88F79-E42F-4AB5-AFFB-56BC7F886D46}" type="presParOf" srcId="{0343AE0E-E624-4A43-90AE-499376C83171}" destId="{673021DC-1535-4539-A8D0-B5028A7DD3AE}" srcOrd="1" destOrd="0" presId="urn:microsoft.com/office/officeart/2005/8/layout/lProcess2"/>
    <dgm:cxn modelId="{1E99BCFC-D75E-4BBD-8781-93404BAE1CEA}" type="presParOf" srcId="{0343AE0E-E624-4A43-90AE-499376C83171}" destId="{1D06ADD0-E460-4D69-BC40-47EEC361FAE0}" srcOrd="2" destOrd="0" presId="urn:microsoft.com/office/officeart/2005/8/layout/lProcess2"/>
    <dgm:cxn modelId="{4B81A744-C5D3-4ABC-BDBE-26AFFF452352}" type="presParOf" srcId="{1D06ADD0-E460-4D69-BC40-47EEC361FAE0}" destId="{3CCBF2B0-C3AF-4229-90C7-84EF0B9FDEFB}" srcOrd="0" destOrd="0" presId="urn:microsoft.com/office/officeart/2005/8/layout/lProcess2"/>
    <dgm:cxn modelId="{6DE30140-EBDD-417B-9EC4-99729A6B1E8A}" type="presParOf" srcId="{3CCBF2B0-C3AF-4229-90C7-84EF0B9FDEFB}" destId="{1EAF9A3E-8FCB-4911-BDDF-982A62D86344}" srcOrd="0" destOrd="0" presId="urn:microsoft.com/office/officeart/2005/8/layout/lProcess2"/>
    <dgm:cxn modelId="{1EAE33F6-66D0-4299-939A-FCA6FEBCB2BA}" type="presParOf" srcId="{3CCBF2B0-C3AF-4229-90C7-84EF0B9FDEFB}" destId="{38AAAD73-E90B-44A1-A669-A64E29E7BAF1}" srcOrd="1" destOrd="0" presId="urn:microsoft.com/office/officeart/2005/8/layout/lProcess2"/>
    <dgm:cxn modelId="{B21A06C1-DEFE-4A39-A6CE-3E5DC9855F86}" type="presParOf" srcId="{3CCBF2B0-C3AF-4229-90C7-84EF0B9FDEFB}" destId="{80419AFA-5908-491F-B54E-62748097F758}" srcOrd="2" destOrd="0" presId="urn:microsoft.com/office/officeart/2005/8/layout/lProcess2"/>
    <dgm:cxn modelId="{E3CCA176-E367-4420-93E3-408A7B1218D3}" type="presParOf" srcId="{2DB0B26D-F6B9-4225-A8D1-9C527D5435C5}" destId="{CBAE835E-B2FF-4DC7-B16F-6ECF2B6ED73A}" srcOrd="9" destOrd="0" presId="urn:microsoft.com/office/officeart/2005/8/layout/lProcess2"/>
    <dgm:cxn modelId="{7A97ED2B-806D-4D96-B067-29A0AC01736E}" type="presParOf" srcId="{2DB0B26D-F6B9-4225-A8D1-9C527D5435C5}" destId="{C07FE90B-6F9F-4E9D-A8F2-3FEB2B69D982}" srcOrd="10" destOrd="0" presId="urn:microsoft.com/office/officeart/2005/8/layout/lProcess2"/>
    <dgm:cxn modelId="{836069DF-2E53-401D-9903-2BDEF0A4C62C}" type="presParOf" srcId="{C07FE90B-6F9F-4E9D-A8F2-3FEB2B69D982}" destId="{331CF0F9-5A4D-46CC-A32A-750A9E5132A3}" srcOrd="0" destOrd="0" presId="urn:microsoft.com/office/officeart/2005/8/layout/lProcess2"/>
    <dgm:cxn modelId="{F1EB5126-ACBE-4C36-9B3F-1A685F093B9D}" type="presParOf" srcId="{C07FE90B-6F9F-4E9D-A8F2-3FEB2B69D982}" destId="{D4DBC0A3-8EF6-4AFB-AE96-79DE94D96EDB}" srcOrd="1" destOrd="0" presId="urn:microsoft.com/office/officeart/2005/8/layout/lProcess2"/>
    <dgm:cxn modelId="{FCF1C37D-A1F3-4772-96EB-DB4E3AD8841A}" type="presParOf" srcId="{C07FE90B-6F9F-4E9D-A8F2-3FEB2B69D982}" destId="{AACFE5BD-DFB3-4060-A9B1-54829829D8AE}" srcOrd="2" destOrd="0" presId="urn:microsoft.com/office/officeart/2005/8/layout/lProcess2"/>
    <dgm:cxn modelId="{51BAE928-54F1-4C55-ACC2-9813CF20C4AA}" type="presParOf" srcId="{AACFE5BD-DFB3-4060-A9B1-54829829D8AE}" destId="{36FC7BE9-7C68-4A4E-865B-FA0224AF0277}" srcOrd="0" destOrd="0" presId="urn:microsoft.com/office/officeart/2005/8/layout/lProcess2"/>
    <dgm:cxn modelId="{9E11D515-733A-4335-9BE8-8510D3E2D3F4}" type="presParOf" srcId="{36FC7BE9-7C68-4A4E-865B-FA0224AF0277}" destId="{C361167B-67BC-49BB-8D7F-8415009E226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42E7D-B661-4CEE-B4DB-0B1717DF27DB}">
      <dsp:nvSpPr>
        <dsp:cNvPr id="0" name=""/>
        <dsp:cNvSpPr/>
      </dsp:nvSpPr>
      <dsp:spPr>
        <a:xfrm>
          <a:off x="4524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it’s a Major Navigation Block:</a:t>
          </a:r>
        </a:p>
      </dsp:txBody>
      <dsp:txXfrm>
        <a:off x="4524" y="0"/>
        <a:ext cx="1787537" cy="1364456"/>
      </dsp:txXfrm>
    </dsp:sp>
    <dsp:sp modelId="{1F242C54-A446-4A0B-A6F9-07E38BE87E5E}">
      <dsp:nvSpPr>
        <dsp:cNvPr id="0" name=""/>
        <dsp:cNvSpPr/>
      </dsp:nvSpPr>
      <dsp:spPr>
        <a:xfrm>
          <a:off x="183278" y="1364456"/>
          <a:ext cx="1430029" cy="295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</a:t>
          </a:r>
          <a:r>
            <a:rPr lang="en-US" sz="2200" kern="1200" dirty="0" err="1"/>
            <a:t>nav</a:t>
          </a:r>
          <a:r>
            <a:rPr lang="en-US" sz="2200" kern="1200" dirty="0"/>
            <a:t>&gt;</a:t>
          </a:r>
        </a:p>
      </dsp:txBody>
      <dsp:txXfrm>
        <a:off x="225162" y="1406340"/>
        <a:ext cx="1346261" cy="2872553"/>
      </dsp:txXfrm>
    </dsp:sp>
    <dsp:sp modelId="{84339284-E287-458A-80B4-988D0733D08B}">
      <dsp:nvSpPr>
        <dsp:cNvPr id="0" name=""/>
        <dsp:cNvSpPr/>
      </dsp:nvSpPr>
      <dsp:spPr>
        <a:xfrm>
          <a:off x="1926127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it Makes Sense on its Own:</a:t>
          </a:r>
        </a:p>
      </dsp:txBody>
      <dsp:txXfrm>
        <a:off x="1926127" y="0"/>
        <a:ext cx="1787537" cy="1364456"/>
      </dsp:txXfrm>
    </dsp:sp>
    <dsp:sp modelId="{6D0B1E7B-4806-41F7-A1B4-B7AC0BEEB1A7}">
      <dsp:nvSpPr>
        <dsp:cNvPr id="0" name=""/>
        <dsp:cNvSpPr/>
      </dsp:nvSpPr>
      <dsp:spPr>
        <a:xfrm>
          <a:off x="2104880" y="1364456"/>
          <a:ext cx="1430029" cy="295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&lt;article&gt;</a:t>
          </a:r>
        </a:p>
      </dsp:txBody>
      <dsp:txXfrm>
        <a:off x="2146764" y="1406340"/>
        <a:ext cx="1346261" cy="2872553"/>
      </dsp:txXfrm>
    </dsp:sp>
    <dsp:sp modelId="{B6B77ECE-3E0B-47E6-AAB4-C27D31D6D185}">
      <dsp:nvSpPr>
        <dsp:cNvPr id="0" name=""/>
        <dsp:cNvSpPr/>
      </dsp:nvSpPr>
      <dsp:spPr>
        <a:xfrm>
          <a:off x="3847729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it isn’t Needed to Understand the Content:</a:t>
          </a:r>
        </a:p>
      </dsp:txBody>
      <dsp:txXfrm>
        <a:off x="3847729" y="0"/>
        <a:ext cx="1787537" cy="1364456"/>
      </dsp:txXfrm>
    </dsp:sp>
    <dsp:sp modelId="{0E400D22-8251-4288-A480-5B704DB43128}">
      <dsp:nvSpPr>
        <dsp:cNvPr id="0" name=""/>
        <dsp:cNvSpPr/>
      </dsp:nvSpPr>
      <dsp:spPr>
        <a:xfrm>
          <a:off x="4026483" y="1364456"/>
          <a:ext cx="1430029" cy="295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&lt;aside&gt;</a:t>
          </a:r>
        </a:p>
      </dsp:txBody>
      <dsp:txXfrm>
        <a:off x="4068367" y="1406340"/>
        <a:ext cx="1346261" cy="2872553"/>
      </dsp:txXfrm>
    </dsp:sp>
    <dsp:sp modelId="{24F5BB14-88F7-4AB7-8452-3A9D9A154767}">
      <dsp:nvSpPr>
        <dsp:cNvPr id="0" name=""/>
        <dsp:cNvSpPr/>
      </dsp:nvSpPr>
      <dsp:spPr>
        <a:xfrm>
          <a:off x="5769332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its Logical to add a Heading:</a:t>
          </a:r>
        </a:p>
      </dsp:txBody>
      <dsp:txXfrm>
        <a:off x="5769332" y="0"/>
        <a:ext cx="1787537" cy="1364456"/>
      </dsp:txXfrm>
    </dsp:sp>
    <dsp:sp modelId="{C7E1BBAA-FAA4-47A9-AF89-A8FF9A1F842E}">
      <dsp:nvSpPr>
        <dsp:cNvPr id="0" name=""/>
        <dsp:cNvSpPr/>
      </dsp:nvSpPr>
      <dsp:spPr>
        <a:xfrm>
          <a:off x="5852646" y="1364456"/>
          <a:ext cx="1620910" cy="295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&lt;section&gt;</a:t>
          </a:r>
        </a:p>
      </dsp:txBody>
      <dsp:txXfrm>
        <a:off x="5900121" y="1411931"/>
        <a:ext cx="1525960" cy="2861371"/>
      </dsp:txXfrm>
    </dsp:sp>
    <dsp:sp modelId="{E9B463CA-6D7B-4380-AECC-4C4725823D16}">
      <dsp:nvSpPr>
        <dsp:cNvPr id="0" name=""/>
        <dsp:cNvSpPr/>
      </dsp:nvSpPr>
      <dsp:spPr>
        <a:xfrm>
          <a:off x="7690935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there's any Other Semantic Meaning:</a:t>
          </a:r>
        </a:p>
      </dsp:txBody>
      <dsp:txXfrm>
        <a:off x="7690935" y="0"/>
        <a:ext cx="1787537" cy="1364456"/>
      </dsp:txXfrm>
    </dsp:sp>
    <dsp:sp modelId="{1EAF9A3E-8FCB-4911-BDDF-982A62D86344}">
      <dsp:nvSpPr>
        <dsp:cNvPr id="0" name=""/>
        <dsp:cNvSpPr/>
      </dsp:nvSpPr>
      <dsp:spPr>
        <a:xfrm>
          <a:off x="7869689" y="1365788"/>
          <a:ext cx="1430029" cy="1371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&lt;header&gt;</a:t>
          </a:r>
        </a:p>
      </dsp:txBody>
      <dsp:txXfrm>
        <a:off x="7909854" y="1405953"/>
        <a:ext cx="1349699" cy="1291010"/>
      </dsp:txXfrm>
    </dsp:sp>
    <dsp:sp modelId="{80419AFA-5908-491F-B54E-62748097F758}">
      <dsp:nvSpPr>
        <dsp:cNvPr id="0" name=""/>
        <dsp:cNvSpPr/>
      </dsp:nvSpPr>
      <dsp:spPr>
        <a:xfrm>
          <a:off x="7869689" y="2948104"/>
          <a:ext cx="1430029" cy="1371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&lt;footer&gt;</a:t>
          </a:r>
        </a:p>
      </dsp:txBody>
      <dsp:txXfrm>
        <a:off x="7909854" y="2988269"/>
        <a:ext cx="1349699" cy="1291010"/>
      </dsp:txXfrm>
    </dsp:sp>
    <dsp:sp modelId="{331CF0F9-5A4D-46CC-A32A-750A9E5132A3}">
      <dsp:nvSpPr>
        <dsp:cNvPr id="0" name=""/>
        <dsp:cNvSpPr/>
      </dsp:nvSpPr>
      <dsp:spPr>
        <a:xfrm>
          <a:off x="9612538" y="0"/>
          <a:ext cx="1787537" cy="4548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If you Reach This:</a:t>
          </a:r>
        </a:p>
      </dsp:txBody>
      <dsp:txXfrm>
        <a:off x="9612538" y="0"/>
        <a:ext cx="1787537" cy="1364456"/>
      </dsp:txXfrm>
    </dsp:sp>
    <dsp:sp modelId="{C361167B-67BC-49BB-8D7F-8415009E226A}">
      <dsp:nvSpPr>
        <dsp:cNvPr id="0" name=""/>
        <dsp:cNvSpPr/>
      </dsp:nvSpPr>
      <dsp:spPr>
        <a:xfrm>
          <a:off x="9791291" y="1364456"/>
          <a:ext cx="1430029" cy="295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&lt;div&gt;</a:t>
          </a:r>
        </a:p>
      </dsp:txBody>
      <dsp:txXfrm>
        <a:off x="9833175" y="1406340"/>
        <a:ext cx="1346261" cy="2872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73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Feel</a:t>
            </a:r>
            <a:r>
              <a:rPr lang="en-GB" baseline="0" dirty="0" smtClean="0"/>
              <a:t> free to use bootstrap!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41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https://www.w3schools.com/html/tryit.asp?filename=tryhtml_basic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09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“What is metadata?”</a:t>
            </a:r>
          </a:p>
          <a:p>
            <a:r>
              <a:rPr lang="en-GB" dirty="0" smtClean="0"/>
              <a:t>Data about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6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4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We can add comments using &lt;!-- comments --&gt;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05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Href</a:t>
            </a:r>
            <a:r>
              <a:rPr lang="en-GB" dirty="0" smtClean="0"/>
              <a:t> stands for hyper text reference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4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ones are input type=“text” and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24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https://www.w3schools.com/html/tryit.asp?filename=tryhtml_basic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7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06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webexample.com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dickball.uk/2011/04/why-you-shouldnt-use-tables-for-layout-eve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7dnddCq5gc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ckrockdigital.github.io/startbootstrap-freelancer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service-manual/design/using-the-govuk-template-frontend-toolkit-and-elemen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/index.php?curid=3635253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Professional Front-End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8881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 Object Model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58591" y="1900299"/>
            <a:ext cx="5760209" cy="4576101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fr-FR" sz="1400" b="0" kern="1200" baseline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46400" indent="-2052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§"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2pPr>
            <a:lvl3pPr marL="640800" indent="-1944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3pPr>
            <a:lvl4pPr marL="846000" marR="0" indent="-1944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sz="14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Lucida Sans"/>
              </a:defRPr>
            </a:lvl4pPr>
            <a:lvl5pPr marL="1195200" indent="-1944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rgbClr val="0A1419"/>
                </a:solidFill>
                <a:latin typeface="+mn-lt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&lt;!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DOCTYPE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html&gt;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html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body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"header"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Welcome to WebExample.com!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"content"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&lt;h2&gt;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Homepage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&lt;/h2&gt;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There is nothing on this website.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"footer"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Contact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admin@webexample.com.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body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html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lumMod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419">
                  <a:lumMod val="90000"/>
                  <a:lumOff val="10000"/>
                </a:srgbClr>
              </a:buClr>
              <a:buSzTx/>
              <a:buFont typeface="Wingdings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lumMod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419" y="2566782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2419" y="3154720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6553" y="3941644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&lt;head&gt;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863" y="3939812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&lt;body&gt;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234487" y="2843781"/>
            <a:ext cx="0" cy="31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8"/>
          <p:cNvCxnSpPr>
            <a:stCxn id="7" idx="2"/>
            <a:endCxn id="8" idx="0"/>
          </p:cNvCxnSpPr>
          <p:nvPr/>
        </p:nvCxnSpPr>
        <p:spPr>
          <a:xfrm rot="5400000">
            <a:off x="1706592" y="3413748"/>
            <a:ext cx="509925" cy="54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2392663" y="3273543"/>
            <a:ext cx="508093" cy="824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7369" y="4907569"/>
            <a:ext cx="14336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&lt;div id=“header&gt;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9334" y="4906169"/>
            <a:ext cx="15137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&lt;div id=“content”&gt;</a:t>
            </a:r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2056179" y="3904817"/>
            <a:ext cx="690758" cy="13147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1548" y="4907569"/>
            <a:ext cx="14295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&lt;div id=“footer”&gt;</a:t>
            </a:r>
          </a:p>
        </p:txBody>
      </p: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16200000" flipH="1">
            <a:off x="2802884" y="4472857"/>
            <a:ext cx="689358" cy="1772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16200000" flipH="1">
            <a:off x="3567243" y="3708498"/>
            <a:ext cx="690758" cy="17073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0821" y="5457996"/>
            <a:ext cx="5750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&lt;h1&gt;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9474" y="5630618"/>
            <a:ext cx="6048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&lt;h2&gt;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8250" y="5623053"/>
            <a:ext cx="6048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&lt;p&gt;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3909" y="5471891"/>
            <a:ext cx="6048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41E23"/>
                </a:solidFill>
              </a:rPr>
              <a:t>&lt;p&gt;</a:t>
            </a:r>
          </a:p>
        </p:txBody>
      </p:sp>
      <p:cxnSp>
        <p:nvCxnSpPr>
          <p:cNvPr id="23" name="Elbow Connector 22"/>
          <p:cNvCxnSpPr>
            <a:stCxn id="14" idx="2"/>
            <a:endCxn id="20" idx="0"/>
          </p:cNvCxnSpPr>
          <p:nvPr/>
        </p:nvCxnSpPr>
        <p:spPr>
          <a:xfrm rot="5400000">
            <a:off x="2745312" y="5139734"/>
            <a:ext cx="447450" cy="5343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1" idx="0"/>
          </p:cNvCxnSpPr>
          <p:nvPr/>
        </p:nvCxnSpPr>
        <p:spPr>
          <a:xfrm rot="16200000" flipH="1">
            <a:off x="3243483" y="5175881"/>
            <a:ext cx="439885" cy="4544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2"/>
            <a:endCxn id="22" idx="0"/>
          </p:cNvCxnSpPr>
          <p:nvPr/>
        </p:nvCxnSpPr>
        <p:spPr>
          <a:xfrm rot="5400000">
            <a:off x="4622653" y="5328229"/>
            <a:ext cx="28732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9" idx="0"/>
          </p:cNvCxnSpPr>
          <p:nvPr/>
        </p:nvCxnSpPr>
        <p:spPr>
          <a:xfrm rot="16200000" flipH="1">
            <a:off x="1609559" y="5319192"/>
            <a:ext cx="273428" cy="41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/>
              <a:t>file is </a:t>
            </a:r>
            <a:r>
              <a:rPr lang="en-GB" dirty="0" smtClean="0"/>
              <a:t>split </a:t>
            </a:r>
            <a:r>
              <a:rPr lang="en-GB" dirty="0"/>
              <a:t>into 2 sections: head &amp; body.</a:t>
            </a:r>
          </a:p>
          <a:p>
            <a:endParaRPr lang="en-GB" dirty="0"/>
          </a:p>
          <a:p>
            <a:r>
              <a:rPr lang="en-GB" dirty="0"/>
              <a:t>The head contains all the </a:t>
            </a:r>
            <a:r>
              <a:rPr lang="en-GB" dirty="0" smtClean="0"/>
              <a:t>metadata </a:t>
            </a:r>
            <a:r>
              <a:rPr lang="en-GB" dirty="0"/>
              <a:t>for our page.</a:t>
            </a:r>
          </a:p>
          <a:p>
            <a:endParaRPr lang="en-GB" dirty="0"/>
          </a:p>
          <a:p>
            <a:r>
              <a:rPr lang="en-GB" dirty="0"/>
              <a:t>The body contains all the content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Save as </a:t>
            </a:r>
            <a:r>
              <a:rPr lang="en-GB" i="1" dirty="0" smtClean="0"/>
              <a:t>name</a:t>
            </a:r>
            <a:r>
              <a:rPr lang="en-GB" b="1" i="1" dirty="0" smtClean="0"/>
              <a:t>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a new HTML file</a:t>
            </a:r>
          </a:p>
        </p:txBody>
      </p:sp>
    </p:spTree>
    <p:extLst>
      <p:ext uri="{BB962C8B-B14F-4D97-AF65-F5344CB8AC3E}">
        <p14:creationId xmlns:p14="http://schemas.microsoft.com/office/powerpoint/2010/main" val="2294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Within the body we can use </a:t>
            </a:r>
            <a:r>
              <a:rPr lang="en-GB" b="1" dirty="0"/>
              <a:t>&lt;div&gt; </a:t>
            </a:r>
            <a:r>
              <a:rPr lang="en-GB" dirty="0"/>
              <a:t>tags to divide content.</a:t>
            </a:r>
          </a:p>
          <a:p>
            <a:endParaRPr lang="en-GB" dirty="0"/>
          </a:p>
          <a:p>
            <a:r>
              <a:rPr lang="en-GB" dirty="0"/>
              <a:t>We can use </a:t>
            </a:r>
            <a:r>
              <a:rPr lang="en-GB" b="1" dirty="0"/>
              <a:t>&lt;</a:t>
            </a:r>
            <a:r>
              <a:rPr lang="en-GB" b="1" dirty="0" err="1"/>
              <a:t>nav</a:t>
            </a:r>
            <a:r>
              <a:rPr lang="en-GB" b="1" dirty="0"/>
              <a:t>&gt; </a:t>
            </a:r>
            <a:r>
              <a:rPr lang="en-GB" dirty="0"/>
              <a:t>tags indicate that the contained content is a navigation element.</a:t>
            </a:r>
          </a:p>
          <a:p>
            <a:endParaRPr lang="en-GB" dirty="0"/>
          </a:p>
          <a:p>
            <a:r>
              <a:rPr lang="en-GB" dirty="0"/>
              <a:t>We can also use </a:t>
            </a:r>
            <a:r>
              <a:rPr lang="en-GB" b="1" dirty="0"/>
              <a:t>&lt;section&gt; </a:t>
            </a:r>
            <a:r>
              <a:rPr lang="en-GB" dirty="0"/>
              <a:t>tags to indicate page sections.</a:t>
            </a:r>
          </a:p>
          <a:p>
            <a:endParaRPr lang="en-GB" dirty="0"/>
          </a:p>
          <a:p>
            <a:r>
              <a:rPr lang="en-GB" dirty="0"/>
              <a:t>If we end a tag with /&gt; then it removes the trailing tag (&lt;/tag&gt;).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206400" y="1358537"/>
            <a:ext cx="5580000" cy="51178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"header"</a:t>
            </a:r>
            <a:r>
              <a:rPr lang="en-GB" sz="1800" i="1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Welcome to WebExample.com!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"content"</a:t>
            </a:r>
            <a:r>
              <a:rPr lang="en-GB" sz="1800" i="1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Homepage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&lt;/h2&gt;		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There is nothing on this website.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"footer"</a:t>
            </a:r>
            <a:r>
              <a:rPr lang="en-GB" sz="1800" i="1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Contact </a:t>
            </a:r>
            <a:r>
              <a:rPr lang="en-GB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  <a:hlinkClick r:id="rId2"/>
              </a:rPr>
              <a:t>admin@webexample.com</a:t>
            </a:r>
            <a:r>
              <a:rPr lang="en-GB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GB" sz="18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18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Structuring Content</a:t>
            </a:r>
          </a:p>
        </p:txBody>
      </p:sp>
    </p:spTree>
    <p:extLst>
      <p:ext uri="{BB962C8B-B14F-4D97-AF65-F5344CB8AC3E}">
        <p14:creationId xmlns:p14="http://schemas.microsoft.com/office/powerpoint/2010/main" val="243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We have already seen examples of HTML attributes</a:t>
            </a:r>
            <a:r>
              <a:rPr lang="en-GB" b="1" dirty="0">
                <a:solidFill>
                  <a:srgbClr val="F7F7F7">
                    <a:lumMod val="25000"/>
                  </a:srgbClr>
                </a:solidFill>
                <a:latin typeface="Arial"/>
              </a:rPr>
              <a:t> </a:t>
            </a: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in a few of our elements.</a:t>
            </a: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An attribute provides additional information about an HTML element.</a:t>
            </a: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The attributes available are different between each element, and the browser knows how to interpret each of them.</a:t>
            </a: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We always specify an attribute within the opening</a:t>
            </a:r>
            <a:r>
              <a:rPr lang="en-GB" b="1" dirty="0">
                <a:solidFill>
                  <a:srgbClr val="F7F7F7">
                    <a:lumMod val="25000"/>
                  </a:srgbClr>
                </a:solidFill>
                <a:latin typeface="Arial"/>
              </a:rPr>
              <a:t> </a:t>
            </a: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tag.</a:t>
            </a: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Attributes are defined by name/value pairs. </a:t>
            </a:r>
            <a:r>
              <a:rPr lang="en-GB" dirty="0" err="1">
                <a:solidFill>
                  <a:srgbClr val="F7F7F7">
                    <a:lumMod val="25000"/>
                  </a:srgbClr>
                </a:solidFill>
                <a:latin typeface="Arial"/>
              </a:rPr>
              <a:t>ie</a:t>
            </a:r>
            <a:r>
              <a:rPr lang="en-GB" dirty="0">
                <a:solidFill>
                  <a:srgbClr val="F7F7F7">
                    <a:lumMod val="25000"/>
                  </a:srgbClr>
                </a:solidFill>
                <a:latin typeface="Arial"/>
              </a:rPr>
              <a:t>. </a:t>
            </a:r>
            <a:r>
              <a:rPr lang="en-GB" b="1" dirty="0" err="1">
                <a:solidFill>
                  <a:srgbClr val="F7F7F7">
                    <a:lumMod val="25000"/>
                  </a:srgbClr>
                </a:solidFill>
                <a:latin typeface="Arial"/>
              </a:rPr>
              <a:t>src</a:t>
            </a:r>
            <a:r>
              <a:rPr lang="en-GB" b="1" dirty="0">
                <a:solidFill>
                  <a:srgbClr val="F7F7F7">
                    <a:lumMod val="25000"/>
                  </a:srgbClr>
                </a:solidFill>
                <a:latin typeface="Arial"/>
              </a:rPr>
              <a:t>=“logo.jpg” </a:t>
            </a:r>
            <a:endParaRPr lang="en-GB" b="1" dirty="0" smtClean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endParaRPr lang="en-GB" b="1" dirty="0" smtClean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pPr marL="617850" lvl="1" indent="-171450" defTabSz="4572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79AC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i="1" dirty="0" smtClean="0">
                <a:solidFill>
                  <a:srgbClr val="F7F7F7">
                    <a:lumMod val="25000"/>
                  </a:srgbClr>
                </a:solidFill>
                <a:latin typeface="Arial"/>
              </a:rPr>
              <a:t>&lt;div id=“</a:t>
            </a:r>
            <a:r>
              <a:rPr lang="en-GB" b="1" i="1" dirty="0" err="1" smtClean="0">
                <a:solidFill>
                  <a:srgbClr val="F7F7F7">
                    <a:lumMod val="25000"/>
                  </a:srgbClr>
                </a:solidFill>
                <a:latin typeface="Arial"/>
              </a:rPr>
              <a:t>exampleID</a:t>
            </a:r>
            <a:r>
              <a:rPr lang="en-GB" b="1" i="1" dirty="0" smtClean="0">
                <a:solidFill>
                  <a:srgbClr val="F7F7F7">
                    <a:lumMod val="25000"/>
                  </a:srgbClr>
                </a:solidFill>
                <a:latin typeface="Arial"/>
              </a:rPr>
              <a:t>”&gt;&lt;/div&gt;</a:t>
            </a:r>
            <a:endParaRPr lang="en-GB" b="1" i="1" dirty="0">
              <a:solidFill>
                <a:srgbClr val="F7F7F7">
                  <a:lumMod val="25000"/>
                </a:srgbClr>
              </a:solidFill>
              <a:latin typeface="Arial"/>
            </a:endParaRPr>
          </a:p>
          <a:p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6349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12184722"/>
              </p:ext>
            </p:extLst>
          </p:nvPr>
        </p:nvGraphicFramePr>
        <p:xfrm>
          <a:off x="414338" y="1928813"/>
          <a:ext cx="11404600" cy="454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to use Each Structure Tag</a:t>
            </a:r>
          </a:p>
        </p:txBody>
      </p:sp>
    </p:spTree>
    <p:extLst>
      <p:ext uri="{BB962C8B-B14F-4D97-AF65-F5344CB8AC3E}">
        <p14:creationId xmlns:p14="http://schemas.microsoft.com/office/powerpoint/2010/main" val="35779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Links to other pages are added using the &lt;a&gt; tag with </a:t>
            </a:r>
            <a:r>
              <a:rPr lang="en-GB" dirty="0" err="1"/>
              <a:t>href</a:t>
            </a:r>
            <a:r>
              <a:rPr lang="en-GB" dirty="0"/>
              <a:t> used to specify the destination.</a:t>
            </a:r>
          </a:p>
          <a:p>
            <a:endParaRPr lang="en-GB" dirty="0"/>
          </a:p>
          <a:p>
            <a:r>
              <a:rPr lang="en-GB" dirty="0"/>
              <a:t>Images are added with &lt;</a:t>
            </a:r>
            <a:r>
              <a:rPr lang="en-GB" dirty="0" err="1"/>
              <a:t>img</a:t>
            </a:r>
            <a:r>
              <a:rPr lang="en-GB" dirty="0"/>
              <a:t>&gt; with </a:t>
            </a:r>
            <a:r>
              <a:rPr lang="en-GB" dirty="0" err="1"/>
              <a:t>src</a:t>
            </a:r>
            <a:r>
              <a:rPr lang="en-GB" dirty="0"/>
              <a:t> used to specify the file.</a:t>
            </a:r>
          </a:p>
          <a:p>
            <a:endParaRPr lang="en-GB" dirty="0"/>
          </a:p>
          <a:p>
            <a:r>
              <a:rPr lang="en-GB" b="1" dirty="0"/>
              <a:t>alt</a:t>
            </a:r>
            <a:r>
              <a:rPr lang="en-GB" dirty="0"/>
              <a:t> is used to specify alternative </a:t>
            </a:r>
            <a:r>
              <a:rPr lang="en-GB" dirty="0" smtClean="0"/>
              <a:t>text.</a:t>
            </a:r>
          </a:p>
          <a:p>
            <a:endParaRPr lang="en-GB" dirty="0"/>
          </a:p>
          <a:p>
            <a:r>
              <a:rPr lang="en-GB" dirty="0" smtClean="0"/>
              <a:t>Why should we use </a:t>
            </a:r>
            <a:r>
              <a:rPr lang="en-GB" b="1" dirty="0" smtClean="0"/>
              <a:t>alt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206400" y="1663200"/>
            <a:ext cx="5580000" cy="4813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nav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Main Navigation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Page Branding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"manage_stock.html"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img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"NB gardens"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/QA_logo_blue.png"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"50px"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"50px"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navbar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nav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Adding </a:t>
            </a:r>
            <a:r>
              <a:rPr lang="en-GB" dirty="0" smtClean="0"/>
              <a:t>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5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Here we are specifying a bullet point list using the </a:t>
            </a:r>
            <a:r>
              <a:rPr lang="en-GB" b="1" dirty="0"/>
              <a:t>&lt;</a:t>
            </a:r>
            <a:r>
              <a:rPr lang="en-GB" b="1" dirty="0" err="1"/>
              <a:t>ul</a:t>
            </a:r>
            <a:r>
              <a:rPr lang="en-GB" b="1" dirty="0"/>
              <a:t>&gt; </a:t>
            </a:r>
            <a:r>
              <a:rPr lang="en-GB" dirty="0"/>
              <a:t>tag.</a:t>
            </a:r>
          </a:p>
          <a:p>
            <a:endParaRPr lang="en-GB" dirty="0"/>
          </a:p>
          <a:p>
            <a:r>
              <a:rPr lang="en-GB" dirty="0"/>
              <a:t>If we wanted a numbered list we could use the </a:t>
            </a:r>
            <a:r>
              <a:rPr lang="en-GB" b="1" dirty="0"/>
              <a:t>&lt;</a:t>
            </a:r>
            <a:r>
              <a:rPr lang="en-GB" b="1" dirty="0" err="1"/>
              <a:t>ol</a:t>
            </a:r>
            <a:r>
              <a:rPr lang="en-GB" b="1" dirty="0"/>
              <a:t>&gt; </a:t>
            </a:r>
            <a:r>
              <a:rPr lang="en-GB" dirty="0"/>
              <a:t>tag instead.</a:t>
            </a:r>
          </a:p>
          <a:p>
            <a:endParaRPr lang="en-GB" dirty="0"/>
          </a:p>
          <a:p>
            <a:r>
              <a:rPr lang="en-GB" dirty="0"/>
              <a:t>Each point in the list is specified with the </a:t>
            </a:r>
            <a:r>
              <a:rPr lang="en-GB" b="1" dirty="0"/>
              <a:t>&lt;li&gt; </a:t>
            </a:r>
            <a:r>
              <a:rPr lang="en-GB" dirty="0"/>
              <a:t>tag.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Page Links --&gt;</a:t>
            </a:r>
            <a:br>
              <a:rPr lang="en-GB" sz="18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3F5FBF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"manage_stock.html"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Manage Stock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"replenish_stock.html"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Replenish Stock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8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Unordered and Ordered Lists</a:t>
            </a:r>
          </a:p>
        </p:txBody>
      </p:sp>
    </p:spTree>
    <p:extLst>
      <p:ext uri="{BB962C8B-B14F-4D97-AF65-F5344CB8AC3E}">
        <p14:creationId xmlns:p14="http://schemas.microsoft.com/office/powerpoint/2010/main" val="16220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Whenever we want to get an input from the user in a web page we </a:t>
            </a:r>
            <a:r>
              <a:rPr lang="en-GB" dirty="0" smtClean="0"/>
              <a:t>can use </a:t>
            </a:r>
            <a:r>
              <a:rPr lang="en-GB" dirty="0"/>
              <a:t>a </a:t>
            </a:r>
            <a:r>
              <a:rPr lang="en-GB" dirty="0" smtClean="0"/>
              <a:t>form to link the elements together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Forms are used to wrap inputs.</a:t>
            </a:r>
          </a:p>
          <a:p>
            <a:endParaRPr lang="en-GB" dirty="0"/>
          </a:p>
          <a:p>
            <a:r>
              <a:rPr lang="en-GB" dirty="0"/>
              <a:t>Inputs have a type which is used to bring up contextual controls on mobile. </a:t>
            </a:r>
          </a:p>
          <a:p>
            <a:endParaRPr lang="en-GB" dirty="0"/>
          </a:p>
          <a:p>
            <a:r>
              <a:rPr lang="en-GB" dirty="0"/>
              <a:t>Placeholders should be used with alts because if a user with a screen reader focuses on the input the placeholder disappears.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input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"email..."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Email"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required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"required"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"password..."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Password"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required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"required"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Sign In 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8227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 using radio buttons in a form we need to group them using the name attribute.</a:t>
            </a:r>
          </a:p>
          <a:p>
            <a:endParaRPr lang="en-GB" dirty="0"/>
          </a:p>
          <a:p>
            <a:r>
              <a:rPr lang="en-GB" dirty="0"/>
              <a:t>The name attribute allows us to group the buttons together.</a:t>
            </a:r>
          </a:p>
          <a:p>
            <a:endParaRPr lang="en-GB" dirty="0"/>
          </a:p>
          <a:p>
            <a:r>
              <a:rPr lang="en-GB" dirty="0"/>
              <a:t>Users can only select one button in each name group.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"age" </a:t>
            </a:r>
            <a:b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"radio"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Under 16</a:t>
            </a:r>
            <a: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000" dirty="0" err="1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/&gt;&lt;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"age" </a:t>
            </a:r>
            <a:b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"radio"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16-18</a:t>
            </a:r>
            <a: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000" dirty="0" err="1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/&gt;&lt;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"age" </a:t>
            </a:r>
            <a:b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"radio"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18+</a:t>
            </a:r>
            <a: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GB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Radio Buttons in forms</a:t>
            </a: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t="22082" b="45713"/>
          <a:stretch/>
        </p:blipFill>
        <p:spPr>
          <a:xfrm>
            <a:off x="8160376" y="4460488"/>
            <a:ext cx="3626024" cy="20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The &lt;section&gt;, &lt;header&gt; and &lt;footer&gt; tags behave in the same way as a div.</a:t>
            </a:r>
          </a:p>
          <a:p>
            <a:endParaRPr lang="en-GB" dirty="0"/>
          </a:p>
          <a:p>
            <a:r>
              <a:rPr lang="en-GB" dirty="0"/>
              <a:t>They are used to provide semantic meaning.</a:t>
            </a:r>
          </a:p>
          <a:p>
            <a:endParaRPr lang="en-GB" dirty="0"/>
          </a:p>
          <a:p>
            <a:r>
              <a:rPr lang="en-GB" dirty="0"/>
              <a:t>We can use the &lt;a&gt; tag to move us around pages as well as between them.</a:t>
            </a:r>
          </a:p>
          <a:p>
            <a:endParaRPr lang="en-GB" dirty="0"/>
          </a:p>
          <a:p>
            <a:r>
              <a:rPr lang="en-GB" dirty="0"/>
              <a:t>We do this by setting the </a:t>
            </a:r>
            <a:r>
              <a:rPr lang="en-GB" dirty="0" err="1"/>
              <a:t>href</a:t>
            </a:r>
            <a:r>
              <a:rPr lang="en-GB" dirty="0"/>
              <a:t> to the id of another tag prefaced with ‘#’;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mainContent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stockListSection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Product List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stock list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stockListSection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top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Sections, Headers, Footers &amp; Bookmarks</a:t>
            </a:r>
          </a:p>
        </p:txBody>
      </p:sp>
    </p:spTree>
    <p:extLst>
      <p:ext uri="{BB962C8B-B14F-4D97-AF65-F5344CB8AC3E}">
        <p14:creationId xmlns:p14="http://schemas.microsoft.com/office/powerpoint/2010/main" val="1063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3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If we want to make a table we can use the &lt;table&gt; tag.</a:t>
            </a:r>
          </a:p>
          <a:p>
            <a:endParaRPr lang="en-GB" dirty="0"/>
          </a:p>
          <a:p>
            <a:r>
              <a:rPr lang="en-GB" dirty="0"/>
              <a:t>To add rows within the table we use the &lt;</a:t>
            </a:r>
            <a:r>
              <a:rPr lang="en-GB" dirty="0" err="1"/>
              <a:t>tr</a:t>
            </a:r>
            <a:r>
              <a:rPr lang="en-GB" dirty="0"/>
              <a:t>&gt; tag.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th</a:t>
            </a:r>
            <a:r>
              <a:rPr lang="en-GB" dirty="0"/>
              <a:t>&gt; is used to specify a table header cell while &lt;td&gt; is used to specify a normal cell.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tbody</a:t>
            </a:r>
            <a:r>
              <a:rPr lang="en-GB" dirty="0"/>
              <a:t>&gt; can be used to separate the rows that make the body of the table</a:t>
            </a:r>
            <a:r>
              <a:rPr lang="en-GB" dirty="0" smtClean="0"/>
              <a:t>.</a:t>
            </a:r>
          </a:p>
          <a:p>
            <a:r>
              <a:rPr lang="en-GB" dirty="0">
                <a:hlinkClick r:id="rId2"/>
              </a:rPr>
              <a:t>http://daviddickball.uk/2011/04/why-you-shouldnt-use-tables-for-layout-ever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stock list --&gt; 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Just Boots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ACTIVE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latin typeface="Consolas" panose="020B0609020204030204" pitchFamily="49" charset="0"/>
              </a:rPr>
              <a:t/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7397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can use &lt;h1&gt; - &lt;h6&gt; tags to render text as headings.</a:t>
            </a:r>
          </a:p>
          <a:p>
            <a:endParaRPr lang="en-GB" dirty="0"/>
          </a:p>
          <a:p>
            <a:r>
              <a:rPr lang="en-GB" dirty="0"/>
              <a:t>The &lt;p&gt; tag is used to wrap a paragraph of text.</a:t>
            </a:r>
          </a:p>
          <a:p>
            <a:endParaRPr lang="en-GB" dirty="0"/>
          </a:p>
          <a:p>
            <a:r>
              <a:rPr lang="en-GB" dirty="0"/>
              <a:t>The &lt;q&gt; tag is used to wrap quotes.</a:t>
            </a:r>
          </a:p>
          <a:p>
            <a:endParaRPr lang="en-GB" dirty="0"/>
          </a:p>
          <a:p>
            <a:r>
              <a:rPr lang="en-GB" dirty="0"/>
              <a:t>There are many other tags that we can add to text to provide semantic meaning.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Manage Product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Just Boots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GB" sz="2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q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Boots and stuff</a:t>
            </a:r>
            <a:r>
              <a:rPr lang="en-GB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q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Displaying text</a:t>
            </a:r>
          </a:p>
        </p:txBody>
      </p:sp>
    </p:spTree>
    <p:extLst>
      <p:ext uri="{BB962C8B-B14F-4D97-AF65-F5344CB8AC3E}">
        <p14:creationId xmlns:p14="http://schemas.microsoft.com/office/powerpoint/2010/main" val="3538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/>
              <a:t>_blank</a:t>
            </a:r>
            <a:r>
              <a:rPr lang="en-GB" dirty="0"/>
              <a:t> - Opens in a new window or tab.</a:t>
            </a:r>
          </a:p>
          <a:p>
            <a:endParaRPr lang="en-GB" dirty="0"/>
          </a:p>
          <a:p>
            <a:r>
              <a:rPr lang="en-GB" b="1" dirty="0"/>
              <a:t>_self</a:t>
            </a:r>
            <a:r>
              <a:rPr lang="en-GB" dirty="0"/>
              <a:t> - Opens in the same window/tab as it was clicked (this is default).</a:t>
            </a:r>
          </a:p>
          <a:p>
            <a:endParaRPr lang="en-GB" dirty="0"/>
          </a:p>
          <a:p>
            <a:r>
              <a:rPr lang="en-GB" b="1" dirty="0"/>
              <a:t>_parent</a:t>
            </a:r>
            <a:r>
              <a:rPr lang="en-GB" dirty="0"/>
              <a:t> - Opens in the parent frame.</a:t>
            </a:r>
          </a:p>
          <a:p>
            <a:endParaRPr lang="en-GB" dirty="0"/>
          </a:p>
          <a:p>
            <a:r>
              <a:rPr lang="en-GB" b="1" dirty="0"/>
              <a:t>_top</a:t>
            </a:r>
            <a:r>
              <a:rPr lang="en-GB" dirty="0"/>
              <a:t> - Opens in the full body of the window.</a:t>
            </a:r>
          </a:p>
          <a:p>
            <a:endParaRPr lang="en-GB" dirty="0"/>
          </a:p>
          <a:p>
            <a:r>
              <a:rPr lang="en-GB" b="1" dirty="0" err="1"/>
              <a:t>framename</a:t>
            </a:r>
            <a:r>
              <a:rPr lang="en-GB" dirty="0"/>
              <a:t> - Opens in a named frame.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Discontinue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"…"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"_blank"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View on Store front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&lt;a&gt; targets</a:t>
            </a:r>
          </a:p>
        </p:txBody>
      </p:sp>
    </p:spTree>
    <p:extLst>
      <p:ext uri="{BB962C8B-B14F-4D97-AF65-F5344CB8AC3E}">
        <p14:creationId xmlns:p14="http://schemas.microsoft.com/office/powerpoint/2010/main" val="17634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CSS/CSS3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discuss what CSS is.</a:t>
            </a:r>
          </a:p>
          <a:p>
            <a:endParaRPr lang="en-GB" dirty="0"/>
          </a:p>
          <a:p>
            <a:r>
              <a:rPr lang="en-GB" dirty="0"/>
              <a:t>Gain Practical knowledge in CSS.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993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CSS stands for Cascading Style Sheets.</a:t>
            </a:r>
          </a:p>
          <a:p>
            <a:endParaRPr lang="en-GB" dirty="0"/>
          </a:p>
          <a:p>
            <a:r>
              <a:rPr lang="en-GB" dirty="0"/>
              <a:t>CSS is used to change the look and feel of our HTML content.</a:t>
            </a:r>
          </a:p>
          <a:p>
            <a:endParaRPr lang="en-GB" dirty="0"/>
          </a:p>
          <a:p>
            <a:r>
              <a:rPr lang="en-GB" dirty="0"/>
              <a:t>Think of HTML as a chair and CSS as the fabric you use to cover the chair.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CSS?</a:t>
            </a:r>
          </a:p>
        </p:txBody>
      </p:sp>
    </p:spTree>
    <p:extLst>
      <p:ext uri="{BB962C8B-B14F-4D97-AF65-F5344CB8AC3E}">
        <p14:creationId xmlns:p14="http://schemas.microsoft.com/office/powerpoint/2010/main" val="42211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CSS files can be referenced by our HTML files by using the </a:t>
            </a:r>
            <a:r>
              <a:rPr lang="en-GB" b="1" dirty="0"/>
              <a:t>&lt;link&gt; </a:t>
            </a:r>
            <a:r>
              <a:rPr lang="en-GB" dirty="0"/>
              <a:t>tag.</a:t>
            </a:r>
          </a:p>
          <a:p>
            <a:endParaRPr lang="en-GB" dirty="0"/>
          </a:p>
          <a:p>
            <a:r>
              <a:rPr lang="en-GB" dirty="0"/>
              <a:t>By convention our CSS files belong in a dedicated folder.</a:t>
            </a:r>
          </a:p>
          <a:p>
            <a:endParaRPr lang="en-GB" dirty="0"/>
          </a:p>
          <a:p>
            <a:r>
              <a:rPr lang="en-GB" dirty="0"/>
              <a:t>This keeps our directories clean and makes it easier to find files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err="1"/>
              <a:t>p</a:t>
            </a:r>
            <a:r>
              <a:rPr lang="en-GB" b="1" dirty="0" err="1" smtClean="0"/>
              <a:t>rojectname</a:t>
            </a:r>
            <a:r>
              <a:rPr lang="en-GB" b="1" dirty="0" smtClean="0"/>
              <a:t>/</a:t>
            </a:r>
            <a:r>
              <a:rPr lang="en-GB" b="1" dirty="0" err="1" smtClean="0"/>
              <a:t>css</a:t>
            </a:r>
            <a:r>
              <a:rPr lang="en-GB" b="1" dirty="0" smtClean="0"/>
              <a:t>/style.css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</a:rPr>
              <a:t>&lt;</a:t>
            </a:r>
            <a:r>
              <a:rPr lang="en-GB" sz="2000" dirty="0">
                <a:solidFill>
                  <a:srgbClr val="3F7F7F"/>
                </a:solidFill>
              </a:rPr>
              <a:t>link </a:t>
            </a:r>
            <a:r>
              <a:rPr lang="en-GB" sz="2000" dirty="0" err="1">
                <a:solidFill>
                  <a:srgbClr val="7F007F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i="1" dirty="0" err="1">
                <a:solidFill>
                  <a:srgbClr val="2A00FF"/>
                </a:solidFill>
              </a:rPr>
              <a:t>css</a:t>
            </a:r>
            <a:r>
              <a:rPr lang="en-GB" sz="2000" i="1" dirty="0">
                <a:solidFill>
                  <a:srgbClr val="2A00FF"/>
                </a:solidFill>
              </a:rPr>
              <a:t>/style.css" </a:t>
            </a:r>
            <a:br>
              <a:rPr lang="en-GB" sz="2000" i="1" dirty="0">
                <a:solidFill>
                  <a:srgbClr val="2A00FF"/>
                </a:solidFill>
              </a:rPr>
            </a:br>
            <a:r>
              <a:rPr lang="en-GB" sz="2000" i="1" dirty="0">
                <a:solidFill>
                  <a:srgbClr val="2A00FF"/>
                </a:solidFill>
              </a:rPr>
              <a:t>  </a:t>
            </a:r>
            <a:r>
              <a:rPr lang="en-GB" sz="2000" dirty="0" err="1">
                <a:solidFill>
                  <a:srgbClr val="7F007F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"stylesheet" </a:t>
            </a:r>
            <a:br>
              <a:rPr lang="en-GB" sz="2000" i="1" dirty="0">
                <a:solidFill>
                  <a:srgbClr val="2A00FF"/>
                </a:solidFill>
              </a:rPr>
            </a:br>
            <a:r>
              <a:rPr lang="en-GB" sz="2000" i="1" dirty="0">
                <a:solidFill>
                  <a:srgbClr val="2A00FF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type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"text/</a:t>
            </a:r>
            <a:r>
              <a:rPr lang="en-GB" sz="2000" i="1" dirty="0" err="1">
                <a:solidFill>
                  <a:srgbClr val="2A00FF"/>
                </a:solidFill>
              </a:rPr>
              <a:t>css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dirty="0">
                <a:solidFill>
                  <a:srgbClr val="2A00FF"/>
                </a:solidFill>
              </a:rPr>
              <a:t> </a:t>
            </a:r>
            <a:r>
              <a:rPr lang="en-GB" sz="2000" dirty="0">
                <a:solidFill>
                  <a:srgbClr val="008080"/>
                </a:solidFill>
              </a:rPr>
              <a:t>/&gt;</a:t>
            </a: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Linking CSS to HTML</a:t>
            </a:r>
          </a:p>
        </p:txBody>
      </p:sp>
    </p:spTree>
    <p:extLst>
      <p:ext uri="{BB962C8B-B14F-4D97-AF65-F5344CB8AC3E}">
        <p14:creationId xmlns:p14="http://schemas.microsoft.com/office/powerpoint/2010/main" val="21318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</a:rPr>
              <a:t>&lt;!</a:t>
            </a:r>
            <a:r>
              <a:rPr lang="en-GB" sz="2000" dirty="0">
                <a:solidFill>
                  <a:srgbClr val="3F7F7F"/>
                </a:solidFill>
              </a:rPr>
              <a:t>DOCTYPE </a:t>
            </a:r>
            <a:r>
              <a:rPr lang="en-GB" sz="2000" dirty="0">
                <a:solidFill>
                  <a:srgbClr val="008080"/>
                </a:solidFill>
              </a:rPr>
              <a:t>html&gt;&lt;</a:t>
            </a:r>
            <a:r>
              <a:rPr lang="en-GB" sz="2000" dirty="0">
                <a:solidFill>
                  <a:srgbClr val="3F7F7F"/>
                </a:solidFill>
              </a:rPr>
              <a:t>html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&lt;</a:t>
            </a:r>
            <a:r>
              <a:rPr lang="en-GB" sz="2000" dirty="0">
                <a:solidFill>
                  <a:srgbClr val="3F7F7F"/>
                </a:solidFill>
              </a:rPr>
              <a:t>head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&lt;</a:t>
            </a:r>
            <a:r>
              <a:rPr lang="en-GB" sz="2000" dirty="0">
                <a:solidFill>
                  <a:srgbClr val="3F7F7F"/>
                </a:solidFill>
              </a:rPr>
              <a:t>meta </a:t>
            </a:r>
            <a:r>
              <a:rPr lang="en-GB" sz="2000" dirty="0">
                <a:solidFill>
                  <a:srgbClr val="7F007F"/>
                </a:solidFill>
              </a:rPr>
              <a:t>charset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"ISO-8859-1"</a:t>
            </a:r>
            <a:r>
              <a:rPr lang="en-GB" sz="2000" i="1" dirty="0">
                <a:solidFill>
                  <a:srgbClr val="008080"/>
                </a:solidFill>
              </a:rPr>
              <a:t>&gt;</a:t>
            </a:r>
            <a:br>
              <a:rPr lang="en-GB" sz="2000" i="1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&lt;</a:t>
            </a:r>
            <a:r>
              <a:rPr lang="en-GB" sz="2000" dirty="0">
                <a:solidFill>
                  <a:srgbClr val="3F7F7F"/>
                </a:solidFill>
              </a:rPr>
              <a:t>title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r>
              <a:rPr lang="en-GB" sz="2000" dirty="0">
                <a:solidFill>
                  <a:srgbClr val="000000"/>
                </a:solidFill>
              </a:rPr>
              <a:t>welcome</a:t>
            </a:r>
            <a:r>
              <a:rPr lang="en-GB" sz="2000" dirty="0">
                <a:solidFill>
                  <a:srgbClr val="008080"/>
                </a:solidFill>
              </a:rPr>
              <a:t>&lt;/</a:t>
            </a:r>
            <a:r>
              <a:rPr lang="en-GB" sz="2000" dirty="0">
                <a:solidFill>
                  <a:srgbClr val="3F7F7F"/>
                </a:solidFill>
              </a:rPr>
              <a:t>title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&lt;</a:t>
            </a:r>
            <a:r>
              <a:rPr lang="en-GB" sz="2000" dirty="0">
                <a:solidFill>
                  <a:srgbClr val="3F7F7F"/>
                </a:solidFill>
              </a:rPr>
              <a:t>link </a:t>
            </a:r>
            <a:r>
              <a:rPr lang="en-GB" sz="2000" dirty="0" err="1">
                <a:solidFill>
                  <a:srgbClr val="7F007F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i="1" dirty="0" err="1">
                <a:solidFill>
                  <a:srgbClr val="2A00FF"/>
                </a:solidFill>
              </a:rPr>
              <a:t>css</a:t>
            </a:r>
            <a:r>
              <a:rPr lang="en-GB" sz="2000" i="1" dirty="0">
                <a:solidFill>
                  <a:srgbClr val="2A00FF"/>
                </a:solidFill>
              </a:rPr>
              <a:t>/style.css" </a:t>
            </a:r>
            <a:r>
              <a:rPr lang="en-GB" sz="2000" dirty="0" err="1">
                <a:solidFill>
                  <a:srgbClr val="7F007F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"stylesheet" </a:t>
            </a:r>
            <a:r>
              <a:rPr lang="en-GB" sz="2000" dirty="0">
                <a:solidFill>
                  <a:srgbClr val="7F007F"/>
                </a:solidFill>
              </a:rPr>
              <a:t>type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"text/</a:t>
            </a:r>
            <a:r>
              <a:rPr lang="en-GB" sz="2000" i="1" dirty="0" err="1">
                <a:solidFill>
                  <a:srgbClr val="2A00FF"/>
                </a:solidFill>
              </a:rPr>
              <a:t>css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dirty="0">
                <a:solidFill>
                  <a:srgbClr val="2A00FF"/>
                </a:solidFill>
              </a:rPr>
              <a:t> </a:t>
            </a:r>
            <a:r>
              <a:rPr lang="en-GB" sz="2000" dirty="0">
                <a:solidFill>
                  <a:srgbClr val="008080"/>
                </a:solidFill>
              </a:rPr>
              <a:t>/&gt;</a:t>
            </a:r>
            <a:r>
              <a:rPr lang="en-GB" sz="2000" i="1" dirty="0">
                <a:solidFill>
                  <a:srgbClr val="008080"/>
                </a:solidFill>
              </a:rPr>
              <a:t/>
            </a:r>
            <a:br>
              <a:rPr lang="en-GB" sz="2000" i="1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&lt;/</a:t>
            </a:r>
            <a:r>
              <a:rPr lang="en-GB" sz="2000" dirty="0">
                <a:solidFill>
                  <a:srgbClr val="3F7F7F"/>
                </a:solidFill>
              </a:rPr>
              <a:t>head</a:t>
            </a:r>
            <a:r>
              <a:rPr lang="en-GB" sz="2000" dirty="0">
                <a:solidFill>
                  <a:srgbClr val="008080"/>
                </a:solidFill>
              </a:rPr>
              <a:t>&gt;&lt;</a:t>
            </a:r>
            <a:r>
              <a:rPr lang="en-GB" sz="2000" dirty="0">
                <a:solidFill>
                  <a:srgbClr val="3F7F7F"/>
                </a:solidFill>
              </a:rPr>
              <a:t>body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&lt;</a:t>
            </a:r>
            <a:r>
              <a:rPr lang="en-GB" sz="2000" dirty="0">
                <a:solidFill>
                  <a:srgbClr val="3F7F7F"/>
                </a:solidFill>
              </a:rPr>
              <a:t>div </a:t>
            </a:r>
            <a:r>
              <a:rPr lang="en-GB" sz="2000" dirty="0">
                <a:solidFill>
                  <a:srgbClr val="7F007F"/>
                </a:solidFill>
              </a:rPr>
              <a:t>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i="1" dirty="0" err="1">
                <a:solidFill>
                  <a:srgbClr val="2A00FF"/>
                </a:solidFill>
              </a:rPr>
              <a:t>mainContent</a:t>
            </a:r>
            <a:r>
              <a:rPr lang="en-GB" sz="2000" i="1" dirty="0">
                <a:solidFill>
                  <a:srgbClr val="2A00FF"/>
                </a:solidFill>
              </a:rPr>
              <a:t>"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r>
              <a:rPr lang="en-GB" sz="2000" i="1" dirty="0">
                <a:solidFill>
                  <a:srgbClr val="008080"/>
                </a:solidFill>
              </a:rPr>
              <a:t/>
            </a:r>
            <a:br>
              <a:rPr lang="en-GB" sz="2000" i="1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&lt;</a:t>
            </a:r>
            <a:r>
              <a:rPr lang="en-GB" sz="2000" dirty="0">
                <a:solidFill>
                  <a:srgbClr val="3F7F7F"/>
                </a:solidFill>
              </a:rPr>
              <a:t>div </a:t>
            </a:r>
            <a:r>
              <a:rPr lang="en-GB" sz="2000" dirty="0">
                <a:solidFill>
                  <a:srgbClr val="7F007F"/>
                </a:solidFill>
              </a:rPr>
              <a:t>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"navigation"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r>
              <a:rPr lang="en-GB" sz="2000" i="1" dirty="0">
                <a:solidFill>
                  <a:srgbClr val="008080"/>
                </a:solidFill>
              </a:rPr>
              <a:t/>
            </a:r>
            <a:br>
              <a:rPr lang="en-GB" sz="2000" i="1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  &lt;</a:t>
            </a:r>
            <a:r>
              <a:rPr lang="en-GB" sz="2000" dirty="0" err="1">
                <a:solidFill>
                  <a:srgbClr val="3F7F7F"/>
                </a:solidFill>
              </a:rPr>
              <a:t>ol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&lt;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&gt;&lt;</a:t>
            </a:r>
            <a:r>
              <a:rPr lang="it-IT" sz="2000" dirty="0">
                <a:solidFill>
                  <a:srgbClr val="3F7F7F"/>
                </a:solidFill>
              </a:rPr>
              <a:t>a </a:t>
            </a:r>
            <a:r>
              <a:rPr lang="en-GB" sz="2000" dirty="0">
                <a:solidFill>
                  <a:srgbClr val="7F007F"/>
                </a:solidFill>
              </a:rPr>
              <a:t>id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"home" </a:t>
            </a:r>
            <a:r>
              <a:rPr lang="it-IT" sz="2000" dirty="0">
                <a:solidFill>
                  <a:srgbClr val="7F007F"/>
                </a:solidFill>
              </a:rPr>
              <a:t>href</a:t>
            </a:r>
            <a:r>
              <a:rPr lang="it-IT" sz="2000" dirty="0">
                <a:solidFill>
                  <a:srgbClr val="000000"/>
                </a:solidFill>
              </a:rPr>
              <a:t>=</a:t>
            </a:r>
            <a:r>
              <a:rPr lang="it-IT" sz="2000" i="1" dirty="0">
                <a:solidFill>
                  <a:srgbClr val="2A00FF"/>
                </a:solidFill>
              </a:rPr>
              <a:t>"www.qa.com"</a:t>
            </a:r>
            <a:r>
              <a:rPr lang="it-IT" sz="2000" dirty="0">
                <a:solidFill>
                  <a:srgbClr val="008080"/>
                </a:solidFill>
              </a:rPr>
              <a:t>&gt; </a:t>
            </a:r>
            <a:br>
              <a:rPr lang="it-IT" sz="2000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  </a:t>
            </a:r>
            <a:r>
              <a:rPr lang="it-IT" sz="2000" dirty="0">
                <a:solidFill>
                  <a:srgbClr val="000000"/>
                </a:solidFill>
              </a:rPr>
              <a:t>Home</a:t>
            </a:r>
            <a:r>
              <a:rPr lang="it-IT" sz="2000" dirty="0">
                <a:solidFill>
                  <a:srgbClr val="008080"/>
                </a:solidFill>
              </a:rPr>
              <a:t>&lt;/</a:t>
            </a:r>
            <a:r>
              <a:rPr lang="it-IT" sz="2000" dirty="0">
                <a:solidFill>
                  <a:srgbClr val="3F7F7F"/>
                </a:solidFill>
              </a:rPr>
              <a:t>a</a:t>
            </a:r>
            <a:r>
              <a:rPr lang="it-IT" sz="2000" dirty="0">
                <a:solidFill>
                  <a:srgbClr val="008080"/>
                </a:solidFill>
              </a:rPr>
              <a:t>&gt;&lt;/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i="1" dirty="0">
                <a:solidFill>
                  <a:srgbClr val="008080"/>
                </a:solidFill>
              </a:rPr>
              <a:t/>
            </a:r>
            <a:br>
              <a:rPr lang="it-IT" sz="2000" i="1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&lt;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&gt;&lt;</a:t>
            </a:r>
            <a:r>
              <a:rPr lang="it-IT" sz="2000" dirty="0">
                <a:solidFill>
                  <a:srgbClr val="3F7F7F"/>
                </a:solidFill>
              </a:rPr>
              <a:t>a </a:t>
            </a:r>
            <a:r>
              <a:rPr lang="it-IT" sz="2000" dirty="0">
                <a:solidFill>
                  <a:srgbClr val="7F007F"/>
                </a:solidFill>
              </a:rPr>
              <a:t>href</a:t>
            </a:r>
            <a:r>
              <a:rPr lang="it-IT" sz="2000" dirty="0">
                <a:solidFill>
                  <a:srgbClr val="000000"/>
                </a:solidFill>
              </a:rPr>
              <a:t>=</a:t>
            </a:r>
            <a:r>
              <a:rPr lang="it-IT" sz="2000" i="1" dirty="0">
                <a:solidFill>
                  <a:srgbClr val="2A00FF"/>
                </a:solidFill>
              </a:rPr>
              <a:t>"www.qa.com/about-qa"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br>
              <a:rPr lang="it-IT" sz="2000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  </a:t>
            </a:r>
            <a:r>
              <a:rPr lang="it-IT" sz="2000" dirty="0">
                <a:solidFill>
                  <a:srgbClr val="000000"/>
                </a:solidFill>
              </a:rPr>
              <a:t>About</a:t>
            </a:r>
            <a:r>
              <a:rPr lang="it-IT" sz="2000" dirty="0">
                <a:solidFill>
                  <a:srgbClr val="008080"/>
                </a:solidFill>
              </a:rPr>
              <a:t>&lt;/</a:t>
            </a:r>
            <a:r>
              <a:rPr lang="it-IT" sz="2000" dirty="0">
                <a:solidFill>
                  <a:srgbClr val="3F7F7F"/>
                </a:solidFill>
              </a:rPr>
              <a:t>a</a:t>
            </a:r>
            <a:r>
              <a:rPr lang="it-IT" sz="2000" dirty="0">
                <a:solidFill>
                  <a:srgbClr val="008080"/>
                </a:solidFill>
              </a:rPr>
              <a:t>&gt;&lt;/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i="1" dirty="0">
                <a:solidFill>
                  <a:srgbClr val="008080"/>
                </a:solidFill>
              </a:rPr>
              <a:t/>
            </a:r>
            <a:br>
              <a:rPr lang="it-IT" sz="2000" i="1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&lt;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&gt;&lt;</a:t>
            </a:r>
            <a:r>
              <a:rPr lang="it-IT" sz="2000" dirty="0">
                <a:solidFill>
                  <a:srgbClr val="3F7F7F"/>
                </a:solidFill>
              </a:rPr>
              <a:t>a </a:t>
            </a:r>
            <a:r>
              <a:rPr lang="it-IT" sz="2000" dirty="0">
                <a:solidFill>
                  <a:srgbClr val="7F007F"/>
                </a:solidFill>
              </a:rPr>
              <a:t>href</a:t>
            </a:r>
            <a:r>
              <a:rPr lang="it-IT" sz="2000" dirty="0">
                <a:solidFill>
                  <a:srgbClr val="000000"/>
                </a:solidFill>
              </a:rPr>
              <a:t>=</a:t>
            </a:r>
            <a:r>
              <a:rPr lang="it-IT" sz="2000" i="1" dirty="0">
                <a:solidFill>
                  <a:srgbClr val="2A00FF"/>
                </a:solidFill>
              </a:rPr>
              <a:t>"https://www.qa.com/online-courses"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dirty="0">
                <a:solidFill>
                  <a:srgbClr val="000000"/>
                </a:solidFill>
              </a:rPr>
              <a:t>Products</a:t>
            </a:r>
            <a:r>
              <a:rPr lang="it-IT" sz="2000" dirty="0">
                <a:solidFill>
                  <a:srgbClr val="008080"/>
                </a:solidFill>
              </a:rPr>
              <a:t>&lt;/</a:t>
            </a:r>
            <a:r>
              <a:rPr lang="it-IT" sz="2000" dirty="0">
                <a:solidFill>
                  <a:srgbClr val="3F7F7F"/>
                </a:solidFill>
              </a:rPr>
              <a:t>a</a:t>
            </a:r>
            <a:r>
              <a:rPr lang="it-IT" sz="2000" dirty="0">
                <a:solidFill>
                  <a:srgbClr val="008080"/>
                </a:solidFill>
              </a:rPr>
              <a:t>&gt;&lt;/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i="1" dirty="0">
                <a:solidFill>
                  <a:srgbClr val="008080"/>
                </a:solidFill>
              </a:rPr>
              <a:t/>
            </a:r>
            <a:br>
              <a:rPr lang="it-IT" sz="2000" i="1" dirty="0">
                <a:solidFill>
                  <a:srgbClr val="008080"/>
                </a:solidFill>
              </a:rPr>
            </a:br>
            <a:r>
              <a:rPr lang="it-IT" sz="2000" dirty="0">
                <a:solidFill>
                  <a:srgbClr val="008080"/>
                </a:solidFill>
              </a:rPr>
              <a:t>        &lt;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&gt;&lt;</a:t>
            </a:r>
            <a:r>
              <a:rPr lang="it-IT" sz="2000" dirty="0">
                <a:solidFill>
                  <a:srgbClr val="3F7F7F"/>
                </a:solidFill>
              </a:rPr>
              <a:t>a </a:t>
            </a:r>
            <a:r>
              <a:rPr lang="it-IT" sz="2000" dirty="0">
                <a:solidFill>
                  <a:srgbClr val="7F007F"/>
                </a:solidFill>
              </a:rPr>
              <a:t>href</a:t>
            </a:r>
            <a:r>
              <a:rPr lang="it-IT" sz="2000" dirty="0">
                <a:solidFill>
                  <a:srgbClr val="000000"/>
                </a:solidFill>
              </a:rPr>
              <a:t>=</a:t>
            </a:r>
            <a:r>
              <a:rPr lang="it-IT" sz="2000" i="1" dirty="0">
                <a:solidFill>
                  <a:srgbClr val="2A00FF"/>
                </a:solidFill>
              </a:rPr>
              <a:t>"info@qa.com"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i="1" dirty="0">
                <a:solidFill>
                  <a:srgbClr val="008080"/>
                </a:solidFill>
              </a:rPr>
              <a:t/>
            </a:r>
            <a:br>
              <a:rPr lang="it-IT" sz="2000" i="1" dirty="0">
                <a:solidFill>
                  <a:srgbClr val="008080"/>
                </a:solidFill>
              </a:rPr>
            </a:br>
            <a:r>
              <a:rPr lang="it-IT" sz="2000" i="1" dirty="0">
                <a:solidFill>
                  <a:srgbClr val="008080"/>
                </a:solidFill>
              </a:rPr>
              <a:t>         </a:t>
            </a:r>
            <a:r>
              <a:rPr lang="it-IT" sz="2000" dirty="0">
                <a:solidFill>
                  <a:srgbClr val="008080"/>
                </a:solidFill>
              </a:rPr>
              <a:t> </a:t>
            </a:r>
            <a:r>
              <a:rPr lang="it-IT" sz="2000" dirty="0">
                <a:solidFill>
                  <a:srgbClr val="000000"/>
                </a:solidFill>
              </a:rPr>
              <a:t>Contact</a:t>
            </a:r>
            <a:r>
              <a:rPr lang="it-IT" sz="2000" dirty="0">
                <a:solidFill>
                  <a:srgbClr val="008080"/>
                </a:solidFill>
              </a:rPr>
              <a:t>&lt;/</a:t>
            </a:r>
            <a:r>
              <a:rPr lang="it-IT" sz="2000" dirty="0">
                <a:solidFill>
                  <a:srgbClr val="3F7F7F"/>
                </a:solidFill>
              </a:rPr>
              <a:t>a</a:t>
            </a:r>
            <a:r>
              <a:rPr lang="it-IT" sz="2000" dirty="0">
                <a:solidFill>
                  <a:srgbClr val="008080"/>
                </a:solidFill>
              </a:rPr>
              <a:t>&gt;&lt;/</a:t>
            </a:r>
            <a:r>
              <a:rPr lang="it-IT" sz="2000" dirty="0">
                <a:solidFill>
                  <a:srgbClr val="3F7F7F"/>
                </a:solidFill>
              </a:rPr>
              <a:t>li</a:t>
            </a:r>
            <a:r>
              <a:rPr lang="it-IT" sz="2000" dirty="0">
                <a:solidFill>
                  <a:srgbClr val="008080"/>
                </a:solidFill>
              </a:rPr>
              <a:t>&gt;</a:t>
            </a:r>
            <a:r>
              <a:rPr lang="it-IT" sz="2000" i="1" dirty="0">
                <a:solidFill>
                  <a:srgbClr val="008080"/>
                </a:solidFill>
              </a:rPr>
              <a:t/>
            </a:r>
            <a:br>
              <a:rPr lang="it-IT" sz="2000" i="1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  &lt;/</a:t>
            </a:r>
            <a:r>
              <a:rPr lang="en-GB" sz="2000" dirty="0" err="1">
                <a:solidFill>
                  <a:srgbClr val="3F7F7F"/>
                </a:solidFill>
              </a:rPr>
              <a:t>ol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</a:rPr>
              <a:t>    &lt;/</a:t>
            </a:r>
            <a:r>
              <a:rPr lang="en-GB" sz="2000" dirty="0">
                <a:solidFill>
                  <a:srgbClr val="3F7F7F"/>
                </a:solidFill>
              </a:rPr>
              <a:t>div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&lt;</a:t>
            </a:r>
            <a:r>
              <a:rPr lang="en-GB" sz="2000" dirty="0">
                <a:solidFill>
                  <a:srgbClr val="3F7F7F"/>
                </a:solidFill>
              </a:rPr>
              <a:t>div </a:t>
            </a:r>
            <a:r>
              <a:rPr lang="en-GB" sz="2000" dirty="0">
                <a:solidFill>
                  <a:srgbClr val="7F007F"/>
                </a:solidFill>
              </a:rPr>
              <a:t>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i="1" dirty="0">
                <a:solidFill>
                  <a:srgbClr val="2A00FF"/>
                </a:solidFill>
              </a:rPr>
              <a:t>"content"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  &lt;</a:t>
            </a:r>
            <a:r>
              <a:rPr lang="en-GB" sz="2000" dirty="0">
                <a:solidFill>
                  <a:srgbClr val="3F7F7F"/>
                </a:solidFill>
              </a:rPr>
              <a:t>p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r>
              <a:rPr lang="en-GB" sz="2000" dirty="0" err="1">
                <a:solidFill>
                  <a:srgbClr val="000000"/>
                </a:solidFill>
              </a:rPr>
              <a:t>Vestibulum</a:t>
            </a:r>
            <a:r>
              <a:rPr lang="en-GB" sz="2000" dirty="0">
                <a:solidFill>
                  <a:srgbClr val="000000"/>
                </a:solidFill>
              </a:rPr>
              <a:t> et ipsum non </a:t>
            </a:r>
            <a:r>
              <a:rPr lang="en-GB" sz="2000" dirty="0" err="1">
                <a:solidFill>
                  <a:srgbClr val="000000"/>
                </a:solidFill>
              </a:rPr>
              <a:t>turpis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ultricies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pretium</a:t>
            </a:r>
            <a:r>
              <a:rPr lang="en-GB" sz="2000" dirty="0">
                <a:solidFill>
                  <a:srgbClr val="000000"/>
                </a:solidFill>
              </a:rPr>
              <a:t> at </a:t>
            </a:r>
            <a:r>
              <a:rPr lang="en-GB" sz="2000" dirty="0" err="1">
                <a:solidFill>
                  <a:srgbClr val="000000"/>
                </a:solidFill>
              </a:rPr>
              <a:t>ut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enim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Fusce</a:t>
            </a:r>
            <a:r>
              <a:rPr lang="en-GB" sz="2000" dirty="0">
                <a:solidFill>
                  <a:srgbClr val="000000"/>
                </a:solidFill>
              </a:rPr>
              <a:t> et </a:t>
            </a:r>
            <a:r>
              <a:rPr lang="en-GB" sz="2000" dirty="0" err="1">
                <a:solidFill>
                  <a:srgbClr val="000000"/>
                </a:solidFill>
              </a:rPr>
              <a:t>arcu</a:t>
            </a:r>
            <a:r>
              <a:rPr lang="en-GB" sz="2000" dirty="0">
                <a:solidFill>
                  <a:srgbClr val="000000"/>
                </a:solidFill>
              </a:rPr>
              <a:t> sit </a:t>
            </a:r>
            <a:r>
              <a:rPr lang="en-GB" sz="2000" dirty="0" err="1">
                <a:solidFill>
                  <a:srgbClr val="000000"/>
                </a:solidFill>
              </a:rPr>
              <a:t>amet</a:t>
            </a:r>
            <a:r>
              <a:rPr lang="en-GB" sz="2000" dirty="0">
                <a:solidFill>
                  <a:srgbClr val="000000"/>
                </a:solidFill>
              </a:rPr>
              <a:t> lorem </a:t>
            </a:r>
            <a:r>
              <a:rPr lang="en-GB" sz="2000" dirty="0" err="1">
                <a:solidFill>
                  <a:srgbClr val="000000"/>
                </a:solidFill>
              </a:rPr>
              <a:t>consequat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scelerisque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Ut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vulputate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metus</a:t>
            </a:r>
            <a:r>
              <a:rPr lang="en-GB" sz="2000" dirty="0">
                <a:solidFill>
                  <a:srgbClr val="000000"/>
                </a:solidFill>
              </a:rPr>
              <a:t> ac ante </a:t>
            </a:r>
            <a:r>
              <a:rPr lang="en-GB" sz="2000" dirty="0" err="1">
                <a:solidFill>
                  <a:srgbClr val="000000"/>
                </a:solidFill>
              </a:rPr>
              <a:t>interdum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ut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scelerisque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lectus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scelerisque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Fusce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placerat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nibh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eros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vel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auctor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nisl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facilisis</a:t>
            </a:r>
            <a:r>
              <a:rPr lang="en-GB" sz="2000" dirty="0">
                <a:solidFill>
                  <a:srgbClr val="000000"/>
                </a:solidFill>
              </a:rPr>
              <a:t> at. </a:t>
            </a:r>
            <a:r>
              <a:rPr lang="en-GB" sz="2000" dirty="0" err="1">
                <a:solidFill>
                  <a:srgbClr val="000000"/>
                </a:solidFill>
              </a:rPr>
              <a:t>Suspendisse</a:t>
            </a:r>
            <a:r>
              <a:rPr lang="en-GB" sz="2000" dirty="0">
                <a:solidFill>
                  <a:srgbClr val="000000"/>
                </a:solidFill>
              </a:rPr>
              <a:t> id </a:t>
            </a:r>
            <a:r>
              <a:rPr lang="en-GB" sz="2000" dirty="0" err="1">
                <a:solidFill>
                  <a:srgbClr val="000000"/>
                </a:solidFill>
              </a:rPr>
              <a:t>rhoncus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dolor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Vivamus</a:t>
            </a:r>
            <a:r>
              <a:rPr lang="en-GB" sz="2000" dirty="0">
                <a:solidFill>
                  <a:srgbClr val="000000"/>
                </a:solidFill>
              </a:rPr>
              <a:t> ac </a:t>
            </a:r>
            <a:r>
              <a:rPr lang="en-GB" sz="2000" dirty="0" err="1">
                <a:solidFill>
                  <a:srgbClr val="000000"/>
                </a:solidFill>
              </a:rPr>
              <a:t>velit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ultricies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dignissim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urna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vel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posuere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arcu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Nulla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quis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massa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imperdiet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efficitur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mauris</a:t>
            </a:r>
            <a:r>
              <a:rPr lang="en-GB" sz="2000" dirty="0">
                <a:solidFill>
                  <a:srgbClr val="000000"/>
                </a:solidFill>
              </a:rPr>
              <a:t> in, gravida ante. In </a:t>
            </a:r>
            <a:r>
              <a:rPr lang="en-GB" sz="2000" dirty="0" err="1">
                <a:solidFill>
                  <a:srgbClr val="000000"/>
                </a:solidFill>
              </a:rPr>
              <a:t>molestie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tempor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euismod</a:t>
            </a:r>
            <a:r>
              <a:rPr lang="en-GB" sz="2000" dirty="0">
                <a:solidFill>
                  <a:srgbClr val="000000"/>
                </a:solidFill>
              </a:rPr>
              <a:t>. Maecenas at porta magna. </a:t>
            </a:r>
            <a:r>
              <a:rPr lang="en-GB" sz="2000" dirty="0" err="1">
                <a:solidFill>
                  <a:srgbClr val="000000"/>
                </a:solidFill>
              </a:rPr>
              <a:t>Proin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sed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pretium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lectus</a:t>
            </a:r>
            <a:r>
              <a:rPr lang="en-GB" sz="2000" dirty="0">
                <a:solidFill>
                  <a:srgbClr val="000000"/>
                </a:solidFill>
              </a:rPr>
              <a:t>, at </a:t>
            </a:r>
            <a:r>
              <a:rPr lang="en-GB" sz="2000" dirty="0" err="1">
                <a:solidFill>
                  <a:srgbClr val="000000"/>
                </a:solidFill>
              </a:rPr>
              <a:t>pretium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leo</a:t>
            </a:r>
            <a:r>
              <a:rPr lang="en-GB" sz="2000" dirty="0">
                <a:solidFill>
                  <a:srgbClr val="000000"/>
                </a:solidFill>
              </a:rPr>
              <a:t>. In </a:t>
            </a:r>
            <a:r>
              <a:rPr lang="en-GB" sz="2000" dirty="0" err="1">
                <a:solidFill>
                  <a:srgbClr val="000000"/>
                </a:solidFill>
              </a:rPr>
              <a:t>tellus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arcu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efficitur</a:t>
            </a:r>
            <a:r>
              <a:rPr lang="en-GB" sz="2000" dirty="0">
                <a:solidFill>
                  <a:srgbClr val="000000"/>
                </a:solidFill>
              </a:rPr>
              <a:t> a </a:t>
            </a:r>
            <a:r>
              <a:rPr lang="en-GB" sz="2000" dirty="0" err="1">
                <a:solidFill>
                  <a:srgbClr val="000000"/>
                </a:solidFill>
              </a:rPr>
              <a:t>nulla</a:t>
            </a:r>
            <a:r>
              <a:rPr lang="en-GB" sz="2000" dirty="0">
                <a:solidFill>
                  <a:srgbClr val="000000"/>
                </a:solidFill>
              </a:rPr>
              <a:t> et, </a:t>
            </a:r>
            <a:r>
              <a:rPr lang="en-GB" sz="2000" dirty="0" err="1">
                <a:solidFill>
                  <a:srgbClr val="000000"/>
                </a:solidFill>
              </a:rPr>
              <a:t>consectetur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malesuada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urna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  <a:r>
              <a:rPr lang="en-GB" sz="2000" dirty="0" err="1">
                <a:solidFill>
                  <a:srgbClr val="000000"/>
                </a:solidFill>
              </a:rPr>
              <a:t>Curabitur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facilisis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diam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enim</a:t>
            </a:r>
            <a:r>
              <a:rPr lang="en-GB" sz="2000" dirty="0">
                <a:solidFill>
                  <a:srgbClr val="000000"/>
                </a:solidFill>
              </a:rPr>
              <a:t>, non pharetra </a:t>
            </a:r>
            <a:r>
              <a:rPr lang="en-GB" sz="2000" dirty="0" err="1">
                <a:solidFill>
                  <a:srgbClr val="000000"/>
                </a:solidFill>
              </a:rPr>
              <a:t>nibh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tincidunt</a:t>
            </a:r>
            <a:r>
              <a:rPr lang="en-GB" sz="2000" dirty="0">
                <a:solidFill>
                  <a:srgbClr val="000000"/>
                </a:solidFill>
              </a:rPr>
              <a:t> in. </a:t>
            </a:r>
            <a:r>
              <a:rPr lang="en-GB" sz="2000" dirty="0" err="1">
                <a:solidFill>
                  <a:srgbClr val="000000"/>
                </a:solidFill>
              </a:rPr>
              <a:t>Vestibulum</a:t>
            </a:r>
            <a:r>
              <a:rPr lang="en-GB" sz="2000" dirty="0">
                <a:solidFill>
                  <a:srgbClr val="000000"/>
                </a:solidFill>
              </a:rPr>
              <a:t> ipsum </a:t>
            </a:r>
            <a:r>
              <a:rPr lang="en-GB" sz="2000" dirty="0" err="1">
                <a:solidFill>
                  <a:srgbClr val="000000"/>
                </a:solidFill>
              </a:rPr>
              <a:t>enim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dirty="0" err="1">
                <a:solidFill>
                  <a:srgbClr val="000000"/>
                </a:solidFill>
              </a:rPr>
              <a:t>rhoncus</a:t>
            </a:r>
            <a:r>
              <a:rPr lang="en-GB" sz="2000" dirty="0">
                <a:solidFill>
                  <a:srgbClr val="000000"/>
                </a:solidFill>
              </a:rPr>
              <a:t> vitae </a:t>
            </a:r>
            <a:r>
              <a:rPr lang="en-GB" sz="2000" dirty="0" err="1">
                <a:solidFill>
                  <a:srgbClr val="000000"/>
                </a:solidFill>
              </a:rPr>
              <a:t>luctus</a:t>
            </a:r>
            <a:r>
              <a:rPr lang="en-GB" sz="2000" dirty="0">
                <a:solidFill>
                  <a:srgbClr val="000000"/>
                </a:solidFill>
              </a:rPr>
              <a:t> vitae, tempus </a:t>
            </a:r>
            <a:r>
              <a:rPr lang="en-GB" sz="2000" dirty="0" err="1">
                <a:solidFill>
                  <a:srgbClr val="000000"/>
                </a:solidFill>
              </a:rPr>
              <a:t>eu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sapien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8080"/>
                </a:solidFill>
              </a:rPr>
              <a:t>&lt;/</a:t>
            </a:r>
            <a:r>
              <a:rPr lang="en-GB" sz="2000" dirty="0">
                <a:solidFill>
                  <a:srgbClr val="3F7F7F"/>
                </a:solidFill>
              </a:rPr>
              <a:t>p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  &lt;/</a:t>
            </a:r>
            <a:r>
              <a:rPr lang="en-GB" sz="2000" dirty="0">
                <a:solidFill>
                  <a:srgbClr val="3F7F7F"/>
                </a:solidFill>
              </a:rPr>
              <a:t>div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  &lt;/</a:t>
            </a:r>
            <a:r>
              <a:rPr lang="en-GB" sz="2000" dirty="0">
                <a:solidFill>
                  <a:srgbClr val="3F7F7F"/>
                </a:solidFill>
              </a:rPr>
              <a:t>div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br>
              <a:rPr lang="en-GB" sz="2000" dirty="0">
                <a:solidFill>
                  <a:srgbClr val="008080"/>
                </a:solidFill>
              </a:rPr>
            </a:br>
            <a:r>
              <a:rPr lang="en-GB" sz="2000" dirty="0">
                <a:solidFill>
                  <a:srgbClr val="008080"/>
                </a:solidFill>
              </a:rPr>
              <a:t>&lt;/</a:t>
            </a:r>
            <a:r>
              <a:rPr lang="en-GB" sz="2000" dirty="0">
                <a:solidFill>
                  <a:srgbClr val="3F7F7F"/>
                </a:solidFill>
              </a:rPr>
              <a:t>body</a:t>
            </a:r>
            <a:r>
              <a:rPr lang="en-GB" sz="2000" dirty="0">
                <a:solidFill>
                  <a:srgbClr val="008080"/>
                </a:solidFill>
              </a:rPr>
              <a:t>&gt;&lt;/</a:t>
            </a:r>
            <a:r>
              <a:rPr lang="en-GB" sz="2000" dirty="0">
                <a:solidFill>
                  <a:srgbClr val="3F7F7F"/>
                </a:solidFill>
              </a:rPr>
              <a:t>html</a:t>
            </a:r>
            <a:r>
              <a:rPr lang="en-GB" sz="2000" dirty="0">
                <a:solidFill>
                  <a:srgbClr val="008080"/>
                </a:solidFill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HTML code</a:t>
            </a:r>
          </a:p>
        </p:txBody>
      </p:sp>
    </p:spTree>
    <p:extLst>
      <p:ext uri="{BB962C8B-B14F-4D97-AF65-F5344CB8AC3E}">
        <p14:creationId xmlns:p14="http://schemas.microsoft.com/office/powerpoint/2010/main" val="15516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Code Without any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605" b="44405"/>
          <a:stretch/>
        </p:blipFill>
        <p:spPr>
          <a:xfrm>
            <a:off x="155276" y="2060014"/>
            <a:ext cx="11869948" cy="39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291246"/>
            <a:ext cx="5580000" cy="4546800"/>
          </a:xfrm>
        </p:spPr>
        <p:txBody>
          <a:bodyPr/>
          <a:lstStyle/>
          <a:p>
            <a:r>
              <a:rPr lang="en-GB" dirty="0"/>
              <a:t>Within Style.css we define our CSS rules in key/value pairs.</a:t>
            </a:r>
          </a:p>
          <a:p>
            <a:endParaRPr lang="en-GB" dirty="0"/>
          </a:p>
          <a:p>
            <a:r>
              <a:rPr lang="en-GB" dirty="0"/>
              <a:t>For now we will apply styles to the </a:t>
            </a:r>
            <a:r>
              <a:rPr lang="en-GB" b="1" dirty="0"/>
              <a:t>&lt;html&gt; </a:t>
            </a:r>
            <a:r>
              <a:rPr lang="en-GB" dirty="0"/>
              <a:t>and </a:t>
            </a:r>
            <a:r>
              <a:rPr lang="en-GB" b="1" dirty="0"/>
              <a:t>&lt;body&gt; </a:t>
            </a:r>
            <a:r>
              <a:rPr lang="en-GB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F7F7F"/>
                </a:solidFill>
              </a:rPr>
              <a:t>@CHARSET </a:t>
            </a:r>
            <a:r>
              <a:rPr lang="en-GB" i="1" dirty="0">
                <a:solidFill>
                  <a:srgbClr val="2A00E1"/>
                </a:solidFill>
              </a:rPr>
              <a:t>"ISO-8859-1"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3F7F7F"/>
                </a:solidFill>
              </a:rPr>
              <a:t>html </a:t>
            </a:r>
            <a:r>
              <a:rPr lang="en-GB" dirty="0">
                <a:solidFill>
                  <a:srgbClr val="000000"/>
                </a:solidFill>
              </a:rPr>
              <a:t>{</a:t>
            </a:r>
            <a:r>
              <a:rPr lang="en-GB" b="1" dirty="0">
                <a:solidFill>
                  <a:srgbClr val="000000"/>
                </a:solidFill>
              </a:rPr>
              <a:t/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#999999</a:t>
            </a:r>
            <a:r>
              <a:rPr lang="en-GB" dirty="0">
                <a:solidFill>
                  <a:srgbClr val="000000"/>
                </a:solidFill>
              </a:rPr>
              <a:t>;</a:t>
            </a:r>
            <a:r>
              <a:rPr lang="en-GB" i="1" dirty="0">
                <a:solidFill>
                  <a:srgbClr val="000000"/>
                </a:solidFill>
              </a:rPr>
              <a:t/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3F7F7F"/>
                </a:solidFill>
              </a:rPr>
              <a:t>body </a:t>
            </a:r>
            <a:r>
              <a:rPr lang="en-GB" dirty="0">
                <a:solidFill>
                  <a:srgbClr val="000000"/>
                </a:solidFill>
              </a:rPr>
              <a:t>{</a:t>
            </a:r>
            <a:r>
              <a:rPr lang="en-GB" b="1" dirty="0">
                <a:solidFill>
                  <a:srgbClr val="000000"/>
                </a:solidFill>
              </a:rPr>
              <a:t/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r>
              <a:rPr lang="en-GB" i="1" dirty="0">
                <a:solidFill>
                  <a:srgbClr val="000000"/>
                </a:solidFill>
              </a:rPr>
              <a:t/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width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80%</a:t>
            </a:r>
            <a:r>
              <a:rPr lang="en-GB" dirty="0">
                <a:solidFill>
                  <a:srgbClr val="000000"/>
                </a:solidFill>
              </a:rPr>
              <a:t>;</a:t>
            </a:r>
            <a:r>
              <a:rPr lang="en-GB" i="1" dirty="0">
                <a:solidFill>
                  <a:srgbClr val="000000"/>
                </a:solidFill>
              </a:rPr>
              <a:t/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margin-left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auto</a:t>
            </a:r>
            <a:r>
              <a:rPr lang="en-GB" dirty="0">
                <a:solidFill>
                  <a:srgbClr val="000000"/>
                </a:solidFill>
              </a:rPr>
              <a:t>;</a:t>
            </a:r>
            <a:r>
              <a:rPr lang="en-GB" i="1" dirty="0">
                <a:solidFill>
                  <a:srgbClr val="000000"/>
                </a:solidFill>
              </a:rPr>
              <a:t/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margin-right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auto</a:t>
            </a:r>
            <a:r>
              <a:rPr lang="en-GB" dirty="0">
                <a:solidFill>
                  <a:srgbClr val="000000"/>
                </a:solidFill>
              </a:rPr>
              <a:t>;</a:t>
            </a:r>
            <a:r>
              <a:rPr lang="en-GB" i="1" dirty="0">
                <a:solidFill>
                  <a:srgbClr val="000000"/>
                </a:solidFill>
              </a:rPr>
              <a:t/>
            </a:r>
            <a:br>
              <a:rPr lang="en-GB" i="1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4000" y="383444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Adding some basic 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7" y="3157268"/>
            <a:ext cx="5710244" cy="33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HTML Stands for </a:t>
            </a:r>
            <a:r>
              <a:rPr lang="en-GB" b="1" dirty="0"/>
              <a:t>Hyper Text </a:t>
            </a:r>
            <a:r>
              <a:rPr lang="en-GB" b="1" dirty="0" err="1"/>
              <a:t>Markup</a:t>
            </a:r>
            <a:r>
              <a:rPr lang="en-GB" b="1" dirty="0"/>
              <a:t> Language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 is used to specify the content and structure of web pages.</a:t>
            </a:r>
          </a:p>
          <a:p>
            <a:endParaRPr lang="en-GB" dirty="0"/>
          </a:p>
          <a:p>
            <a:r>
              <a:rPr lang="en-GB" dirty="0" smtClean="0"/>
              <a:t>It uses </a:t>
            </a:r>
            <a:r>
              <a:rPr lang="en-GB" dirty="0"/>
              <a:t>opening and closing tags to build the documents structure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These tags are then recognised by the browser, and will display them in a particular way.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Tags can be given extra data to customise them in different ways.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31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584543"/>
            <a:ext cx="5580000" cy="4546800"/>
          </a:xfrm>
        </p:spPr>
        <p:txBody>
          <a:bodyPr/>
          <a:lstStyle/>
          <a:p>
            <a:r>
              <a:rPr lang="en-GB" dirty="0"/>
              <a:t>We can apply styled to groups of tags by assigning them classes using the ‘.’ selector.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i="1" dirty="0" smtClean="0">
                <a:solidFill>
                  <a:srgbClr val="3F7F7F"/>
                </a:solidFill>
              </a:rPr>
              <a:t>.</a:t>
            </a:r>
            <a:r>
              <a:rPr lang="en-GB" i="1" dirty="0" err="1" smtClean="0">
                <a:solidFill>
                  <a:srgbClr val="3F7F7F"/>
                </a:solidFill>
              </a:rPr>
              <a:t>mainContent</a:t>
            </a:r>
            <a:r>
              <a:rPr lang="en-GB" i="1" dirty="0" smtClean="0">
                <a:solidFill>
                  <a:srgbClr val="3F7F7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>
                <a:solidFill>
                  <a:srgbClr val="7F007F"/>
                </a:solidFill>
              </a:rPr>
              <a:t>padding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0px 5px 10px 5px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>
                <a:solidFill>
                  <a:srgbClr val="7F007F"/>
                </a:solidFill>
              </a:rPr>
              <a:t>background-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#00004d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  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b="1" dirty="0">
                <a:solidFill>
                  <a:srgbClr val="3F7F7F"/>
                </a:solidFill>
              </a:rPr>
              <a:t>a:link</a:t>
            </a:r>
            <a:r>
              <a:rPr lang="en-GB" b="1" i="1" dirty="0">
                <a:solidFill>
                  <a:srgbClr val="3F7F7F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</a:t>
            </a:r>
            <a:r>
              <a:rPr lang="en-GB" i="1" dirty="0" err="1">
                <a:solidFill>
                  <a:srgbClr val="2A00E1"/>
                </a:solidFill>
              </a:rPr>
              <a:t>ffffff</a:t>
            </a:r>
            <a:r>
              <a:rPr lang="en-GB" dirty="0">
                <a:solidFill>
                  <a:srgbClr val="000000"/>
                </a:solidFill>
              </a:rPr>
              <a:t>;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}</a:t>
            </a: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rgbClr val="3F7F7F"/>
                </a:solidFill>
              </a:rPr>
              <a:t>.navigation </a:t>
            </a:r>
            <a:r>
              <a:rPr lang="en-GB" b="1" dirty="0">
                <a:solidFill>
                  <a:srgbClr val="3F7F7F"/>
                </a:solidFill>
              </a:rPr>
              <a:t>a:visited </a:t>
            </a:r>
            <a:r>
              <a:rPr lang="en-GB" dirty="0">
                <a:solidFill>
                  <a:srgbClr val="000000"/>
                </a:solidFill>
              </a:rPr>
              <a:t>{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/>
              <a:t>  </a:t>
            </a:r>
            <a:r>
              <a:rPr lang="en-GB" dirty="0" err="1">
                <a:solidFill>
                  <a:srgbClr val="7F007F"/>
                </a:solidFill>
              </a:rPr>
              <a:t>color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i="1" dirty="0">
                <a:solidFill>
                  <a:srgbClr val="2A00E1"/>
                </a:solidFill>
              </a:rPr>
              <a:t>#</a:t>
            </a:r>
            <a:r>
              <a:rPr lang="en-GB" i="1" dirty="0" smtClean="0">
                <a:solidFill>
                  <a:srgbClr val="2A00E1"/>
                </a:solidFill>
              </a:rPr>
              <a:t>ffff00</a:t>
            </a:r>
            <a:r>
              <a:rPr lang="en-GB" dirty="0" smtClean="0">
                <a:solidFill>
                  <a:srgbClr val="000000"/>
                </a:solidFill>
              </a:rPr>
              <a:t>;</a:t>
            </a: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}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4000" y="667143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CSS Class Selectors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" y="2984741"/>
            <a:ext cx="5949721" cy="34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To style individual HTML elements they need an id which can be access using the ‘#’ selector.</a:t>
            </a:r>
          </a:p>
          <a:p>
            <a:endParaRPr lang="en-GB" dirty="0"/>
          </a:p>
          <a:p>
            <a:r>
              <a:rPr lang="en-GB" dirty="0"/>
              <a:t>When applying styles to classes we can specify tags within that class by adding the tag to the selection separated with a space.</a:t>
            </a:r>
          </a:p>
          <a:p>
            <a:endParaRPr lang="en-GB" dirty="0"/>
          </a:p>
          <a:p>
            <a:r>
              <a:rPr lang="en-GB" dirty="0"/>
              <a:t>Elements such as &lt;a&gt; tags also have events which we can apply styles to.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i="1" dirty="0" smtClean="0">
                <a:solidFill>
                  <a:srgbClr val="3F7F7F"/>
                </a:solidFill>
              </a:rPr>
              <a:t>#home </a:t>
            </a:r>
            <a:r>
              <a:rPr lang="en-GB" sz="2000" i="1" dirty="0" smtClean="0">
                <a:solidFill>
                  <a:srgbClr val="000000"/>
                </a:solidFill>
              </a:rPr>
              <a:t>{ </a:t>
            </a:r>
            <a:r>
              <a:rPr lang="en-GB" sz="2000" dirty="0" smtClean="0">
                <a:solidFill>
                  <a:srgbClr val="7F007F"/>
                </a:solidFill>
              </a:rPr>
              <a:t>font-weight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bold</a:t>
            </a:r>
            <a:r>
              <a:rPr lang="en-GB" sz="2000" i="1" dirty="0" smtClean="0">
                <a:solidFill>
                  <a:srgbClr val="000000"/>
                </a:solidFill>
              </a:rPr>
              <a:t>; </a:t>
            </a:r>
            <a:r>
              <a:rPr lang="en-GB" sz="2000" dirty="0" smtClean="0">
                <a:solidFill>
                  <a:srgbClr val="000000"/>
                </a:solidFill>
              </a:rPr>
              <a:t>}</a:t>
            </a:r>
            <a:endParaRPr lang="en-GB" sz="2000" i="1" dirty="0" smtClean="0">
              <a:solidFill>
                <a:srgbClr val="3F7F7F"/>
              </a:solidFill>
            </a:endParaRPr>
          </a:p>
          <a:p>
            <a:pPr marL="0" indent="0">
              <a:buNone/>
            </a:pPr>
            <a:r>
              <a:rPr lang="en-GB" sz="2000" i="1" dirty="0" smtClean="0">
                <a:solidFill>
                  <a:srgbClr val="3F7F7F"/>
                </a:solidFill>
              </a:rPr>
              <a:t>.navigation </a:t>
            </a:r>
            <a:r>
              <a:rPr lang="en-GB" sz="2000" dirty="0" smtClean="0">
                <a:solidFill>
                  <a:srgbClr val="000000"/>
                </a:solidFill>
              </a:rPr>
              <a:t>{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/>
              <a:t>  </a:t>
            </a:r>
            <a:r>
              <a:rPr lang="en-GB" sz="2000" dirty="0" smtClean="0">
                <a:solidFill>
                  <a:srgbClr val="7F007F"/>
                </a:solidFill>
              </a:rPr>
              <a:t>background-</a:t>
            </a:r>
            <a:r>
              <a:rPr lang="en-GB" sz="2000" dirty="0" err="1" smtClean="0">
                <a:solidFill>
                  <a:srgbClr val="7F007F"/>
                </a:solidFill>
              </a:rPr>
              <a:t>color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#00004d</a:t>
            </a:r>
            <a:r>
              <a:rPr lang="en-GB" sz="2000" dirty="0" smtClean="0">
                <a:solidFill>
                  <a:srgbClr val="000000"/>
                </a:solidFill>
              </a:rPr>
              <a:t>;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  </a:t>
            </a:r>
            <a:r>
              <a:rPr lang="en-GB" sz="2000" dirty="0" err="1" smtClean="0">
                <a:solidFill>
                  <a:srgbClr val="7F007F"/>
                </a:solidFill>
              </a:rPr>
              <a:t>color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#FFFFFF</a:t>
            </a:r>
            <a:r>
              <a:rPr lang="en-GB" sz="2000" i="1" dirty="0" smtClean="0">
                <a:solidFill>
                  <a:srgbClr val="000000"/>
                </a:solidFill>
              </a:rPr>
              <a:t>;</a:t>
            </a:r>
            <a:br>
              <a:rPr lang="en-GB" sz="2000" i="1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  </a:t>
            </a:r>
            <a:r>
              <a:rPr lang="en-GB" sz="2000" dirty="0" smtClean="0">
                <a:solidFill>
                  <a:srgbClr val="7F007F"/>
                </a:solidFill>
              </a:rPr>
              <a:t>padding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0px </a:t>
            </a:r>
            <a:r>
              <a:rPr lang="en-GB" sz="2000" i="1" dirty="0" err="1" smtClean="0">
                <a:solidFill>
                  <a:srgbClr val="2A00E1"/>
                </a:solidFill>
              </a:rPr>
              <a:t>0px</a:t>
            </a:r>
            <a:r>
              <a:rPr lang="en-GB" sz="2000" i="1" dirty="0" smtClean="0">
                <a:solidFill>
                  <a:srgbClr val="2A00E1"/>
                </a:solidFill>
              </a:rPr>
              <a:t> </a:t>
            </a:r>
            <a:r>
              <a:rPr lang="en-GB" sz="2000" i="1" dirty="0" err="1" smtClean="0">
                <a:solidFill>
                  <a:srgbClr val="2A00E1"/>
                </a:solidFill>
              </a:rPr>
              <a:t>0px</a:t>
            </a:r>
            <a:r>
              <a:rPr lang="en-GB" sz="2000" i="1" dirty="0" smtClean="0">
                <a:solidFill>
                  <a:srgbClr val="2A00E1"/>
                </a:solidFill>
              </a:rPr>
              <a:t> </a:t>
            </a:r>
            <a:r>
              <a:rPr lang="en-GB" sz="2000" i="1" dirty="0" err="1" smtClean="0">
                <a:solidFill>
                  <a:srgbClr val="2A00E1"/>
                </a:solidFill>
              </a:rPr>
              <a:t>0px</a:t>
            </a:r>
            <a:r>
              <a:rPr lang="en-GB" sz="2000" dirty="0" smtClean="0">
                <a:solidFill>
                  <a:srgbClr val="000000"/>
                </a:solidFill>
              </a:rPr>
              <a:t>;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  </a:t>
            </a:r>
            <a:r>
              <a:rPr lang="en-GB" sz="2000" dirty="0" smtClean="0">
                <a:solidFill>
                  <a:srgbClr val="7F007F"/>
                </a:solidFill>
              </a:rPr>
              <a:t>width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100%</a:t>
            </a:r>
            <a:r>
              <a:rPr lang="en-GB" sz="2000" dirty="0" smtClean="0">
                <a:solidFill>
                  <a:srgbClr val="000000"/>
                </a:solidFill>
              </a:rPr>
              <a:t>;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  </a:t>
            </a:r>
            <a:r>
              <a:rPr lang="en-GB" sz="2000" dirty="0" smtClean="0">
                <a:solidFill>
                  <a:srgbClr val="7F007F"/>
                </a:solidFill>
              </a:rPr>
              <a:t>display</a:t>
            </a:r>
            <a:r>
              <a:rPr lang="en-GB" sz="2000" dirty="0" smtClean="0">
                <a:solidFill>
                  <a:srgbClr val="000000"/>
                </a:solidFill>
              </a:rPr>
              <a:t>: </a:t>
            </a:r>
            <a:r>
              <a:rPr lang="en-GB" sz="2000" i="1" dirty="0" smtClean="0">
                <a:solidFill>
                  <a:srgbClr val="2A00E1"/>
                </a:solidFill>
              </a:rPr>
              <a:t>table</a:t>
            </a:r>
            <a:r>
              <a:rPr lang="en-GB" sz="2000" dirty="0" smtClean="0">
                <a:solidFill>
                  <a:srgbClr val="000000"/>
                </a:solidFill>
              </a:rPr>
              <a:t>;</a:t>
            </a:r>
            <a:r>
              <a:rPr lang="en-GB" sz="2000" i="1" dirty="0" smtClean="0">
                <a:solidFill>
                  <a:srgbClr val="000000"/>
                </a:solidFill>
              </a:rPr>
              <a:t/>
            </a:r>
            <a:br>
              <a:rPr lang="en-GB" sz="2000" i="1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2000" i="1" dirty="0" smtClean="0">
                <a:solidFill>
                  <a:srgbClr val="3F7F7F"/>
                </a:solidFill>
              </a:rPr>
              <a:t>.</a:t>
            </a:r>
            <a:r>
              <a:rPr lang="en-GB" sz="2000" i="1" dirty="0">
                <a:solidFill>
                  <a:srgbClr val="3F7F7F"/>
                </a:solidFill>
              </a:rPr>
              <a:t>navigation </a:t>
            </a:r>
            <a:r>
              <a:rPr lang="en-GB" sz="2000" b="1" dirty="0" err="1">
                <a:solidFill>
                  <a:srgbClr val="3F7F7F"/>
                </a:solidFill>
              </a:rPr>
              <a:t>ol</a:t>
            </a:r>
            <a:r>
              <a:rPr lang="en-GB" sz="2000" b="1" dirty="0">
                <a:solidFill>
                  <a:srgbClr val="3F7F7F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r>
              <a:rPr lang="en-GB" sz="2000" b="1" i="1" dirty="0">
                <a:solidFill>
                  <a:srgbClr val="000000"/>
                </a:solidFill>
              </a:rPr>
              <a:t/>
            </a:r>
            <a:br>
              <a:rPr lang="en-GB" sz="2000" b="1" i="1" dirty="0">
                <a:solidFill>
                  <a:srgbClr val="000000"/>
                </a:solidFill>
              </a:rPr>
            </a:br>
            <a:r>
              <a:rPr lang="en-GB" sz="2000" dirty="0"/>
              <a:t>  </a:t>
            </a:r>
            <a:r>
              <a:rPr lang="en-GB" sz="2000" dirty="0">
                <a:solidFill>
                  <a:srgbClr val="7F007F"/>
                </a:solidFill>
              </a:rPr>
              <a:t>padding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0px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  <a:r>
              <a:rPr lang="en-GB" sz="2000" i="1" dirty="0">
                <a:solidFill>
                  <a:srgbClr val="000000"/>
                </a:solidFill>
              </a:rPr>
              <a:t/>
            </a:r>
            <a:br>
              <a:rPr lang="en-GB" sz="2000" i="1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  </a:t>
            </a:r>
            <a:r>
              <a:rPr lang="en-GB" sz="2000" dirty="0">
                <a:solidFill>
                  <a:srgbClr val="7F007F"/>
                </a:solidFill>
              </a:rPr>
              <a:t>margin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0px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i="1" dirty="0">
                <a:solidFill>
                  <a:srgbClr val="2A00E1"/>
                </a:solidFill>
              </a:rPr>
              <a:t> </a:t>
            </a:r>
            <a:r>
              <a:rPr lang="en-GB" sz="2000" i="1" dirty="0" err="1">
                <a:solidFill>
                  <a:srgbClr val="2A00E1"/>
                </a:solidFill>
              </a:rPr>
              <a:t>0px</a:t>
            </a:r>
            <a:r>
              <a:rPr lang="en-GB" sz="20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}</a:t>
            </a: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3F7F7F"/>
                </a:solidFill>
              </a:rPr>
              <a:t>.navigation </a:t>
            </a:r>
            <a:r>
              <a:rPr lang="en-GB" sz="2000" b="1" dirty="0">
                <a:solidFill>
                  <a:srgbClr val="3F7F7F"/>
                </a:solidFill>
              </a:rPr>
              <a:t>a:visited </a:t>
            </a:r>
            <a:r>
              <a:rPr lang="en-GB" sz="2000" dirty="0">
                <a:solidFill>
                  <a:srgbClr val="000000"/>
                </a:solidFill>
              </a:rPr>
              <a:t>{</a:t>
            </a:r>
            <a:r>
              <a:rPr lang="en-GB" sz="2000" b="1" i="1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7F007F"/>
                </a:solidFill>
              </a:rPr>
              <a:t>color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i="1" dirty="0">
                <a:solidFill>
                  <a:srgbClr val="2A00E1"/>
                </a:solidFill>
              </a:rPr>
              <a:t>#</a:t>
            </a:r>
            <a:r>
              <a:rPr lang="en-GB" sz="2000" i="1" dirty="0" err="1">
                <a:solidFill>
                  <a:srgbClr val="2A00E1"/>
                </a:solidFill>
              </a:rPr>
              <a:t>ffffff</a:t>
            </a:r>
            <a:r>
              <a:rPr lang="en-GB" sz="2000" i="1" dirty="0">
                <a:solidFill>
                  <a:srgbClr val="000000"/>
                </a:solidFill>
              </a:rPr>
              <a:t>; </a:t>
            </a:r>
            <a:r>
              <a:rPr lang="en-GB" sz="2000" dirty="0">
                <a:solidFill>
                  <a:srgbClr val="000000"/>
                </a:solidFill>
              </a:rPr>
              <a:t>}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CSS id Selector</a:t>
            </a:r>
          </a:p>
        </p:txBody>
      </p:sp>
    </p:spTree>
    <p:extLst>
      <p:ext uri="{BB962C8B-B14F-4D97-AF65-F5344CB8AC3E}">
        <p14:creationId xmlns:p14="http://schemas.microsoft.com/office/powerpoint/2010/main" val="2393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 </a:t>
            </a:r>
            <a:r>
              <a:rPr lang="en-GB" sz="1800" b="1" dirty="0">
                <a:solidFill>
                  <a:srgbClr val="3F7F7F"/>
                </a:solidFill>
              </a:rPr>
              <a:t>li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r>
              <a:rPr lang="en-GB" sz="1800" b="1" i="1" dirty="0">
                <a:solidFill>
                  <a:srgbClr val="000000"/>
                </a:solidFill>
              </a:rPr>
              <a:t/>
            </a:r>
            <a:br>
              <a:rPr lang="en-GB" sz="1800" b="1" i="1" dirty="0">
                <a:solidFill>
                  <a:srgbClr val="000000"/>
                </a:solidFill>
              </a:rPr>
            </a:br>
            <a:r>
              <a:rPr lang="en-GB" sz="1800" dirty="0"/>
              <a:t>  </a:t>
            </a:r>
            <a:r>
              <a:rPr lang="en-GB" sz="1800" dirty="0">
                <a:solidFill>
                  <a:srgbClr val="7F007F"/>
                </a:solidFill>
              </a:rPr>
              <a:t>display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table-cell</a:t>
            </a:r>
            <a:r>
              <a:rPr lang="en-GB" sz="1800" dirty="0">
                <a:solidFill>
                  <a:srgbClr val="000000"/>
                </a:solidFill>
              </a:rPr>
              <a:t>;</a:t>
            </a:r>
            <a:r>
              <a:rPr lang="en-GB" sz="1800" i="1" dirty="0">
                <a:solidFill>
                  <a:srgbClr val="000000"/>
                </a:solidFill>
              </a:rPr>
              <a:t/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text-align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 err="1">
                <a:solidFill>
                  <a:srgbClr val="2A00E1"/>
                </a:solidFill>
              </a:rPr>
              <a:t>center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vertical-align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middle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float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left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width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25%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</a:t>
            </a:r>
            <a:r>
              <a:rPr lang="en-GB" sz="1800" b="1" i="1" dirty="0">
                <a:solidFill>
                  <a:srgbClr val="3F7F7F"/>
                </a:solidFill>
              </a:rPr>
              <a:t> </a:t>
            </a:r>
            <a:r>
              <a:rPr lang="en-GB" sz="1800" b="1" dirty="0" err="1">
                <a:solidFill>
                  <a:srgbClr val="3F7F7F"/>
                </a:solidFill>
              </a:rPr>
              <a:t>li:hover</a:t>
            </a:r>
            <a:r>
              <a:rPr lang="en-GB" sz="1800" b="1" dirty="0">
                <a:solidFill>
                  <a:srgbClr val="3F7F7F"/>
                </a:solidFill>
              </a:rPr>
              <a:t>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r>
              <a:rPr lang="en-GB" sz="1800" b="1" i="1" dirty="0">
                <a:solidFill>
                  <a:srgbClr val="000000"/>
                </a:solidFill>
              </a:rPr>
              <a:t> </a:t>
            </a:r>
            <a:br>
              <a:rPr lang="en-GB" sz="1800" b="1" i="1" dirty="0">
                <a:solidFill>
                  <a:srgbClr val="000000"/>
                </a:solidFill>
              </a:rPr>
            </a:br>
            <a:r>
              <a:rPr lang="en-GB" sz="1800" b="1" i="1" dirty="0">
                <a:solidFill>
                  <a:srgbClr val="000000"/>
                </a:solidFill>
              </a:rPr>
              <a:t>  </a:t>
            </a:r>
            <a:r>
              <a:rPr lang="en-GB" sz="1800" dirty="0">
                <a:solidFill>
                  <a:srgbClr val="7F007F"/>
                </a:solidFill>
              </a:rPr>
              <a:t>background-</a:t>
            </a:r>
            <a:r>
              <a:rPr lang="en-GB" sz="1800" dirty="0" err="1">
                <a:solidFill>
                  <a:srgbClr val="7F007F"/>
                </a:solidFill>
              </a:rPr>
              <a:t>color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#3333ff</a:t>
            </a:r>
            <a:r>
              <a:rPr lang="en-GB" sz="1800" dirty="0">
                <a:solidFill>
                  <a:srgbClr val="000000"/>
                </a:solidFill>
              </a:rPr>
              <a:t>; </a:t>
            </a:r>
            <a:r>
              <a:rPr lang="en-GB" sz="1800" i="1" dirty="0">
                <a:solidFill>
                  <a:srgbClr val="000000"/>
                </a:solidFill>
              </a:rPr>
              <a:t/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800" i="1" dirty="0">
                <a:solidFill>
                  <a:srgbClr val="3F7F7F"/>
                </a:solidFill>
              </a:rPr>
              <a:t>.navigation </a:t>
            </a:r>
            <a:r>
              <a:rPr lang="en-GB" sz="1800" b="1" dirty="0">
                <a:solidFill>
                  <a:srgbClr val="3F7F7F"/>
                </a:solidFill>
              </a:rPr>
              <a:t>a:link </a:t>
            </a:r>
            <a:r>
              <a:rPr lang="en-GB" sz="1800" dirty="0">
                <a:solidFill>
                  <a:srgbClr val="000000"/>
                </a:solidFill>
              </a:rPr>
              <a:t>{</a:t>
            </a: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/>
              <a:t>  </a:t>
            </a:r>
            <a:r>
              <a:rPr lang="en-GB" sz="1800" dirty="0" err="1">
                <a:solidFill>
                  <a:srgbClr val="7F007F"/>
                </a:solidFill>
              </a:rPr>
              <a:t>color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#</a:t>
            </a:r>
            <a:r>
              <a:rPr lang="en-GB" sz="1800" i="1" dirty="0" err="1">
                <a:solidFill>
                  <a:srgbClr val="2A00E1"/>
                </a:solidFill>
              </a:rPr>
              <a:t>ffffff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   </a:t>
            </a:r>
            <a:r>
              <a:rPr lang="en-GB" sz="1800" dirty="0">
                <a:solidFill>
                  <a:srgbClr val="7F007F"/>
                </a:solidFill>
              </a:rPr>
              <a:t>text-decoration</a:t>
            </a:r>
            <a:r>
              <a:rPr lang="en-GB" sz="1800" dirty="0">
                <a:solidFill>
                  <a:srgbClr val="000000"/>
                </a:solidFill>
              </a:rPr>
              <a:t>: </a:t>
            </a:r>
            <a:r>
              <a:rPr lang="en-GB" sz="1800" i="1" dirty="0">
                <a:solidFill>
                  <a:srgbClr val="2A00E1"/>
                </a:solidFill>
              </a:rPr>
              <a:t>none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  <a:br>
              <a:rPr lang="en-GB" sz="1800" i="1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}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Finishing off the 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1" y="2081115"/>
            <a:ext cx="5580000" cy="26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Before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3724" b="44405"/>
          <a:stretch/>
        </p:blipFill>
        <p:spPr>
          <a:xfrm>
            <a:off x="681724" y="1929600"/>
            <a:ext cx="10869351" cy="3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After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441"/>
          <a:stretch/>
        </p:blipFill>
        <p:spPr>
          <a:xfrm>
            <a:off x="1028691" y="2139351"/>
            <a:ext cx="10271913" cy="41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7172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Bootstrap is a very popular and widely used responsive framework.</a:t>
            </a:r>
          </a:p>
          <a:p>
            <a:endParaRPr lang="en-GB" dirty="0"/>
          </a:p>
          <a:p>
            <a:r>
              <a:rPr lang="en-GB" dirty="0"/>
              <a:t>When we call something responsive what we mean is that the page will adapt based on the device used to view that page.</a:t>
            </a:r>
          </a:p>
          <a:p>
            <a:endParaRPr lang="en-GB" dirty="0"/>
          </a:p>
          <a:p>
            <a:r>
              <a:rPr lang="en-GB" dirty="0"/>
              <a:t>Bootstrap is a collection of CSS and JavaScript which we link into our HTML and leverage with classes and id’s.</a:t>
            </a:r>
          </a:p>
          <a:p>
            <a:endParaRPr lang="en-GB" dirty="0"/>
          </a:p>
          <a:p>
            <a:r>
              <a:rPr lang="en-GB" dirty="0"/>
              <a:t>If HTML is the chair, CSS is the material we are using to cover the chair then </a:t>
            </a:r>
            <a:r>
              <a:rPr lang="en-GB" dirty="0" smtClean="0"/>
              <a:t>JavaScript turns </a:t>
            </a:r>
            <a:r>
              <a:rPr lang="en-GB" dirty="0"/>
              <a:t>that chair into a </a:t>
            </a:r>
            <a:r>
              <a:rPr lang="en-GB" dirty="0" smtClean="0"/>
              <a:t>rotating chair.</a:t>
            </a:r>
          </a:p>
          <a:p>
            <a:endParaRPr lang="en-GB" dirty="0" smtClean="0"/>
          </a:p>
          <a:p>
            <a:r>
              <a:rPr lang="en-GB" dirty="0" smtClean="0"/>
              <a:t>Bootstrap is like buying a chair that’s been covered and made into a folding chair for us already.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13257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link the bootstrap CSS in the same way we link our own CSS.</a:t>
            </a:r>
          </a:p>
          <a:p>
            <a:endParaRPr lang="en-GB" dirty="0"/>
          </a:p>
          <a:p>
            <a:r>
              <a:rPr lang="en-GB" dirty="0"/>
              <a:t>We can link multiple CSS files into a single HTML file.</a:t>
            </a:r>
          </a:p>
          <a:p>
            <a:endParaRPr lang="en-GB" dirty="0"/>
          </a:p>
          <a:p>
            <a:r>
              <a:rPr lang="en-GB" dirty="0"/>
              <a:t>We want our CSS to be the last stylesheet linked so that we can override bootstraps CSS not the other way around.</a:t>
            </a:r>
          </a:p>
          <a:p>
            <a:endParaRPr lang="en-GB" dirty="0"/>
          </a:p>
          <a:p>
            <a:r>
              <a:rPr lang="en-GB" dirty="0"/>
              <a:t>We also need the viewport to improve rendering and touch zooming.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"viewport"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GB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"width=device-width,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initial-scale=1"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media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"screen"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/main.css"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b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media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"screen"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Linking Bootstrap CSS into our HTML</a:t>
            </a:r>
          </a:p>
        </p:txBody>
      </p:sp>
    </p:spTree>
    <p:extLst>
      <p:ext uri="{BB962C8B-B14F-4D97-AF65-F5344CB8AC3E}">
        <p14:creationId xmlns:p14="http://schemas.microsoft.com/office/powerpoint/2010/main" val="11852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For bootstrap to work properly we need to link in the </a:t>
            </a:r>
            <a:r>
              <a:rPr lang="en-GB" dirty="0" err="1"/>
              <a:t>javascript</a:t>
            </a:r>
            <a:r>
              <a:rPr lang="en-GB" dirty="0"/>
              <a:t> for both bootstrap and </a:t>
            </a:r>
            <a:r>
              <a:rPr lang="en-GB" dirty="0" err="1"/>
              <a:t>Jquery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JQuery</a:t>
            </a:r>
            <a:r>
              <a:rPr lang="en-GB" dirty="0"/>
              <a:t> is a JavaScript library that focuses on adding animation and transitions to websites.</a:t>
            </a:r>
          </a:p>
          <a:p>
            <a:endParaRPr lang="en-GB" dirty="0"/>
          </a:p>
          <a:p>
            <a:r>
              <a:rPr lang="en-GB" dirty="0"/>
              <a:t>You can also see here how you can link JavaScript using both URL’s and JavaScript files packaged with the HTML.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"https://ajax.googleapis.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com/ajax/libs/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jquery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/1.12.4/jquery.min.js"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/bootstrap.min.js"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Linking Bootstrap JavaScript</a:t>
            </a:r>
          </a:p>
        </p:txBody>
      </p:sp>
    </p:spTree>
    <p:extLst>
      <p:ext uri="{BB962C8B-B14F-4D97-AF65-F5344CB8AC3E}">
        <p14:creationId xmlns:p14="http://schemas.microsoft.com/office/powerpoint/2010/main" val="40136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will be using the same code from the HTML example.</a:t>
            </a:r>
          </a:p>
          <a:p>
            <a:endParaRPr lang="en-GB" dirty="0"/>
          </a:p>
          <a:p>
            <a:r>
              <a:rPr lang="en-GB" dirty="0"/>
              <a:t>Here we are applying rules to our </a:t>
            </a:r>
            <a:r>
              <a:rPr lang="en-GB" dirty="0" err="1"/>
              <a:t>nav</a:t>
            </a:r>
            <a:r>
              <a:rPr lang="en-GB" dirty="0"/>
              <a:t> and div tags to move them to the top of the screen.</a:t>
            </a:r>
          </a:p>
          <a:p>
            <a:endParaRPr lang="en-GB" dirty="0"/>
          </a:p>
          <a:p>
            <a:r>
              <a:rPr lang="en-GB" dirty="0"/>
              <a:t>Each class will apply a couple of rules to manipulate the pages Structure.</a:t>
            </a:r>
          </a:p>
          <a:p>
            <a:endParaRPr lang="en-GB" dirty="0"/>
          </a:p>
          <a:p>
            <a:r>
              <a:rPr lang="en-GB" dirty="0"/>
              <a:t>navbar-fixed-top for example only sets the element to move with the user when scrolling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nav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 navbar-fixed-top navbar-inverse"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"navbar-header"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Making a Bootstrap navbar</a:t>
            </a:r>
          </a:p>
        </p:txBody>
      </p:sp>
    </p:spTree>
    <p:extLst>
      <p:ext uri="{BB962C8B-B14F-4D97-AF65-F5344CB8AC3E}">
        <p14:creationId xmlns:p14="http://schemas.microsoft.com/office/powerpoint/2010/main" val="24015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www.youtube.com/watch?v=27dnddCq5gc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HTML – With Satan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0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When the screen gets too small to display our navigation links we want them to collapse into an expandable menu.</a:t>
            </a:r>
          </a:p>
          <a:p>
            <a:endParaRPr lang="en-GB" dirty="0"/>
          </a:p>
          <a:p>
            <a:r>
              <a:rPr lang="en-GB" dirty="0"/>
              <a:t>We can use this bit of code to render that button when this happens.</a:t>
            </a:r>
          </a:p>
          <a:p>
            <a:endParaRPr lang="en-GB" dirty="0"/>
          </a:p>
          <a:p>
            <a:r>
              <a:rPr lang="en-GB" dirty="0"/>
              <a:t>The data-target is used by JavaScript to take any element within the specified id into the dropdown.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GB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data-toggle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"collapse"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"navbar-toggle collapsed" 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data-target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"#navbar"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aria-expanded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GB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aria-controls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"navbar"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sr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-only"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Toggle Navigation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"icon-bar"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"icon-bar"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"icon-bar"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Burger Button</a:t>
            </a:r>
          </a:p>
        </p:txBody>
      </p:sp>
    </p:spTree>
    <p:extLst>
      <p:ext uri="{BB962C8B-B14F-4D97-AF65-F5344CB8AC3E}">
        <p14:creationId xmlns:p14="http://schemas.microsoft.com/office/powerpoint/2010/main" val="5402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want our menu links to be included in the dropdown so we will give the containing &lt;div&gt; the id of navbar.</a:t>
            </a:r>
          </a:p>
          <a:p>
            <a:endParaRPr lang="en-GB" dirty="0"/>
          </a:p>
          <a:p>
            <a:r>
              <a:rPr lang="en-GB" dirty="0"/>
              <a:t>We will also use the class of navbar-right to float the elements to the right of the navbar.</a:t>
            </a:r>
          </a:p>
          <a:p>
            <a:endParaRPr lang="en-GB" dirty="0"/>
          </a:p>
          <a:p>
            <a:r>
              <a:rPr lang="en-GB" dirty="0"/>
              <a:t>All of the classes we are applying we can override in our own CSS files.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"collapse navbar-collapse"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"navbar-right"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Page Links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nav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navbar-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nav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"navbar-brand"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"manage_stock.html"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Manage Stock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"navbar-brand"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"replenish_stock.html"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Replenish Stock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Making our Menu Collapsible</a:t>
            </a:r>
          </a:p>
        </p:txBody>
      </p:sp>
    </p:spTree>
    <p:extLst>
      <p:ext uri="{BB962C8B-B14F-4D97-AF65-F5344CB8AC3E}">
        <p14:creationId xmlns:p14="http://schemas.microsoft.com/office/powerpoint/2010/main" val="31674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We will be applying styles to our navbar form as well.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btn</a:t>
            </a:r>
            <a:r>
              <a:rPr lang="en-GB" dirty="0"/>
              <a:t> class will style the button to look more </a:t>
            </a:r>
            <a:r>
              <a:rPr lang="en-GB" dirty="0" err="1"/>
              <a:t>buttony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btn</a:t>
            </a:r>
            <a:r>
              <a:rPr lang="en-GB" dirty="0"/>
              <a:t>-success will make the button visually distinctive to other buttons.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"navbar-form </a:t>
            </a:r>
            <a:b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navbar-right"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-success"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Navbar Form</a:t>
            </a:r>
          </a:p>
        </p:txBody>
      </p:sp>
    </p:spTree>
    <p:extLst>
      <p:ext uri="{BB962C8B-B14F-4D97-AF65-F5344CB8AC3E}">
        <p14:creationId xmlns:p14="http://schemas.microsoft.com/office/powerpoint/2010/main" val="6814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Here we are specifying how many columns we want each section to take up.</a:t>
            </a:r>
          </a:p>
          <a:p>
            <a:endParaRPr lang="en-GB" dirty="0"/>
          </a:p>
          <a:p>
            <a:r>
              <a:rPr lang="en-GB" dirty="0"/>
              <a:t>We can change the number of columns based on the size of screen.</a:t>
            </a:r>
          </a:p>
          <a:p>
            <a:endParaRPr lang="en-GB" dirty="0"/>
          </a:p>
          <a:p>
            <a:r>
              <a:rPr lang="en-GB" dirty="0"/>
              <a:t>The sizes are </a:t>
            </a:r>
            <a:r>
              <a:rPr lang="en-GB" dirty="0" err="1"/>
              <a:t>lg</a:t>
            </a:r>
            <a:r>
              <a:rPr lang="en-GB" dirty="0"/>
              <a:t>, md, </a:t>
            </a:r>
            <a:r>
              <a:rPr lang="en-GB" dirty="0" err="1"/>
              <a:t>sm</a:t>
            </a:r>
            <a:r>
              <a:rPr lang="en-GB" dirty="0"/>
              <a:t> and </a:t>
            </a:r>
            <a:r>
              <a:rPr lang="en-GB" dirty="0" err="1"/>
              <a:t>xs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must have a div with the class of container wrapping any column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mainContent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Main Content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stockListSection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"col-md-3 col-sm-4"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stock list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GB" sz="20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"col-md-9 col-sm-8"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Product detail view --&gt;</a:t>
            </a:r>
            <a:b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3F7F7F"/>
                </a:solidFill>
                <a:latin typeface="Consolas" panose="020B0609020204030204" pitchFamily="49" charset="0"/>
              </a:rPr>
              <a:t>section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 Columns</a:t>
            </a:r>
          </a:p>
        </p:txBody>
      </p:sp>
    </p:spTree>
    <p:extLst>
      <p:ext uri="{BB962C8B-B14F-4D97-AF65-F5344CB8AC3E}">
        <p14:creationId xmlns:p14="http://schemas.microsoft.com/office/powerpoint/2010/main" val="8547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Grids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Here we can see an example of bootstraps grid system.</a:t>
            </a:r>
          </a:p>
          <a:p>
            <a:endParaRPr lang="en-GB" dirty="0"/>
          </a:p>
          <a:p>
            <a:r>
              <a:rPr lang="en-GB" dirty="0"/>
              <a:t>As the screen narrows the elements on the page rearrange.</a:t>
            </a:r>
          </a:p>
          <a:p>
            <a:endParaRPr lang="en-GB" dirty="0"/>
          </a:p>
          <a:p>
            <a:r>
              <a:rPr lang="en-GB" dirty="0"/>
              <a:t>This allows for a better mobile experience.</a:t>
            </a:r>
          </a:p>
        </p:txBody>
      </p:sp>
      <p:pic>
        <p:nvPicPr>
          <p:cNvPr id="8" name="Picture 2" descr="https://acme.mybalsamiq.com/projects/responsivewireframes/Layout+-+High+Level.png"/>
          <p:cNvPicPr>
            <a:picLocks noGrp="1" noChangeAspect="1" noChangeArrowheads="1"/>
          </p:cNvPicPr>
          <p:nvPr>
            <p:ph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8"/>
          <a:stretch/>
        </p:blipFill>
        <p:spPr bwMode="auto">
          <a:xfrm>
            <a:off x="1141413" y="1073526"/>
            <a:ext cx="8215312" cy="467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bootstrap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573260" y="4889667"/>
            <a:ext cx="5210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hlinkClick r:id="rId3"/>
              </a:rPr>
              <a:t>https</a:t>
            </a:r>
            <a:r>
              <a:rPr lang="en-GB" sz="2800" dirty="0">
                <a:hlinkClick r:id="rId3"/>
              </a:rPr>
              <a:t>://startbootstrap.com</a:t>
            </a:r>
            <a:r>
              <a:rPr lang="en-GB" sz="2800" dirty="0" smtClean="0">
                <a:hlinkClick r:id="rId3"/>
              </a:rPr>
              <a:t>/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414000" y="2035927"/>
            <a:ext cx="628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hlinkClick r:id="rId4"/>
              </a:rPr>
              <a:t>https://blackrockdigital.github.io/startbootstrap-freelancer</a:t>
            </a:r>
            <a:r>
              <a:rPr lang="en-GB" sz="1800" dirty="0" smtClean="0">
                <a:hlinkClick r:id="rId4"/>
              </a:rPr>
              <a:t>/</a:t>
            </a:r>
            <a:r>
              <a:rPr lang="en-GB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03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www.gov.uk/service-manual/design/using-the-govuk-template-frontend-toolkit-and-elements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Government templates have to conform to very particular standards </a:t>
            </a:r>
          </a:p>
          <a:p>
            <a:r>
              <a:rPr lang="en-GB" dirty="0" smtClean="0"/>
              <a:t>Use specific Font colours, sizes, positioning of elements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Government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326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6625155" cy="4546800"/>
          </a:xfrm>
        </p:spPr>
        <p:txBody>
          <a:bodyPr/>
          <a:lstStyle/>
          <a:p>
            <a:r>
              <a:rPr lang="en-GB" b="1" dirty="0" smtClean="0"/>
              <a:t>Create 3 HTML pages</a:t>
            </a:r>
          </a:p>
          <a:p>
            <a:r>
              <a:rPr lang="en-GB" dirty="0" smtClean="0"/>
              <a:t>Edit it so that it suits the following criteria;</a:t>
            </a:r>
          </a:p>
          <a:p>
            <a:pPr lvl="1"/>
            <a:r>
              <a:rPr lang="en-GB" dirty="0" smtClean="0"/>
              <a:t>Pages: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b="1" dirty="0" smtClean="0"/>
              <a:t>Home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b="1" dirty="0" smtClean="0"/>
              <a:t>Project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b="1" dirty="0"/>
              <a:t>About me</a:t>
            </a:r>
          </a:p>
          <a:p>
            <a:pPr marL="857250" lvl="1"/>
            <a:r>
              <a:rPr lang="en-GB" dirty="0" smtClean="0"/>
              <a:t>The pages should not contain information provided initially in the template</a:t>
            </a:r>
          </a:p>
          <a:p>
            <a:pPr marL="1257300" lvl="2"/>
            <a:r>
              <a:rPr lang="en-GB" dirty="0" smtClean="0"/>
              <a:t>Edit them to be more appropriate for you.</a:t>
            </a:r>
          </a:p>
          <a:p>
            <a:pPr marL="1257300" lvl="2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Coding Challenge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14882" y="2050370"/>
            <a:ext cx="6977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Home page should have an introduction to you and your site as well as navigation to your other pages</a:t>
            </a:r>
          </a:p>
          <a:p>
            <a:pPr marL="114300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About </a:t>
            </a:r>
            <a:r>
              <a:rPr lang="en-GB" sz="1600" dirty="0"/>
              <a:t>me page should have the following content;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An introduction to who you are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Past achievements, future goals etc.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GB" sz="1600" i="1" dirty="0"/>
              <a:t>Basically an online copy of your </a:t>
            </a:r>
            <a:r>
              <a:rPr lang="en-GB" sz="1600" i="1" dirty="0" smtClean="0"/>
              <a:t>CV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Project List page should be formatted in a way where you can have multiple posts on the page for your projects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494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HTML5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HTML5 is a collection of technologies.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Browser support can be inconsistent, especially on slightly older browsers.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1786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1413" y="561126"/>
            <a:ext cx="8215312" cy="56992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Taxonomy &amp; Status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We don’t need to know all of these to get started with HTML5 however it is useful to understand how HTML5 is structured.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By Mercury999 - Own work, CC BY-SA 4.0, </a:t>
            </a:r>
            <a:r>
              <a:rPr lang="en-GB" dirty="0">
                <a:hlinkClick r:id="rId4"/>
              </a:rPr>
              <a:t>https://commons.wikimedia.org/w/index.php?curid=36352535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3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DOM</a:t>
            </a:r>
            <a:r>
              <a:rPr lang="en-GB" dirty="0"/>
              <a:t> (</a:t>
            </a:r>
            <a:r>
              <a:rPr lang="en-GB" b="1" dirty="0"/>
              <a:t>D</a:t>
            </a:r>
            <a:r>
              <a:rPr lang="en-GB" dirty="0"/>
              <a:t>ocument </a:t>
            </a:r>
            <a:r>
              <a:rPr lang="en-GB" b="1" dirty="0"/>
              <a:t>O</a:t>
            </a:r>
            <a:r>
              <a:rPr lang="en-GB" dirty="0"/>
              <a:t>bject </a:t>
            </a:r>
            <a:r>
              <a:rPr lang="en-GB" b="1" dirty="0"/>
              <a:t>M</a:t>
            </a:r>
            <a:r>
              <a:rPr lang="en-GB" dirty="0"/>
              <a:t>odel) is a convention for representing and interacting with objects in a mark-up language.</a:t>
            </a:r>
          </a:p>
          <a:p>
            <a:endParaRPr lang="en-GB" dirty="0"/>
          </a:p>
          <a:p>
            <a:r>
              <a:rPr lang="en-GB" dirty="0"/>
              <a:t>This convention is cross-platform and language-independent.</a:t>
            </a:r>
          </a:p>
          <a:p>
            <a:endParaRPr lang="en-GB" dirty="0"/>
          </a:p>
          <a:p>
            <a:r>
              <a:rPr lang="en-GB" dirty="0"/>
              <a:t>The DOM utilises a tree structure to provide a logical and easily representable layout.</a:t>
            </a:r>
          </a:p>
          <a:p>
            <a:endParaRPr lang="en-GB" dirty="0"/>
          </a:p>
          <a:p>
            <a:r>
              <a:rPr lang="en-GB" dirty="0"/>
              <a:t>We can traverse this structure within code, travelling to nodes (objects) through the hierarchical layout.</a:t>
            </a:r>
          </a:p>
          <a:p>
            <a:endParaRPr lang="en-GB" dirty="0"/>
          </a:p>
          <a:p>
            <a:r>
              <a:rPr lang="en-GB" dirty="0"/>
              <a:t>The DOM in HTML is defined by the order of tags within the document.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934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33743</TotalTime>
  <Words>2128</Words>
  <Application>Microsoft Office PowerPoint</Application>
  <PresentationFormat>Widescreen</PresentationFormat>
  <Paragraphs>364</Paragraphs>
  <Slides>47</Slides>
  <Notes>10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Segoe UI</vt:lpstr>
      <vt:lpstr>Segoe UI Light</vt:lpstr>
      <vt:lpstr>Wingdings</vt:lpstr>
      <vt:lpstr>PPM Courseware Slides</vt:lpstr>
      <vt:lpstr>Professional Front-End Web Development</vt:lpstr>
      <vt:lpstr>HTML</vt:lpstr>
      <vt:lpstr>HTML</vt:lpstr>
      <vt:lpstr>HTML – With Satan</vt:lpstr>
      <vt:lpstr>HTML5 </vt:lpstr>
      <vt:lpstr>HTML5</vt:lpstr>
      <vt:lpstr>HTML5 Taxonomy &amp; Status</vt:lpstr>
      <vt:lpstr>DOM </vt:lpstr>
      <vt:lpstr>Document Object Model</vt:lpstr>
      <vt:lpstr>Document Object Model</vt:lpstr>
      <vt:lpstr>Creating a new HTML file</vt:lpstr>
      <vt:lpstr>Structuring Content</vt:lpstr>
      <vt:lpstr>Attributes</vt:lpstr>
      <vt:lpstr>When to use Each Structure Tag</vt:lpstr>
      <vt:lpstr>Adding images</vt:lpstr>
      <vt:lpstr>Unordered and Ordered Lists</vt:lpstr>
      <vt:lpstr>Forms</vt:lpstr>
      <vt:lpstr>Radio Buttons in forms</vt:lpstr>
      <vt:lpstr>Sections, Headers, Footers &amp; Bookmarks</vt:lpstr>
      <vt:lpstr>Tables</vt:lpstr>
      <vt:lpstr>Displaying text</vt:lpstr>
      <vt:lpstr>&lt;a&gt; targets</vt:lpstr>
      <vt:lpstr>CSS/CSS3</vt:lpstr>
      <vt:lpstr>Objectives</vt:lpstr>
      <vt:lpstr>What is CSS?</vt:lpstr>
      <vt:lpstr>Linking CSS to HTML</vt:lpstr>
      <vt:lpstr>Example HTML code</vt:lpstr>
      <vt:lpstr>Example Code Without any CSS</vt:lpstr>
      <vt:lpstr>Adding some basic CSS</vt:lpstr>
      <vt:lpstr>CSS Class Selectors</vt:lpstr>
      <vt:lpstr>CSS id Selector</vt:lpstr>
      <vt:lpstr>Finishing off the CSS</vt:lpstr>
      <vt:lpstr>Before</vt:lpstr>
      <vt:lpstr>After</vt:lpstr>
      <vt:lpstr>CSS</vt:lpstr>
      <vt:lpstr>What is Bootstrap?</vt:lpstr>
      <vt:lpstr>Linking Bootstrap CSS into our HTML</vt:lpstr>
      <vt:lpstr>Linking Bootstrap JavaScript</vt:lpstr>
      <vt:lpstr>Making a Bootstrap navbar</vt:lpstr>
      <vt:lpstr>Burger Button</vt:lpstr>
      <vt:lpstr>Making our Menu Collapsible</vt:lpstr>
      <vt:lpstr>Navbar Form</vt:lpstr>
      <vt:lpstr>Bootstrap Columns</vt:lpstr>
      <vt:lpstr>Bootstrap Grids</vt:lpstr>
      <vt:lpstr>Example bootstrap</vt:lpstr>
      <vt:lpstr>Government Template</vt:lpstr>
      <vt:lpstr>Coding Challenge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Admin</cp:lastModifiedBy>
  <cp:revision>501</cp:revision>
  <dcterms:created xsi:type="dcterms:W3CDTF">2017-01-16T15:28:50Z</dcterms:created>
  <dcterms:modified xsi:type="dcterms:W3CDTF">2018-08-31T14:10:50Z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