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sldIdLst>
    <p:sldId id="256" r:id="rId2"/>
    <p:sldId id="259" r:id="rId3"/>
    <p:sldId id="273" r:id="rId4"/>
    <p:sldId id="275" r:id="rId5"/>
    <p:sldId id="274" r:id="rId6"/>
    <p:sldId id="276" r:id="rId7"/>
    <p:sldId id="277" r:id="rId8"/>
    <p:sldId id="27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CB3B-AD8A-4B97-8145-3CD7D495705C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17C1-BC01-4908-B185-E4BB43829B4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E88F-2403-48C9-9904-C97C4ECB9D17}" type="datetimeFigureOut">
              <a:rPr lang="en-GB" smtClean="0"/>
              <a:pPr/>
              <a:t>10/04/2016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A792-81E9-4D1A-BF33-FCC8E8D54FB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File:Indo_Global_Education_Foundation_logo.jp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692696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1538" y="5013176"/>
            <a:ext cx="7744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ln w="10541" cmpd="sng">
                  <a:solidFill>
                    <a:srgbClr val="FE8637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Submitted by-                          	</a:t>
            </a:r>
            <a:endParaRPr lang="en-US" sz="2400" b="1" dirty="0">
              <a:ln w="10541" cmpd="sng">
                <a:solidFill>
                  <a:srgbClr val="FE8637">
                    <a:shade val="88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764704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ALARM CLOCK MOBILE APPLICATION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813920" y="5517232"/>
            <a:ext cx="563090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Ateek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Narang</a:t>
            </a:r>
            <a:endParaRPr lang="en-US" sz="2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sz="2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Picture 5" descr="Indo Global Education Foundation logo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857496"/>
            <a:ext cx="176689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42876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      </a:t>
            </a:r>
            <a:br>
              <a:rPr lang="en-GB" dirty="0" smtClean="0"/>
            </a:br>
            <a:r>
              <a:rPr lang="en-GB" sz="31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31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ALARM CLOCK</a:t>
            </a:r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817" name="AutoShape 1"/>
          <p:cNvSpPr>
            <a:spLocks noChangeAspect="1" noChangeArrowheads="1"/>
          </p:cNvSpPr>
          <p:nvPr/>
        </p:nvSpPr>
        <p:spPr bwMode="auto">
          <a:xfrm>
            <a:off x="20288250" y="457200"/>
            <a:ext cx="2762250" cy="952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4414" y="1428736"/>
            <a:ext cx="6215106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MAIN SCREEN </a:t>
            </a:r>
            <a:r>
              <a:rPr lang="en-US" b="1" dirty="0" smtClean="0">
                <a:ln>
                  <a:solidFill>
                    <a:schemeClr val="bg1"/>
                  </a:solidFill>
                </a:ln>
                <a:solidFill>
                  <a:schemeClr val="tx2"/>
                </a:solidFill>
              </a:rPr>
              <a:t>DISPLAYING FEATURES OF APPLICATION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2285993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/>
              <a:t>SMS ALARM- User are allowed to send SMS to contacts by setting up Alarm</a:t>
            </a:r>
            <a:r>
              <a:rPr lang="en-US" sz="1600" dirty="0" smtClean="0"/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SHAKE ALARM-Alarm can be set off with a simple SHAKE.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PUZZLE ALARM-Alarm can be set off by solving a puzzle.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ALARM TONE-User can set tone of his/her choice.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SETTINGS-Allows user to set Text and Time to SEND SMS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467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G:\Screen Shot 2014-11-03 at 3.09.12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071546"/>
            <a:ext cx="2619198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467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728" y="500042"/>
            <a:ext cx="142876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SMS ALARM</a:t>
            </a:r>
            <a:endParaRPr lang="en-US" dirty="0"/>
          </a:p>
        </p:txBody>
      </p:sp>
      <p:pic>
        <p:nvPicPr>
          <p:cNvPr id="4" name="Picture 3" descr="G:\Screen Shot 2014-11-03 at 3.09.44 p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1552" y="1142984"/>
            <a:ext cx="231776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467600" cy="1143000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               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0"/>
            <a:ext cx="5673413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INTERFACE TO SET DATE AND TIME FOR ALARM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G:\Screen Shot 2014-11-03 at 3.08.25 p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357298"/>
            <a:ext cx="2500330" cy="374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INTERFACE OF SET TIME DISPLAY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:\Screen Shot 2014-11-03 at 3.08.42 pm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6139" y="2445793"/>
            <a:ext cx="1691722" cy="283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SETTING ALARM TONE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G:\Screen Shot 2014-11-03 at 3.09.28 pm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000240"/>
            <a:ext cx="2959905" cy="365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85842"/>
            <a:ext cx="8229600" cy="42862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  				YOU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95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       INTRODUCTION TO ALARM CLOCK  </vt:lpstr>
      <vt:lpstr>                 </vt:lpstr>
      <vt:lpstr>                 </vt:lpstr>
      <vt:lpstr>                 </vt:lpstr>
      <vt:lpstr>INTERFACE OF SET TIME DISPLAY</vt:lpstr>
      <vt:lpstr>SETTING ALARM TONE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 PC</dc:creator>
  <cp:lastModifiedBy>user</cp:lastModifiedBy>
  <cp:revision>60</cp:revision>
  <dcterms:created xsi:type="dcterms:W3CDTF">2015-12-15T15:50:49Z</dcterms:created>
  <dcterms:modified xsi:type="dcterms:W3CDTF">2016-04-10T15:11:30Z</dcterms:modified>
</cp:coreProperties>
</file>