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282" r:id="rId6"/>
    <p:sldId id="317" r:id="rId7"/>
    <p:sldId id="315" r:id="rId8"/>
    <p:sldId id="318" r:id="rId9"/>
    <p:sldId id="314" r:id="rId10"/>
    <p:sldId id="321" r:id="rId11"/>
    <p:sldId id="323" r:id="rId12"/>
    <p:sldId id="319" r:id="rId13"/>
    <p:sldId id="324" r:id="rId14"/>
    <p:sldId id="325" r:id="rId15"/>
    <p:sldId id="328" r:id="rId16"/>
    <p:sldId id="326" r:id="rId17"/>
    <p:sldId id="327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FDFBF6"/>
    <a:srgbClr val="202C8F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60658-0F68-4504-BBC5-DD9CCDA993DA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47C9013B-F2B1-49C6-9DBC-0EAE8B431AAB}">
      <dgm:prSet phldrT="[Text]" custT="1"/>
      <dgm:spPr/>
      <dgm:t>
        <a:bodyPr/>
        <a:lstStyle/>
        <a:p>
          <a:r>
            <a:rPr lang="en-IN" sz="1600" b="1" dirty="0"/>
            <a:t>Dataset upload</a:t>
          </a:r>
        </a:p>
      </dgm:t>
    </dgm:pt>
    <dgm:pt modelId="{4CE283F3-19D3-4C2C-AD3F-90E02E14E456}" type="parTrans" cxnId="{89293F29-1B50-4BFC-80F9-AC992B6CE471}">
      <dgm:prSet/>
      <dgm:spPr/>
      <dgm:t>
        <a:bodyPr/>
        <a:lstStyle/>
        <a:p>
          <a:endParaRPr lang="en-IN"/>
        </a:p>
      </dgm:t>
    </dgm:pt>
    <dgm:pt modelId="{00AFE528-E017-43D0-B615-BC1D533DC422}" type="sibTrans" cxnId="{89293F29-1B50-4BFC-80F9-AC992B6CE471}">
      <dgm:prSet/>
      <dgm:spPr/>
      <dgm:t>
        <a:bodyPr/>
        <a:lstStyle/>
        <a:p>
          <a:endParaRPr lang="en-IN"/>
        </a:p>
      </dgm:t>
    </dgm:pt>
    <dgm:pt modelId="{B5D5710D-3C6A-4CB3-9EE0-657455DE9959}">
      <dgm:prSet phldrT="[Text]" custT="1"/>
      <dgm:spPr/>
      <dgm:t>
        <a:bodyPr/>
        <a:lstStyle/>
        <a:p>
          <a:pPr>
            <a:buNone/>
          </a:pPr>
          <a:r>
            <a:rPr lang="en-IN" sz="1600" b="1" dirty="0"/>
            <a:t>AutoAI in Watsonx.ai</a:t>
          </a:r>
        </a:p>
      </dgm:t>
    </dgm:pt>
    <dgm:pt modelId="{F6AF875F-025A-49D1-97DE-0141700045B5}" type="parTrans" cxnId="{6BB64ED0-F11A-402A-A7D5-FD4551EFF142}">
      <dgm:prSet/>
      <dgm:spPr/>
      <dgm:t>
        <a:bodyPr/>
        <a:lstStyle/>
        <a:p>
          <a:endParaRPr lang="en-IN"/>
        </a:p>
      </dgm:t>
    </dgm:pt>
    <dgm:pt modelId="{7C46A4A2-7A7D-4867-9C1F-4939BC19C545}" type="sibTrans" cxnId="{6BB64ED0-F11A-402A-A7D5-FD4551EFF142}">
      <dgm:prSet/>
      <dgm:spPr/>
      <dgm:t>
        <a:bodyPr/>
        <a:lstStyle/>
        <a:p>
          <a:endParaRPr lang="en-IN"/>
        </a:p>
      </dgm:t>
    </dgm:pt>
    <dgm:pt modelId="{56B13786-A9FD-40D5-826D-6AD1B335BC91}">
      <dgm:prSet phldrT="[Text]" custT="1"/>
      <dgm:spPr/>
      <dgm:t>
        <a:bodyPr/>
        <a:lstStyle/>
        <a:p>
          <a:pPr>
            <a:buNone/>
          </a:pPr>
          <a:r>
            <a:rPr lang="en-IN" sz="1600" b="1" dirty="0"/>
            <a:t>Train-Test Split + Model Training</a:t>
          </a:r>
        </a:p>
      </dgm:t>
    </dgm:pt>
    <dgm:pt modelId="{ED313BDF-00E4-40E2-93CD-44BD98164B54}" type="parTrans" cxnId="{DEE2DDF6-0298-4A72-A572-F36A38F77269}">
      <dgm:prSet/>
      <dgm:spPr/>
      <dgm:t>
        <a:bodyPr/>
        <a:lstStyle/>
        <a:p>
          <a:endParaRPr lang="en-IN"/>
        </a:p>
      </dgm:t>
    </dgm:pt>
    <dgm:pt modelId="{89109FEB-CF99-4DC3-BFF9-6AD959BA67E6}" type="sibTrans" cxnId="{DEE2DDF6-0298-4A72-A572-F36A38F77269}">
      <dgm:prSet/>
      <dgm:spPr/>
      <dgm:t>
        <a:bodyPr/>
        <a:lstStyle/>
        <a:p>
          <a:endParaRPr lang="en-IN"/>
        </a:p>
      </dgm:t>
    </dgm:pt>
    <dgm:pt modelId="{448EE1BC-3F4A-4882-AC0A-380287EE310A}">
      <dgm:prSet phldrT="[Text]" custT="1"/>
      <dgm:spPr/>
      <dgm:t>
        <a:bodyPr/>
        <a:lstStyle/>
        <a:p>
          <a:r>
            <a:rPr lang="en-IN" sz="1600" b="1" dirty="0"/>
            <a:t>AutoAI selects best model </a:t>
          </a:r>
        </a:p>
      </dgm:t>
    </dgm:pt>
    <dgm:pt modelId="{8B79AA93-1B57-4113-B06A-D0870B863378}" type="parTrans" cxnId="{EB22EDBE-95BF-4E35-B28D-AEAAEBF80CA2}">
      <dgm:prSet/>
      <dgm:spPr/>
      <dgm:t>
        <a:bodyPr/>
        <a:lstStyle/>
        <a:p>
          <a:endParaRPr lang="en-IN"/>
        </a:p>
      </dgm:t>
    </dgm:pt>
    <dgm:pt modelId="{AF693566-22C6-4472-8075-4D3D98E38C9D}" type="sibTrans" cxnId="{EB22EDBE-95BF-4E35-B28D-AEAAEBF80CA2}">
      <dgm:prSet/>
      <dgm:spPr/>
      <dgm:t>
        <a:bodyPr/>
        <a:lstStyle/>
        <a:p>
          <a:endParaRPr lang="en-IN"/>
        </a:p>
      </dgm:t>
    </dgm:pt>
    <dgm:pt modelId="{09C18A85-F440-486D-85E0-9C816169FA14}">
      <dgm:prSet phldrT="[Text]" custT="1"/>
      <dgm:spPr/>
      <dgm:t>
        <a:bodyPr/>
        <a:lstStyle/>
        <a:p>
          <a:pPr>
            <a:buNone/>
          </a:pPr>
          <a:r>
            <a:rPr lang="en-US" sz="1600" b="1" dirty="0"/>
            <a:t>Model Deployment via Watson Machine Learning</a:t>
          </a:r>
          <a:endParaRPr lang="en-IN" sz="1600" dirty="0"/>
        </a:p>
      </dgm:t>
    </dgm:pt>
    <dgm:pt modelId="{8F1E2C2A-AD29-4DA5-8177-F4E5D5EB3E80}" type="parTrans" cxnId="{7921A81C-005F-426C-9DF8-0FA544C8848B}">
      <dgm:prSet/>
      <dgm:spPr/>
      <dgm:t>
        <a:bodyPr/>
        <a:lstStyle/>
        <a:p>
          <a:endParaRPr lang="en-IN"/>
        </a:p>
      </dgm:t>
    </dgm:pt>
    <dgm:pt modelId="{33024D93-33BC-437C-9B42-A710761785B0}" type="sibTrans" cxnId="{7921A81C-005F-426C-9DF8-0FA544C8848B}">
      <dgm:prSet/>
      <dgm:spPr/>
      <dgm:t>
        <a:bodyPr/>
        <a:lstStyle/>
        <a:p>
          <a:endParaRPr lang="en-IN"/>
        </a:p>
      </dgm:t>
    </dgm:pt>
    <dgm:pt modelId="{A1F3F9C3-4CC9-4EE5-9722-BF5F5F8789CD}">
      <dgm:prSet phldrT="[Text]"/>
      <dgm:spPr/>
      <dgm:t>
        <a:bodyPr/>
        <a:lstStyle/>
        <a:p>
          <a:r>
            <a:rPr lang="en-US" b="1" dirty="0"/>
            <a:t>API Call Integration in Web App</a:t>
          </a:r>
          <a:endParaRPr lang="en-IN" b="1" dirty="0"/>
        </a:p>
      </dgm:t>
    </dgm:pt>
    <dgm:pt modelId="{6F031F7F-9F6A-47C3-AA4C-8A42837E8DFC}" type="parTrans" cxnId="{60396584-55ED-4253-BCBA-D7C5AC2B1A6F}">
      <dgm:prSet/>
      <dgm:spPr/>
      <dgm:t>
        <a:bodyPr/>
        <a:lstStyle/>
        <a:p>
          <a:endParaRPr lang="en-IN"/>
        </a:p>
      </dgm:t>
    </dgm:pt>
    <dgm:pt modelId="{D87F5411-0D6D-48BA-878F-40395826E2BC}" type="sibTrans" cxnId="{60396584-55ED-4253-BCBA-D7C5AC2B1A6F}">
      <dgm:prSet/>
      <dgm:spPr/>
      <dgm:t>
        <a:bodyPr/>
        <a:lstStyle/>
        <a:p>
          <a:endParaRPr lang="en-IN"/>
        </a:p>
      </dgm:t>
    </dgm:pt>
    <dgm:pt modelId="{D4AC8705-0D33-42CA-AB00-65EA340AAC97}" type="pres">
      <dgm:prSet presAssocID="{39960658-0F68-4504-BBC5-DD9CCDA993DA}" presName="CompostProcess" presStyleCnt="0">
        <dgm:presLayoutVars>
          <dgm:dir/>
          <dgm:resizeHandles val="exact"/>
        </dgm:presLayoutVars>
      </dgm:prSet>
      <dgm:spPr/>
    </dgm:pt>
    <dgm:pt modelId="{D45EF2D9-2E48-4185-AD5B-F2738E630F6F}" type="pres">
      <dgm:prSet presAssocID="{39960658-0F68-4504-BBC5-DD9CCDA993DA}" presName="arrow" presStyleLbl="bgShp" presStyleIdx="0" presStyleCnt="1"/>
      <dgm:spPr/>
    </dgm:pt>
    <dgm:pt modelId="{19568447-871A-42C6-B094-256B5E6CFF83}" type="pres">
      <dgm:prSet presAssocID="{39960658-0F68-4504-BBC5-DD9CCDA993DA}" presName="linearProcess" presStyleCnt="0"/>
      <dgm:spPr/>
    </dgm:pt>
    <dgm:pt modelId="{702FBE69-3496-46B4-BD11-159141268D19}" type="pres">
      <dgm:prSet presAssocID="{47C9013B-F2B1-49C6-9DBC-0EAE8B431AAB}" presName="textNode" presStyleLbl="node1" presStyleIdx="0" presStyleCnt="6">
        <dgm:presLayoutVars>
          <dgm:bulletEnabled val="1"/>
        </dgm:presLayoutVars>
      </dgm:prSet>
      <dgm:spPr/>
    </dgm:pt>
    <dgm:pt modelId="{3518E699-577E-4D3C-AA57-7359390132DE}" type="pres">
      <dgm:prSet presAssocID="{00AFE528-E017-43D0-B615-BC1D533DC422}" presName="sibTrans" presStyleCnt="0"/>
      <dgm:spPr/>
    </dgm:pt>
    <dgm:pt modelId="{9B07D070-3A0E-4A57-A6DF-B88186A0FBEB}" type="pres">
      <dgm:prSet presAssocID="{B5D5710D-3C6A-4CB3-9EE0-657455DE9959}" presName="textNode" presStyleLbl="node1" presStyleIdx="1" presStyleCnt="6">
        <dgm:presLayoutVars>
          <dgm:bulletEnabled val="1"/>
        </dgm:presLayoutVars>
      </dgm:prSet>
      <dgm:spPr/>
    </dgm:pt>
    <dgm:pt modelId="{8C8167A4-C23F-41B1-9E70-459FB2726727}" type="pres">
      <dgm:prSet presAssocID="{7C46A4A2-7A7D-4867-9C1F-4939BC19C545}" presName="sibTrans" presStyleCnt="0"/>
      <dgm:spPr/>
    </dgm:pt>
    <dgm:pt modelId="{8A632EBC-3A92-4B81-A68C-A57F39FEC06E}" type="pres">
      <dgm:prSet presAssocID="{56B13786-A9FD-40D5-826D-6AD1B335BC91}" presName="textNode" presStyleLbl="node1" presStyleIdx="2" presStyleCnt="6">
        <dgm:presLayoutVars>
          <dgm:bulletEnabled val="1"/>
        </dgm:presLayoutVars>
      </dgm:prSet>
      <dgm:spPr/>
    </dgm:pt>
    <dgm:pt modelId="{2C699CC7-7515-485F-9905-BD0B00513FC2}" type="pres">
      <dgm:prSet presAssocID="{89109FEB-CF99-4DC3-BFF9-6AD959BA67E6}" presName="sibTrans" presStyleCnt="0"/>
      <dgm:spPr/>
    </dgm:pt>
    <dgm:pt modelId="{BE29EE5C-C90B-439E-87E9-913FE2589E22}" type="pres">
      <dgm:prSet presAssocID="{448EE1BC-3F4A-4882-AC0A-380287EE310A}" presName="textNode" presStyleLbl="node1" presStyleIdx="3" presStyleCnt="6">
        <dgm:presLayoutVars>
          <dgm:bulletEnabled val="1"/>
        </dgm:presLayoutVars>
      </dgm:prSet>
      <dgm:spPr/>
    </dgm:pt>
    <dgm:pt modelId="{BED55C76-1309-4397-9A56-E58E8E3795F2}" type="pres">
      <dgm:prSet presAssocID="{AF693566-22C6-4472-8075-4D3D98E38C9D}" presName="sibTrans" presStyleCnt="0"/>
      <dgm:spPr/>
    </dgm:pt>
    <dgm:pt modelId="{CFCE399C-0407-4F37-86AE-4F36027D3ABC}" type="pres">
      <dgm:prSet presAssocID="{09C18A85-F440-486D-85E0-9C816169FA14}" presName="textNode" presStyleLbl="node1" presStyleIdx="4" presStyleCnt="6">
        <dgm:presLayoutVars>
          <dgm:bulletEnabled val="1"/>
        </dgm:presLayoutVars>
      </dgm:prSet>
      <dgm:spPr/>
    </dgm:pt>
    <dgm:pt modelId="{BFCF6121-70CF-4BDF-8E08-903960EB68B2}" type="pres">
      <dgm:prSet presAssocID="{33024D93-33BC-437C-9B42-A710761785B0}" presName="sibTrans" presStyleCnt="0"/>
      <dgm:spPr/>
    </dgm:pt>
    <dgm:pt modelId="{FEFAAB85-E49A-48E0-BF43-790D1EEB6730}" type="pres">
      <dgm:prSet presAssocID="{A1F3F9C3-4CC9-4EE5-9722-BF5F5F8789CD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1058870E-8D92-4ADD-A975-8890E0EF9903}" type="presOf" srcId="{448EE1BC-3F4A-4882-AC0A-380287EE310A}" destId="{BE29EE5C-C90B-439E-87E9-913FE2589E22}" srcOrd="0" destOrd="0" presId="urn:microsoft.com/office/officeart/2005/8/layout/hProcess9"/>
    <dgm:cxn modelId="{FA668F15-D189-4D49-A50D-BE6867AE98D4}" type="presOf" srcId="{B5D5710D-3C6A-4CB3-9EE0-657455DE9959}" destId="{9B07D070-3A0E-4A57-A6DF-B88186A0FBEB}" srcOrd="0" destOrd="0" presId="urn:microsoft.com/office/officeart/2005/8/layout/hProcess9"/>
    <dgm:cxn modelId="{7921A81C-005F-426C-9DF8-0FA544C8848B}" srcId="{39960658-0F68-4504-BBC5-DD9CCDA993DA}" destId="{09C18A85-F440-486D-85E0-9C816169FA14}" srcOrd="4" destOrd="0" parTransId="{8F1E2C2A-AD29-4DA5-8177-F4E5D5EB3E80}" sibTransId="{33024D93-33BC-437C-9B42-A710761785B0}"/>
    <dgm:cxn modelId="{89293F29-1B50-4BFC-80F9-AC992B6CE471}" srcId="{39960658-0F68-4504-BBC5-DD9CCDA993DA}" destId="{47C9013B-F2B1-49C6-9DBC-0EAE8B431AAB}" srcOrd="0" destOrd="0" parTransId="{4CE283F3-19D3-4C2C-AD3F-90E02E14E456}" sibTransId="{00AFE528-E017-43D0-B615-BC1D533DC422}"/>
    <dgm:cxn modelId="{10030164-E336-4D88-978F-64E2A5357025}" type="presOf" srcId="{39960658-0F68-4504-BBC5-DD9CCDA993DA}" destId="{D4AC8705-0D33-42CA-AB00-65EA340AAC97}" srcOrd="0" destOrd="0" presId="urn:microsoft.com/office/officeart/2005/8/layout/hProcess9"/>
    <dgm:cxn modelId="{38E70C7C-9220-4F60-82AB-7F7EF4366561}" type="presOf" srcId="{A1F3F9C3-4CC9-4EE5-9722-BF5F5F8789CD}" destId="{FEFAAB85-E49A-48E0-BF43-790D1EEB6730}" srcOrd="0" destOrd="0" presId="urn:microsoft.com/office/officeart/2005/8/layout/hProcess9"/>
    <dgm:cxn modelId="{60396584-55ED-4253-BCBA-D7C5AC2B1A6F}" srcId="{39960658-0F68-4504-BBC5-DD9CCDA993DA}" destId="{A1F3F9C3-4CC9-4EE5-9722-BF5F5F8789CD}" srcOrd="5" destOrd="0" parTransId="{6F031F7F-9F6A-47C3-AA4C-8A42837E8DFC}" sibTransId="{D87F5411-0D6D-48BA-878F-40395826E2BC}"/>
    <dgm:cxn modelId="{DFC9B9A6-1740-499B-A3B9-FB0A0B316D39}" type="presOf" srcId="{56B13786-A9FD-40D5-826D-6AD1B335BC91}" destId="{8A632EBC-3A92-4B81-A68C-A57F39FEC06E}" srcOrd="0" destOrd="0" presId="urn:microsoft.com/office/officeart/2005/8/layout/hProcess9"/>
    <dgm:cxn modelId="{76E09BBB-1760-46D4-833A-2387277439AD}" type="presOf" srcId="{09C18A85-F440-486D-85E0-9C816169FA14}" destId="{CFCE399C-0407-4F37-86AE-4F36027D3ABC}" srcOrd="0" destOrd="0" presId="urn:microsoft.com/office/officeart/2005/8/layout/hProcess9"/>
    <dgm:cxn modelId="{EB22EDBE-95BF-4E35-B28D-AEAAEBF80CA2}" srcId="{39960658-0F68-4504-BBC5-DD9CCDA993DA}" destId="{448EE1BC-3F4A-4882-AC0A-380287EE310A}" srcOrd="3" destOrd="0" parTransId="{8B79AA93-1B57-4113-B06A-D0870B863378}" sibTransId="{AF693566-22C6-4472-8075-4D3D98E38C9D}"/>
    <dgm:cxn modelId="{6BB64ED0-F11A-402A-A7D5-FD4551EFF142}" srcId="{39960658-0F68-4504-BBC5-DD9CCDA993DA}" destId="{B5D5710D-3C6A-4CB3-9EE0-657455DE9959}" srcOrd="1" destOrd="0" parTransId="{F6AF875F-025A-49D1-97DE-0141700045B5}" sibTransId="{7C46A4A2-7A7D-4867-9C1F-4939BC19C545}"/>
    <dgm:cxn modelId="{CBBD47F6-83D8-4B86-8578-353A0F6A479C}" type="presOf" srcId="{47C9013B-F2B1-49C6-9DBC-0EAE8B431AAB}" destId="{702FBE69-3496-46B4-BD11-159141268D19}" srcOrd="0" destOrd="0" presId="urn:microsoft.com/office/officeart/2005/8/layout/hProcess9"/>
    <dgm:cxn modelId="{DEE2DDF6-0298-4A72-A572-F36A38F77269}" srcId="{39960658-0F68-4504-BBC5-DD9CCDA993DA}" destId="{56B13786-A9FD-40D5-826D-6AD1B335BC91}" srcOrd="2" destOrd="0" parTransId="{ED313BDF-00E4-40E2-93CD-44BD98164B54}" sibTransId="{89109FEB-CF99-4DC3-BFF9-6AD959BA67E6}"/>
    <dgm:cxn modelId="{E91A2233-DBFA-4C20-8CC5-ACC68229A619}" type="presParOf" srcId="{D4AC8705-0D33-42CA-AB00-65EA340AAC97}" destId="{D45EF2D9-2E48-4185-AD5B-F2738E630F6F}" srcOrd="0" destOrd="0" presId="urn:microsoft.com/office/officeart/2005/8/layout/hProcess9"/>
    <dgm:cxn modelId="{77047DD8-E5A1-4F69-A354-505D96D667CF}" type="presParOf" srcId="{D4AC8705-0D33-42CA-AB00-65EA340AAC97}" destId="{19568447-871A-42C6-B094-256B5E6CFF83}" srcOrd="1" destOrd="0" presId="urn:microsoft.com/office/officeart/2005/8/layout/hProcess9"/>
    <dgm:cxn modelId="{0D110FA9-FAAA-4FE1-9380-89F9F81AC6B4}" type="presParOf" srcId="{19568447-871A-42C6-B094-256B5E6CFF83}" destId="{702FBE69-3496-46B4-BD11-159141268D19}" srcOrd="0" destOrd="0" presId="urn:microsoft.com/office/officeart/2005/8/layout/hProcess9"/>
    <dgm:cxn modelId="{00DD854C-CD7B-4718-B43F-CE3D0F43CF70}" type="presParOf" srcId="{19568447-871A-42C6-B094-256B5E6CFF83}" destId="{3518E699-577E-4D3C-AA57-7359390132DE}" srcOrd="1" destOrd="0" presId="urn:microsoft.com/office/officeart/2005/8/layout/hProcess9"/>
    <dgm:cxn modelId="{D6517AB7-5D66-4358-BC1D-047B5B620C0E}" type="presParOf" srcId="{19568447-871A-42C6-B094-256B5E6CFF83}" destId="{9B07D070-3A0E-4A57-A6DF-B88186A0FBEB}" srcOrd="2" destOrd="0" presId="urn:microsoft.com/office/officeart/2005/8/layout/hProcess9"/>
    <dgm:cxn modelId="{856B3BFA-8805-4196-926E-FE3D3ADF2C94}" type="presParOf" srcId="{19568447-871A-42C6-B094-256B5E6CFF83}" destId="{8C8167A4-C23F-41B1-9E70-459FB2726727}" srcOrd="3" destOrd="0" presId="urn:microsoft.com/office/officeart/2005/8/layout/hProcess9"/>
    <dgm:cxn modelId="{3F809BD6-806D-4905-BF93-4DFD4FF30F82}" type="presParOf" srcId="{19568447-871A-42C6-B094-256B5E6CFF83}" destId="{8A632EBC-3A92-4B81-A68C-A57F39FEC06E}" srcOrd="4" destOrd="0" presId="urn:microsoft.com/office/officeart/2005/8/layout/hProcess9"/>
    <dgm:cxn modelId="{15058549-8EB1-41BA-ABA6-F8E6946A766C}" type="presParOf" srcId="{19568447-871A-42C6-B094-256B5E6CFF83}" destId="{2C699CC7-7515-485F-9905-BD0B00513FC2}" srcOrd="5" destOrd="0" presId="urn:microsoft.com/office/officeart/2005/8/layout/hProcess9"/>
    <dgm:cxn modelId="{F45F6BFE-800C-4C58-B99E-FA5D98BDB73F}" type="presParOf" srcId="{19568447-871A-42C6-B094-256B5E6CFF83}" destId="{BE29EE5C-C90B-439E-87E9-913FE2589E22}" srcOrd="6" destOrd="0" presId="urn:microsoft.com/office/officeart/2005/8/layout/hProcess9"/>
    <dgm:cxn modelId="{A323EA89-36DA-435F-B575-C5C896118F05}" type="presParOf" srcId="{19568447-871A-42C6-B094-256B5E6CFF83}" destId="{BED55C76-1309-4397-9A56-E58E8E3795F2}" srcOrd="7" destOrd="0" presId="urn:microsoft.com/office/officeart/2005/8/layout/hProcess9"/>
    <dgm:cxn modelId="{05355130-0D5C-4270-AB37-1555B292E73D}" type="presParOf" srcId="{19568447-871A-42C6-B094-256B5E6CFF83}" destId="{CFCE399C-0407-4F37-86AE-4F36027D3ABC}" srcOrd="8" destOrd="0" presId="urn:microsoft.com/office/officeart/2005/8/layout/hProcess9"/>
    <dgm:cxn modelId="{4134361A-4E7E-4202-A1DE-F6B1320C7350}" type="presParOf" srcId="{19568447-871A-42C6-B094-256B5E6CFF83}" destId="{BFCF6121-70CF-4BDF-8E08-903960EB68B2}" srcOrd="9" destOrd="0" presId="urn:microsoft.com/office/officeart/2005/8/layout/hProcess9"/>
    <dgm:cxn modelId="{5B76177D-8A56-40DE-9F65-A226C47BB93F}" type="presParOf" srcId="{19568447-871A-42C6-B094-256B5E6CFF83}" destId="{FEFAAB85-E49A-48E0-BF43-790D1EEB673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EF2D9-2E48-4185-AD5B-F2738E630F6F}">
      <dsp:nvSpPr>
        <dsp:cNvPr id="0" name=""/>
        <dsp:cNvSpPr/>
      </dsp:nvSpPr>
      <dsp:spPr>
        <a:xfrm>
          <a:off x="597309" y="0"/>
          <a:ext cx="6769509" cy="499593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FBE69-3496-46B4-BD11-159141268D19}">
      <dsp:nvSpPr>
        <dsp:cNvPr id="0" name=""/>
        <dsp:cNvSpPr/>
      </dsp:nvSpPr>
      <dsp:spPr>
        <a:xfrm>
          <a:off x="2187" y="1498779"/>
          <a:ext cx="1273560" cy="19983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Dataset upload</a:t>
          </a:r>
        </a:p>
      </dsp:txBody>
      <dsp:txXfrm>
        <a:off x="64357" y="1560949"/>
        <a:ext cx="1149220" cy="1874032"/>
      </dsp:txXfrm>
    </dsp:sp>
    <dsp:sp modelId="{9B07D070-3A0E-4A57-A6DF-B88186A0FBEB}">
      <dsp:nvSpPr>
        <dsp:cNvPr id="0" name=""/>
        <dsp:cNvSpPr/>
      </dsp:nvSpPr>
      <dsp:spPr>
        <a:xfrm>
          <a:off x="1339426" y="1498779"/>
          <a:ext cx="1273560" cy="19983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AutoAI in Watsonx.ai</a:t>
          </a:r>
        </a:p>
      </dsp:txBody>
      <dsp:txXfrm>
        <a:off x="1401596" y="1560949"/>
        <a:ext cx="1149220" cy="1874032"/>
      </dsp:txXfrm>
    </dsp:sp>
    <dsp:sp modelId="{8A632EBC-3A92-4B81-A68C-A57F39FEC06E}">
      <dsp:nvSpPr>
        <dsp:cNvPr id="0" name=""/>
        <dsp:cNvSpPr/>
      </dsp:nvSpPr>
      <dsp:spPr>
        <a:xfrm>
          <a:off x="2676664" y="1498779"/>
          <a:ext cx="1273560" cy="19983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Train-Test Split + Model Training</a:t>
          </a:r>
        </a:p>
      </dsp:txBody>
      <dsp:txXfrm>
        <a:off x="2738834" y="1560949"/>
        <a:ext cx="1149220" cy="1874032"/>
      </dsp:txXfrm>
    </dsp:sp>
    <dsp:sp modelId="{BE29EE5C-C90B-439E-87E9-913FE2589E22}">
      <dsp:nvSpPr>
        <dsp:cNvPr id="0" name=""/>
        <dsp:cNvSpPr/>
      </dsp:nvSpPr>
      <dsp:spPr>
        <a:xfrm>
          <a:off x="4013903" y="1498779"/>
          <a:ext cx="1273560" cy="19983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AutoAI selects best model </a:t>
          </a:r>
        </a:p>
      </dsp:txBody>
      <dsp:txXfrm>
        <a:off x="4076073" y="1560949"/>
        <a:ext cx="1149220" cy="1874032"/>
      </dsp:txXfrm>
    </dsp:sp>
    <dsp:sp modelId="{CFCE399C-0407-4F37-86AE-4F36027D3ABC}">
      <dsp:nvSpPr>
        <dsp:cNvPr id="0" name=""/>
        <dsp:cNvSpPr/>
      </dsp:nvSpPr>
      <dsp:spPr>
        <a:xfrm>
          <a:off x="5351142" y="1498779"/>
          <a:ext cx="1273560" cy="19983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Deployment via Watson Machine Learning</a:t>
          </a:r>
          <a:endParaRPr lang="en-IN" sz="1600" kern="1200" dirty="0"/>
        </a:p>
      </dsp:txBody>
      <dsp:txXfrm>
        <a:off x="5413312" y="1560949"/>
        <a:ext cx="1149220" cy="1874032"/>
      </dsp:txXfrm>
    </dsp:sp>
    <dsp:sp modelId="{FEFAAB85-E49A-48E0-BF43-790D1EEB6730}">
      <dsp:nvSpPr>
        <dsp:cNvPr id="0" name=""/>
        <dsp:cNvSpPr/>
      </dsp:nvSpPr>
      <dsp:spPr>
        <a:xfrm>
          <a:off x="6688380" y="1498779"/>
          <a:ext cx="1273560" cy="19983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 Call Integration in Web App</a:t>
          </a:r>
          <a:endParaRPr lang="en-IN" sz="1500" b="1" kern="1200" dirty="0"/>
        </a:p>
      </dsp:txBody>
      <dsp:txXfrm>
        <a:off x="6750550" y="1560949"/>
        <a:ext cx="1149220" cy="1874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4EA55-9C81-D42A-52D6-85A2F519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269CE-3524-E8ED-B273-CCCB2478F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75DED-7DAE-85CF-0104-3756A367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4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249B-0538-097A-720C-0FBE8A1C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D704D2-BBFA-0FE4-60B3-B5009A49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BAC17-5DE8-B0BC-9D03-5C973B2A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74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A416-9215-09E4-AAB6-76DA7F90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A6052-D09A-70F8-64B1-8F002DFD6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D5E33-83FB-3803-CD58-2651551B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84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19EA-2FBD-AC8E-B56D-FFDC3A455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0356A-E653-4F23-EB7A-1A4BD29F4A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0F82D-1A78-2C8F-8014-8020CB14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2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68AB3-82A8-B968-84BA-8161C4EE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F1832-5E7B-449B-0258-407A5D8E1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D96C9-01B8-71F5-52AE-16A868E3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81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377B-A6A0-75B5-871F-79A898661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C68668-28FE-B22B-4A63-9413874C1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BB0EA-D952-4A47-BB71-8A8F32BFE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23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eendra2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reestock.com/free-videos/calendar-camera-movement-month-452713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Life Expectancy Prediction using IBM Watsonx.ai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3CFBA-5E1F-67EA-2BC4-4FD8CC9D9CF4}"/>
              </a:ext>
            </a:extLst>
          </p:cNvPr>
          <p:cNvSpPr txBox="1"/>
          <p:nvPr/>
        </p:nvSpPr>
        <p:spPr>
          <a:xfrm>
            <a:off x="1582993" y="6177372"/>
            <a:ext cx="368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chemeClr val="bg1"/>
                </a:solidFill>
                <a:latin typeface="+mj-lt"/>
              </a:rPr>
              <a:t>Team Member:</a:t>
            </a:r>
            <a:r>
              <a:rPr lang="sv-SE" dirty="0">
                <a:solidFill>
                  <a:schemeClr val="bg1"/>
                </a:solidFill>
                <a:latin typeface="+mj-lt"/>
              </a:rPr>
              <a:t> </a:t>
            </a:r>
          </a:p>
          <a:p>
            <a:r>
              <a:rPr lang="sv-SE" dirty="0">
                <a:solidFill>
                  <a:schemeClr val="bg1"/>
                </a:solidFill>
                <a:latin typeface="+mj-lt"/>
              </a:rPr>
              <a:t>Ateendra Pratap Solanki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9BFFE-5F99-119B-1D07-C5AD5EAEC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8DC184-EB91-C302-EE1A-7054F88E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418758"/>
            <a:ext cx="9879437" cy="669930"/>
          </a:xfrm>
        </p:spPr>
        <p:txBody>
          <a:bodyPr/>
          <a:lstStyle/>
          <a:p>
            <a:r>
              <a:rPr lang="en-IN" dirty="0"/>
              <a:t>Implementation Screenshots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59EFE-57D2-F4B3-AFA3-6CB4A1240D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3BE983-85E6-4D01-6295-98F5E0C9D5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0563" y="1508513"/>
            <a:ext cx="9548168" cy="45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5BB8-F5F9-F7B8-49C3-444298F5F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36455D-F7BA-CED2-98F4-AEF9A37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418758"/>
            <a:ext cx="9879437" cy="669930"/>
          </a:xfrm>
        </p:spPr>
        <p:txBody>
          <a:bodyPr/>
          <a:lstStyle/>
          <a:p>
            <a:r>
              <a:rPr lang="en-IN" dirty="0"/>
              <a:t>Implementation Screenshots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0ED25-CDAF-5B50-5598-6CC28605D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6FEBA-88FE-B62B-8A5F-86EBF32D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53546" y="1508513"/>
            <a:ext cx="9542201" cy="45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4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FD447-137D-1289-E958-EF255790F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3BA549-0A2B-7DEC-C3FA-DCF03367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418758"/>
            <a:ext cx="9879437" cy="669930"/>
          </a:xfrm>
        </p:spPr>
        <p:txBody>
          <a:bodyPr/>
          <a:lstStyle/>
          <a:p>
            <a:r>
              <a:rPr lang="en-IN" dirty="0"/>
              <a:t>Implementation Screenshots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78120C-981F-EE11-E1DD-757F45D45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ED36B3-C00C-D693-3211-FAADD2C7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6157" y="1508513"/>
            <a:ext cx="7856978" cy="45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5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F99EF-40C1-B7FE-AB9E-A5C0A9B3B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C78A-CCF4-1629-22E1-D1B53C60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599209"/>
            <a:ext cx="7043617" cy="663651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CB375A-A7B1-141C-C97B-8E3921ABF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ED316E7-4B28-74CA-418B-F5B2CDA96956}"/>
              </a:ext>
            </a:extLst>
          </p:cNvPr>
          <p:cNvSpPr txBox="1">
            <a:spLocks/>
          </p:cNvSpPr>
          <p:nvPr/>
        </p:nvSpPr>
        <p:spPr>
          <a:xfrm>
            <a:off x="4364809" y="1680149"/>
            <a:ext cx="6931742" cy="4117074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Data Preprocessing:</a:t>
            </a:r>
            <a:r>
              <a:rPr lang="en-US" sz="2000" dirty="0"/>
              <a:t> Needed feature encoding (Status), normalization, and missing value handling.</a:t>
            </a:r>
          </a:p>
          <a:p>
            <a:endParaRPr lang="en-US" sz="2000" dirty="0"/>
          </a:p>
          <a:p>
            <a:r>
              <a:rPr lang="en-US" sz="2000" b="1" dirty="0"/>
              <a:t>API Authentication:</a:t>
            </a:r>
            <a:r>
              <a:rPr lang="en-US" sz="2000" dirty="0"/>
              <a:t> Required obtaining access token via https://iam.cloud.ibm.com/identity/token.</a:t>
            </a:r>
          </a:p>
          <a:p>
            <a:endParaRPr lang="en-US" sz="2000" dirty="0"/>
          </a:p>
          <a:p>
            <a:r>
              <a:rPr lang="en-US" sz="2000" b="1" dirty="0"/>
              <a:t>Data Preprocessing:</a:t>
            </a:r>
            <a:r>
              <a:rPr lang="en-US" sz="2000" dirty="0"/>
              <a:t> Needed feature encoding (Status), normalization, and missing value handling.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482D-439E-7B42-8CF4-CE9CE7D1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D63F-8F3B-E673-3A83-203347C1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80673"/>
            <a:ext cx="7796464" cy="1222385"/>
          </a:xfrm>
        </p:spPr>
        <p:txBody>
          <a:bodyPr/>
          <a:lstStyle/>
          <a:p>
            <a:r>
              <a:rPr lang="en-IN" dirty="0"/>
              <a:t>Conclusion &amp; Future Work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DC137-7375-282F-4A66-3FB3880FD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55AF712-4AA5-63F7-891A-66533704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06291"/>
            <a:ext cx="6931742" cy="4117074"/>
          </a:xfrm>
        </p:spPr>
        <p:txBody>
          <a:bodyPr>
            <a:noAutofit/>
          </a:bodyPr>
          <a:lstStyle/>
          <a:p>
            <a:r>
              <a:rPr lang="en-US" sz="2400" b="1" dirty="0"/>
              <a:t>Conclusion:</a:t>
            </a:r>
          </a:p>
          <a:p>
            <a:r>
              <a:rPr lang="en-US" sz="2000" dirty="0"/>
              <a:t>- IBM Watsonx.ai Studio enables rapid and powerful AI model development.</a:t>
            </a:r>
          </a:p>
          <a:p>
            <a:r>
              <a:rPr lang="en-US" sz="2000" dirty="0"/>
              <a:t>- Our model predicts life expectancy with high accuracy and is accessible via a clean, responsive web interface.</a:t>
            </a:r>
          </a:p>
          <a:p>
            <a:r>
              <a:rPr lang="en-US" sz="2400" b="1" dirty="0"/>
              <a:t>Future Work:</a:t>
            </a:r>
          </a:p>
          <a:p>
            <a:r>
              <a:rPr lang="en-US" sz="2000" dirty="0"/>
              <a:t>- Add multi-country batch prediction.</a:t>
            </a:r>
          </a:p>
          <a:p>
            <a:r>
              <a:rPr lang="en-US" sz="2000" dirty="0"/>
              <a:t>- Visualize country-wise trends.</a:t>
            </a:r>
          </a:p>
          <a:p>
            <a:r>
              <a:rPr lang="en-US" sz="2000" dirty="0"/>
              <a:t>- Expand to regional or disease-specific life expectancy analysis.</a:t>
            </a:r>
          </a:p>
          <a:p>
            <a:r>
              <a:rPr lang="en-US" sz="2000" dirty="0"/>
              <a:t>- Integrate model update capability from new datasets.</a:t>
            </a:r>
          </a:p>
        </p:txBody>
      </p:sp>
    </p:spTree>
    <p:extLst>
      <p:ext uri="{BB962C8B-B14F-4D97-AF65-F5344CB8AC3E}">
        <p14:creationId xmlns:p14="http://schemas.microsoft.com/office/powerpoint/2010/main" val="48173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948516" cy="223464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By: Ateendra Pratap Solanki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github.com/ateendra24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Autofit/>
          </a:bodyPr>
          <a:lstStyle/>
          <a:p>
            <a:r>
              <a:rPr lang="en-US" sz="2000" dirty="0"/>
              <a:t>This project utilizes IBM Watson Studio's AutoAI capabilities to analyze a global Life Expectancy dataset. </a:t>
            </a:r>
          </a:p>
          <a:p>
            <a:r>
              <a:rPr lang="en-US" sz="2000" dirty="0"/>
              <a:t>The objective is to automatically preprocess the data, select relevant features, train multiple machine learning models, and identify the best-performing pipeline for predicting life expectancy. </a:t>
            </a:r>
          </a:p>
          <a:p>
            <a:r>
              <a:rPr lang="en-US" sz="2000" dirty="0"/>
              <a:t>AutoAI streamlines the process by handling data cleaning, algorithm selection, and hyperparameter optimization. </a:t>
            </a:r>
          </a:p>
          <a:p>
            <a:r>
              <a:rPr lang="en-US" sz="2000" dirty="0"/>
              <a:t>The final model is evaluated for accuracy and deployed as a REST API for real-time predictions.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4"/>
            <a:ext cx="6685935" cy="2976459"/>
          </a:xfrm>
        </p:spPr>
        <p:txBody>
          <a:bodyPr>
            <a:normAutofit/>
          </a:bodyPr>
          <a:lstStyle/>
          <a:p>
            <a:r>
              <a:rPr lang="en-US" sz="2000" dirty="0"/>
              <a:t>Predicting life expectancy accurately is complex due to the involvement of diverse and interdependent features like GDP, education, immunization, and health expenditure.</a:t>
            </a:r>
          </a:p>
          <a:p>
            <a:r>
              <a:rPr lang="en-US" sz="2000" dirty="0"/>
              <a:t>The goal is to leverage AI to find meaningful patterns in the data and predict life expectancy reliably for different countries and years.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E0930E-F210-CC9A-FF3D-738C76C0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estimation of life expectancy is complex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98164D10-36FD-4CC6-F8E8-121BF09F9D2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1902" r="319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Objectives</a:t>
            </a: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06291"/>
            <a:ext cx="6479458" cy="30098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a machine learning model to predict life expectancy.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IBM Watsonx.ai Studio for model training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 feature importance and model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simple frontend webpage for public interaction and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9702"/>
            <a:ext cx="7843837" cy="691744"/>
          </a:xfrm>
        </p:spPr>
        <p:txBody>
          <a:bodyPr/>
          <a:lstStyle/>
          <a:p>
            <a:r>
              <a:rPr lang="en-IN" dirty="0"/>
              <a:t>Technology Stack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594368"/>
            <a:ext cx="6903076" cy="37218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IBM Watsonx.ai Studio</a:t>
            </a:r>
            <a:r>
              <a:rPr lang="en-IN" sz="2000" dirty="0"/>
              <a:t> – Model training, evaluation,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AutoAI</a:t>
            </a:r>
            <a:r>
              <a:rPr lang="en-IN" sz="2000" dirty="0"/>
              <a:t> – Automated model selection and hyperparameter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Watson Machine Learning API </a:t>
            </a:r>
            <a:r>
              <a:rPr lang="en-IN" sz="2000" dirty="0"/>
              <a:t>– For scoring deployed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Next.js (React) </a:t>
            </a:r>
            <a:r>
              <a:rPr lang="en-IN" sz="2000" dirty="0"/>
              <a:t>– Frontend for user interaction with the model.</a:t>
            </a:r>
          </a:p>
          <a:p>
            <a:endParaRPr lang="en-IN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47C23C1-0D5B-D1FD-3345-E560403FDD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908" r="23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599209"/>
            <a:ext cx="7043617" cy="663651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81ABF70-EDAA-B6F6-42F1-8704FC9A91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023122"/>
              </p:ext>
            </p:extLst>
          </p:nvPr>
        </p:nvGraphicFramePr>
        <p:xfrm>
          <a:off x="3864076" y="1404870"/>
          <a:ext cx="7964129" cy="4995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Modules / Features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0228" y="2802193"/>
            <a:ext cx="5829147" cy="1995948"/>
          </a:xfrm>
        </p:spPr>
        <p:txBody>
          <a:bodyPr>
            <a:normAutofit/>
          </a:bodyPr>
          <a:lstStyle/>
          <a:p>
            <a:r>
              <a:rPr lang="en-US" sz="2000" dirty="0"/>
              <a:t>AutoAI experiment creation</a:t>
            </a:r>
          </a:p>
          <a:p>
            <a:r>
              <a:rPr lang="en-US" sz="2000" dirty="0"/>
              <a:t>Model training and leaderboard</a:t>
            </a:r>
          </a:p>
          <a:p>
            <a:r>
              <a:rPr lang="en-US" sz="2000" dirty="0"/>
              <a:t>Model deployment as REST API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54781E7-BBAB-D2A5-8E0F-B7940D5BD0B7}"/>
              </a:ext>
            </a:extLst>
          </p:cNvPr>
          <p:cNvSpPr txBox="1">
            <a:spLocks/>
          </p:cNvSpPr>
          <p:nvPr/>
        </p:nvSpPr>
        <p:spPr>
          <a:xfrm>
            <a:off x="1550563" y="2057019"/>
            <a:ext cx="9875463" cy="57725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IBM Watsonx.ai Studio: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8666D-FCFF-17D4-0323-F620EECD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D0C1-5247-2C63-B07E-E418747D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Dataset Used</a:t>
            </a: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95AA3-E47A-639D-8B45-43D1FB0A3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9F7B6C2-4DDE-000D-7FF4-D0E7FA5B7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06291"/>
            <a:ext cx="6931742" cy="411707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Name:</a:t>
            </a:r>
            <a:r>
              <a:rPr lang="en-US" sz="2000" dirty="0"/>
              <a:t> Life Expectancy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Source:</a:t>
            </a:r>
            <a:r>
              <a:rPr lang="en-US" sz="2000" dirty="0"/>
              <a:t> WHO &amp; United Nations data (via Kaggle)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Features:</a:t>
            </a:r>
            <a:br>
              <a:rPr lang="en-US" sz="2000" dirty="0"/>
            </a:br>
            <a:r>
              <a:rPr lang="en-US" sz="2000" dirty="0"/>
              <a:t>Country, Year</a:t>
            </a:r>
            <a:br>
              <a:rPr lang="en-US" sz="2000" dirty="0"/>
            </a:br>
            <a:r>
              <a:rPr lang="en-US" sz="2000" dirty="0"/>
              <a:t>Status (Developing/Developed)</a:t>
            </a:r>
            <a:br>
              <a:rPr lang="en-US" sz="2000" dirty="0"/>
            </a:br>
            <a:r>
              <a:rPr lang="en-US" sz="2000" dirty="0"/>
              <a:t>Adult Mortality, GDP, Schooling</a:t>
            </a:r>
            <a:br>
              <a:rPr lang="en-US" sz="2000" dirty="0"/>
            </a:br>
            <a:r>
              <a:rPr lang="en-US" sz="2000" dirty="0"/>
              <a:t>Immunization %, Alcohol use, BMI</a:t>
            </a:r>
            <a:br>
              <a:rPr lang="en-US" sz="2000" dirty="0"/>
            </a:br>
            <a:r>
              <a:rPr lang="en-US" sz="2000" dirty="0"/>
              <a:t>And many more (~20 features)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Target: </a:t>
            </a:r>
            <a:r>
              <a:rPr lang="en-US" sz="2000" dirty="0"/>
              <a:t>Life Expectancy (in years)</a:t>
            </a:r>
          </a:p>
        </p:txBody>
      </p:sp>
    </p:spTree>
    <p:extLst>
      <p:ext uri="{BB962C8B-B14F-4D97-AF65-F5344CB8AC3E}">
        <p14:creationId xmlns:p14="http://schemas.microsoft.com/office/powerpoint/2010/main" val="9546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418758"/>
            <a:ext cx="9879437" cy="669930"/>
          </a:xfrm>
        </p:spPr>
        <p:txBody>
          <a:bodyPr/>
          <a:lstStyle/>
          <a:p>
            <a:r>
              <a:rPr lang="en-IN" dirty="0"/>
              <a:t>Implementation Screenshots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50196F-7DB3-4536-1AAE-4BFDFBB2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1500858"/>
            <a:ext cx="9548168" cy="45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{150FBBCC-37A0-41C4-9A34-C239004A56A2}tf78438558_win32</Template>
  <TotalTime>127</TotalTime>
  <Words>527</Words>
  <Application>Microsoft Office PowerPoint</Application>
  <PresentationFormat>Widescreen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Custom</vt:lpstr>
      <vt:lpstr>Life Expectancy Prediction using IBM Watsonx.ai</vt:lpstr>
      <vt:lpstr>Introduction</vt:lpstr>
      <vt:lpstr>Problem Statement </vt:lpstr>
      <vt:lpstr>Objectives </vt:lpstr>
      <vt:lpstr>Technology Stack</vt:lpstr>
      <vt:lpstr>System Architecture</vt:lpstr>
      <vt:lpstr>Modules / Features</vt:lpstr>
      <vt:lpstr>Dataset Used </vt:lpstr>
      <vt:lpstr>Implementation Screenshots</vt:lpstr>
      <vt:lpstr>Implementation Screenshots</vt:lpstr>
      <vt:lpstr>Implementation Screenshots</vt:lpstr>
      <vt:lpstr>Implementation Screenshots</vt:lpstr>
      <vt:lpstr>Challenges Faced</vt:lpstr>
      <vt:lpstr>Conclusion &amp; Future Work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Ateendra Solanki</dc:creator>
  <cp:lastModifiedBy>Ateendra Solanki</cp:lastModifiedBy>
  <cp:revision>4</cp:revision>
  <dcterms:created xsi:type="dcterms:W3CDTF">2025-07-31T12:20:58Z</dcterms:created>
  <dcterms:modified xsi:type="dcterms:W3CDTF">2025-07-31T14:28:14Z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