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AE128F-077D-447B-9033-0D139076E74B}" v="1130" dt="2023-05-25T16:21:09.155"/>
    <p1510:client id="{90233730-22B3-4F7D-AEE8-0F1240A057E7}" v="50" dt="2023-05-25T15:15:28.2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44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403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87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782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75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65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623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513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94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86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5/25/2023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331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891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BC512124-0D13-4ED9-80B7-52AE15B6B4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picture containing sky, plane, outdoor, airplane&#10;&#10;Description automatically generated">
            <a:extLst>
              <a:ext uri="{FF2B5EF4-FFF2-40B4-BE49-F238E27FC236}">
                <a16:creationId xmlns:a16="http://schemas.microsoft.com/office/drawing/2014/main" id="{F1539B9B-D92B-F06A-9B3D-EDFA4A4B80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37201" r="72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D08EC95-CF5A-2935-CAAB-C62AD284D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3511" y="-1007344"/>
            <a:ext cx="7056444" cy="3255264"/>
          </a:xfrm>
        </p:spPr>
        <p:txBody>
          <a:bodyPr>
            <a:normAutofit/>
          </a:bodyPr>
          <a:lstStyle/>
          <a:p>
            <a:r>
              <a:rPr lang="en-GB" sz="6600" b="1" dirty="0">
                <a:solidFill>
                  <a:schemeClr val="tx1"/>
                </a:solidFill>
              </a:rPr>
              <a:t>Flight Reservation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4E7BBC-607E-DE9B-CE8E-FB995225C4CF}"/>
              </a:ext>
            </a:extLst>
          </p:cNvPr>
          <p:cNvSpPr txBox="1"/>
          <p:nvPr/>
        </p:nvSpPr>
        <p:spPr>
          <a:xfrm>
            <a:off x="8384887" y="4860842"/>
            <a:ext cx="504762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 b="1" dirty="0"/>
              <a:t>Group Members</a:t>
            </a:r>
          </a:p>
          <a:p>
            <a:r>
              <a:rPr lang="en-GB" sz="3600" b="1" dirty="0"/>
              <a:t>Muhammad Rasib</a:t>
            </a:r>
          </a:p>
          <a:p>
            <a:r>
              <a:rPr lang="en-GB" sz="3600" b="1" dirty="0"/>
              <a:t>Ateeq Rehman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dark, night&#10;&#10;Description automatically generated">
            <a:extLst>
              <a:ext uri="{FF2B5EF4-FFF2-40B4-BE49-F238E27FC236}">
                <a16:creationId xmlns:a16="http://schemas.microsoft.com/office/drawing/2014/main" id="{6E8FEDFA-23FB-8F9C-7D2D-5032725821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351" b="1564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F1BE03-C1D0-192E-EB0A-CEB6B16EDA17}"/>
              </a:ext>
            </a:extLst>
          </p:cNvPr>
          <p:cNvSpPr txBox="1"/>
          <p:nvPr/>
        </p:nvSpPr>
        <p:spPr>
          <a:xfrm>
            <a:off x="3191493" y="643247"/>
            <a:ext cx="624444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</a:rPr>
              <a:t>Cancellation Booking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999" y="1716284"/>
            <a:ext cx="8129935" cy="447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619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dark, night&#10;&#10;Description automatically generated">
            <a:extLst>
              <a:ext uri="{FF2B5EF4-FFF2-40B4-BE49-F238E27FC236}">
                <a16:creationId xmlns:a16="http://schemas.microsoft.com/office/drawing/2014/main" id="{3BE4F7DB-93C2-BD8C-F7C1-2942348492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351" b="1564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84F6B8-2B17-7D47-AEA1-EDE2D07A8826}"/>
              </a:ext>
            </a:extLst>
          </p:cNvPr>
          <p:cNvSpPr txBox="1"/>
          <p:nvPr/>
        </p:nvSpPr>
        <p:spPr>
          <a:xfrm>
            <a:off x="645720" y="403266"/>
            <a:ext cx="6420097" cy="53860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</a:rPr>
              <a:t>Future Work</a:t>
            </a:r>
          </a:p>
          <a:p>
            <a:pPr marL="571500" indent="-571500">
              <a:buFont typeface="Arial"/>
              <a:buChar char="•"/>
            </a:pPr>
            <a:endParaRPr lang="en-GB" sz="4000" b="1" dirty="0">
              <a:solidFill>
                <a:schemeClr val="bg1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Show Schedule of Flights</a:t>
            </a:r>
          </a:p>
          <a:p>
            <a:pPr marL="457200" indent="-457200">
              <a:buFont typeface="Arial"/>
              <a:buChar char="•"/>
            </a:pPr>
            <a:endParaRPr lang="en-GB" sz="3200" dirty="0">
              <a:solidFill>
                <a:schemeClr val="bg1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Show Seats Left</a:t>
            </a:r>
          </a:p>
          <a:p>
            <a:pPr marL="457200" indent="-457200">
              <a:buFont typeface="Arial"/>
              <a:buChar char="•"/>
            </a:pPr>
            <a:endParaRPr lang="en-GB" sz="3200" dirty="0">
              <a:solidFill>
                <a:schemeClr val="bg1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Show </a:t>
            </a:r>
            <a:r>
              <a:rPr lang="en-GB" sz="3200" dirty="0" smtClean="0">
                <a:solidFill>
                  <a:schemeClr val="bg1"/>
                </a:solidFill>
              </a:rPr>
              <a:t>Bill</a:t>
            </a:r>
          </a:p>
          <a:p>
            <a:endParaRPr lang="en-GB" sz="3200" dirty="0" smtClean="0">
              <a:solidFill>
                <a:schemeClr val="bg1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GB" sz="3200" dirty="0" smtClean="0">
                <a:solidFill>
                  <a:schemeClr val="bg1"/>
                </a:solidFill>
              </a:rPr>
              <a:t>AI</a:t>
            </a:r>
            <a:endParaRPr lang="en-GB" sz="3200" dirty="0">
              <a:solidFill>
                <a:schemeClr val="bg1"/>
              </a:solidFill>
            </a:endParaRPr>
          </a:p>
          <a:p>
            <a:endParaRPr lang="en-GB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71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dark, night&#10;&#10;Description automatically generated">
            <a:extLst>
              <a:ext uri="{FF2B5EF4-FFF2-40B4-BE49-F238E27FC236}">
                <a16:creationId xmlns:a16="http://schemas.microsoft.com/office/drawing/2014/main" id="{D93F9342-6DA4-9AB9-AA56-CEA9D8DC50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351" b="1564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659380-DF12-0332-4B31-97806F261853}"/>
              </a:ext>
            </a:extLst>
          </p:cNvPr>
          <p:cNvSpPr txBox="1"/>
          <p:nvPr/>
        </p:nvSpPr>
        <p:spPr>
          <a:xfrm>
            <a:off x="383474" y="336468"/>
            <a:ext cx="7125194" cy="65556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</a:rPr>
              <a:t>Table of Content</a:t>
            </a:r>
          </a:p>
          <a:p>
            <a:endParaRPr lang="en-GB" sz="3200" b="1" dirty="0">
              <a:solidFill>
                <a:schemeClr val="bg1"/>
              </a:solidFill>
            </a:endParaRPr>
          </a:p>
          <a:p>
            <a:endParaRPr lang="en-GB" sz="3200" b="1" dirty="0">
              <a:solidFill>
                <a:schemeClr val="bg1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GB" sz="2800" b="1" dirty="0">
                <a:solidFill>
                  <a:schemeClr val="bg1"/>
                </a:solidFill>
              </a:rPr>
              <a:t>Introduction</a:t>
            </a:r>
          </a:p>
          <a:p>
            <a:pPr marL="457200" indent="-457200">
              <a:buFont typeface="Arial"/>
              <a:buChar char="•"/>
            </a:pPr>
            <a:endParaRPr lang="en-GB" sz="2800" b="1" dirty="0">
              <a:solidFill>
                <a:schemeClr val="bg1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GB" sz="2800" b="1" dirty="0">
                <a:solidFill>
                  <a:schemeClr val="bg1"/>
                </a:solidFill>
              </a:rPr>
              <a:t>Features</a:t>
            </a:r>
          </a:p>
          <a:p>
            <a:pPr marL="457200" indent="-457200">
              <a:buFont typeface="Arial"/>
              <a:buChar char="•"/>
            </a:pPr>
            <a:endParaRPr lang="en-GB" sz="2800" b="1" dirty="0">
              <a:solidFill>
                <a:schemeClr val="bg1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GB" sz="2800" b="1" dirty="0">
                <a:solidFill>
                  <a:schemeClr val="bg1"/>
                </a:solidFill>
              </a:rPr>
              <a:t>Pictures of Frames</a:t>
            </a:r>
          </a:p>
          <a:p>
            <a:pPr marL="457200" indent="-457200">
              <a:buFont typeface="Arial"/>
              <a:buChar char="•"/>
            </a:pPr>
            <a:endParaRPr lang="en-GB" sz="2800" b="1" dirty="0">
              <a:solidFill>
                <a:schemeClr val="bg1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GB" sz="2800" b="1" dirty="0">
                <a:solidFill>
                  <a:schemeClr val="bg1"/>
                </a:solidFill>
              </a:rPr>
              <a:t>Future Work</a:t>
            </a:r>
          </a:p>
          <a:p>
            <a:endParaRPr lang="en-GB" sz="3200" b="1" dirty="0">
              <a:solidFill>
                <a:schemeClr val="bg1"/>
              </a:solidFill>
            </a:endParaRPr>
          </a:p>
          <a:p>
            <a:endParaRPr lang="en-GB" sz="3200" b="1" dirty="0">
              <a:solidFill>
                <a:schemeClr val="bg1"/>
              </a:solidFill>
            </a:endParaRPr>
          </a:p>
          <a:p>
            <a:endParaRPr lang="en-GB" sz="3200" b="1" dirty="0">
              <a:solidFill>
                <a:schemeClr val="bg1"/>
              </a:solidFill>
            </a:endParaRPr>
          </a:p>
          <a:p>
            <a:endParaRPr lang="en-GB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28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5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27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0" name="Rectangle 29">
            <a:extLst>
              <a:ext uri="{FF2B5EF4-FFF2-40B4-BE49-F238E27FC236}">
                <a16:creationId xmlns:a16="http://schemas.microsoft.com/office/drawing/2014/main" id="{D589E016-1EE1-484C-8423-012B4B7806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31">
            <a:extLst>
              <a:ext uri="{FF2B5EF4-FFF2-40B4-BE49-F238E27FC236}">
                <a16:creationId xmlns:a16="http://schemas.microsoft.com/office/drawing/2014/main" id="{46100866-3689-418C-84D9-07C7E2435C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00114"/>
            <a:ext cx="4053525" cy="425777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C2EB5-466D-5E3E-32AF-9DD49CA4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40" y="2534456"/>
            <a:ext cx="5360965" cy="188661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marL="857250" indent="-857250">
              <a:buFont typeface="Arial"/>
              <a:buChar char="•"/>
            </a:pPr>
            <a:r>
              <a:rPr lang="en-US" sz="6000" b="1" spc="-100" dirty="0">
                <a:solidFill>
                  <a:schemeClr val="tx1"/>
                </a:solidFill>
              </a:rPr>
              <a:t>Introduction</a:t>
            </a:r>
            <a:br>
              <a:rPr lang="en-US" sz="6000" b="1" spc="-100" dirty="0">
                <a:solidFill>
                  <a:schemeClr val="tx1"/>
                </a:solidFill>
              </a:rPr>
            </a:br>
            <a:r>
              <a:rPr lang="en-US" sz="6000" b="1" spc="-100" dirty="0"/>
              <a:t/>
            </a:r>
            <a:br>
              <a:rPr lang="en-US" sz="6000" b="1" spc="-100" dirty="0"/>
            </a:br>
            <a:r>
              <a:rPr lang="en-US" sz="4400" spc="-100" dirty="0"/>
              <a:t/>
            </a:r>
            <a:br>
              <a:rPr lang="en-US" sz="4400" spc="-100" dirty="0"/>
            </a:br>
            <a:r>
              <a:rPr lang="en-US" sz="3200" spc="-100" dirty="0">
                <a:solidFill>
                  <a:schemeClr val="tx1"/>
                </a:solidFill>
                <a:ea typeface="+mj-lt"/>
                <a:cs typeface="+mj-lt"/>
              </a:rPr>
              <a:t>Simplified Booking Process</a:t>
            </a:r>
            <a:br>
              <a:rPr lang="en-US" sz="3200" spc="-100" dirty="0">
                <a:solidFill>
                  <a:schemeClr val="tx1"/>
                </a:solidFill>
                <a:ea typeface="+mj-lt"/>
                <a:cs typeface="+mj-lt"/>
              </a:rPr>
            </a:br>
            <a:r>
              <a:rPr lang="en-US" sz="3200" spc="-100" dirty="0">
                <a:solidFill>
                  <a:schemeClr val="tx1"/>
                </a:solidFill>
                <a:ea typeface="+mj-lt"/>
                <a:cs typeface="+mj-lt"/>
              </a:rPr>
              <a:t/>
            </a:r>
            <a:br>
              <a:rPr lang="en-US" sz="3200" spc="-100" dirty="0">
                <a:solidFill>
                  <a:schemeClr val="tx1"/>
                </a:solidFill>
                <a:ea typeface="+mj-lt"/>
                <a:cs typeface="+mj-lt"/>
              </a:rPr>
            </a:br>
            <a:r>
              <a:rPr lang="en-US" sz="3200" spc="-100" dirty="0">
                <a:solidFill>
                  <a:schemeClr val="tx1"/>
                </a:solidFill>
                <a:ea typeface="+mj-lt"/>
                <a:cs typeface="+mj-lt"/>
              </a:rPr>
              <a:t>Seat Selection</a:t>
            </a:r>
            <a:br>
              <a:rPr lang="en-US" sz="3200" spc="-100" dirty="0">
                <a:solidFill>
                  <a:schemeClr val="tx1"/>
                </a:solidFill>
                <a:ea typeface="+mj-lt"/>
                <a:cs typeface="+mj-lt"/>
              </a:rPr>
            </a:br>
            <a:r>
              <a:rPr lang="en-US" sz="3200" spc="-100" dirty="0">
                <a:solidFill>
                  <a:schemeClr val="tx1"/>
                </a:solidFill>
                <a:ea typeface="+mj-lt"/>
                <a:cs typeface="+mj-lt"/>
              </a:rPr>
              <a:t/>
            </a:r>
            <a:br>
              <a:rPr lang="en-US" sz="3200" spc="-100" dirty="0">
                <a:solidFill>
                  <a:schemeClr val="tx1"/>
                </a:solidFill>
                <a:ea typeface="+mj-lt"/>
                <a:cs typeface="+mj-lt"/>
              </a:rPr>
            </a:br>
            <a:r>
              <a:rPr lang="en-US" sz="3200" spc="-100" dirty="0">
                <a:solidFill>
                  <a:schemeClr val="tx1"/>
                </a:solidFill>
              </a:rPr>
              <a:t>Updating flight booking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135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dark, night&#10;&#10;Description automatically generated">
            <a:extLst>
              <a:ext uri="{FF2B5EF4-FFF2-40B4-BE49-F238E27FC236}">
                <a16:creationId xmlns:a16="http://schemas.microsoft.com/office/drawing/2014/main" id="{AF96BB7C-2595-BC41-2AA1-0765946DBB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351" b="1564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41ABC5-0BAB-35FB-9720-223AFD718C51}"/>
              </a:ext>
            </a:extLst>
          </p:cNvPr>
          <p:cNvSpPr txBox="1"/>
          <p:nvPr/>
        </p:nvSpPr>
        <p:spPr>
          <a:xfrm>
            <a:off x="212766" y="383474"/>
            <a:ext cx="8436428" cy="5139869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800" b="1" dirty="0">
                <a:solidFill>
                  <a:schemeClr val="bg1"/>
                </a:solidFill>
              </a:rPr>
              <a:t>Features</a:t>
            </a:r>
          </a:p>
          <a:p>
            <a:endParaRPr lang="en-GB" sz="3200" dirty="0">
              <a:solidFill>
                <a:schemeClr val="bg1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Sign In / Sign Out</a:t>
            </a:r>
            <a:endParaRPr lang="en-GB">
              <a:solidFill>
                <a:schemeClr val="bg1"/>
              </a:solidFill>
            </a:endParaRPr>
          </a:p>
          <a:p>
            <a:pPr marL="457200" indent="-457200">
              <a:buFont typeface="Arial"/>
              <a:buChar char="•"/>
            </a:pPr>
            <a:endParaRPr lang="en-GB" sz="3200" dirty="0">
              <a:solidFill>
                <a:schemeClr val="bg1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Booking Seats</a:t>
            </a:r>
          </a:p>
          <a:p>
            <a:pPr marL="457200" indent="-457200">
              <a:buFont typeface="Arial"/>
              <a:buChar char="•"/>
            </a:pPr>
            <a:endParaRPr lang="en-GB" sz="3200" dirty="0">
              <a:solidFill>
                <a:schemeClr val="bg1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Updating Flight Booking </a:t>
            </a:r>
          </a:p>
          <a:p>
            <a:pPr marL="457200" indent="-457200">
              <a:buFont typeface="Arial"/>
              <a:buChar char="•"/>
            </a:pPr>
            <a:endParaRPr lang="en-GB" sz="3200" dirty="0">
              <a:solidFill>
                <a:schemeClr val="bg1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Cancellation of Booking</a:t>
            </a:r>
          </a:p>
          <a:p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0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dark, night&#10;&#10;Description automatically generated">
            <a:extLst>
              <a:ext uri="{FF2B5EF4-FFF2-40B4-BE49-F238E27FC236}">
                <a16:creationId xmlns:a16="http://schemas.microsoft.com/office/drawing/2014/main" id="{1B2E695E-02F1-BB8D-30FB-60A2BA83DE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351" b="1564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F419EC-81FB-3996-8051-9EE1FEE2484B}"/>
              </a:ext>
            </a:extLst>
          </p:cNvPr>
          <p:cNvSpPr txBox="1"/>
          <p:nvPr/>
        </p:nvSpPr>
        <p:spPr>
          <a:xfrm>
            <a:off x="3592286" y="450272"/>
            <a:ext cx="763237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</a:rPr>
              <a:t>Welcome Screen</a:t>
            </a:r>
          </a:p>
        </p:txBody>
      </p:sp>
      <p:pic>
        <p:nvPicPr>
          <p:cNvPr id="6" name="Picture 6" descr="Chart, funnel chart&#10;&#10;Description automatically generated">
            <a:extLst>
              <a:ext uri="{FF2B5EF4-FFF2-40B4-BE49-F238E27FC236}">
                <a16:creationId xmlns:a16="http://schemas.microsoft.com/office/drawing/2014/main" id="{E9A16FD2-45F3-C0E4-58B9-81CD95976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556" y="1632066"/>
            <a:ext cx="8393875" cy="469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725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dark, night&#10;&#10;Description automatically generated">
            <a:extLst>
              <a:ext uri="{FF2B5EF4-FFF2-40B4-BE49-F238E27FC236}">
                <a16:creationId xmlns:a16="http://schemas.microsoft.com/office/drawing/2014/main" id="{FAD9AA5B-03E4-0154-D96E-DA61E5CB85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351" b="1564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8973D9-5F4E-DF1F-83C4-30EDECF4539F}"/>
              </a:ext>
            </a:extLst>
          </p:cNvPr>
          <p:cNvSpPr txBox="1"/>
          <p:nvPr/>
        </p:nvSpPr>
        <p:spPr>
          <a:xfrm>
            <a:off x="3310245" y="695200"/>
            <a:ext cx="619743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</a:rPr>
              <a:t>Creating Account</a:t>
            </a:r>
          </a:p>
        </p:txBody>
      </p:sp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668EC3E-42DB-96AD-75B5-632F4C388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623" y="1881623"/>
            <a:ext cx="8740237" cy="428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438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dark, night&#10;&#10;Description automatically generated">
            <a:extLst>
              <a:ext uri="{FF2B5EF4-FFF2-40B4-BE49-F238E27FC236}">
                <a16:creationId xmlns:a16="http://schemas.microsoft.com/office/drawing/2014/main" id="{2A36A726-3038-9DDD-5B0F-C2C30C4F78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351" b="1564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111914-96A8-3CA1-475F-FC02B978E26F}"/>
              </a:ext>
            </a:extLst>
          </p:cNvPr>
          <p:cNvSpPr txBox="1"/>
          <p:nvPr/>
        </p:nvSpPr>
        <p:spPr>
          <a:xfrm>
            <a:off x="3738252" y="551707"/>
            <a:ext cx="608610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</a:rPr>
              <a:t>Main Window</a:t>
            </a:r>
          </a:p>
        </p:txBody>
      </p:sp>
      <p:pic>
        <p:nvPicPr>
          <p:cNvPr id="6" name="Picture 6" descr="Chart, funnel chart&#10;&#10;Description automatically generated">
            <a:extLst>
              <a:ext uri="{FF2B5EF4-FFF2-40B4-BE49-F238E27FC236}">
                <a16:creationId xmlns:a16="http://schemas.microsoft.com/office/drawing/2014/main" id="{D832B302-A901-4546-C972-12D9F283F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076" y="1611772"/>
            <a:ext cx="9254835" cy="478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514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dark, night&#10;&#10;Description automatically generated">
            <a:extLst>
              <a:ext uri="{FF2B5EF4-FFF2-40B4-BE49-F238E27FC236}">
                <a16:creationId xmlns:a16="http://schemas.microsoft.com/office/drawing/2014/main" id="{9ABF03F1-45C3-E3C0-6D35-2DEAA2D17B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351" b="1564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24C002-BD4B-BEC8-3B31-944FB83F020B}"/>
              </a:ext>
            </a:extLst>
          </p:cNvPr>
          <p:cNvSpPr txBox="1"/>
          <p:nvPr/>
        </p:nvSpPr>
        <p:spPr>
          <a:xfrm>
            <a:off x="3547753" y="742208"/>
            <a:ext cx="562840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</a:rPr>
              <a:t>Seat Booking</a:t>
            </a:r>
          </a:p>
        </p:txBody>
      </p:sp>
      <p:pic>
        <p:nvPicPr>
          <p:cNvPr id="6" name="Picture 6" descr="Chart, funnel chart&#10;&#10;Description automatically generated">
            <a:extLst>
              <a:ext uri="{FF2B5EF4-FFF2-40B4-BE49-F238E27FC236}">
                <a16:creationId xmlns:a16="http://schemas.microsoft.com/office/drawing/2014/main" id="{F1684437-47E6-202C-BB8B-37788DB3A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076" y="1658485"/>
            <a:ext cx="9353796" cy="463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465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dark, night&#10;&#10;Description automatically generated">
            <a:extLst>
              <a:ext uri="{FF2B5EF4-FFF2-40B4-BE49-F238E27FC236}">
                <a16:creationId xmlns:a16="http://schemas.microsoft.com/office/drawing/2014/main" id="{4406ECEF-0E58-09C1-AFB3-6646A7D1AF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351" b="1564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316E6C-6A5B-B824-51BC-76CCE2172BB1}"/>
              </a:ext>
            </a:extLst>
          </p:cNvPr>
          <p:cNvSpPr txBox="1"/>
          <p:nvPr/>
        </p:nvSpPr>
        <p:spPr>
          <a:xfrm>
            <a:off x="2931720" y="1063831"/>
            <a:ext cx="620980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</a:rPr>
              <a:t>Updating Flight Booking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378" y="2190083"/>
            <a:ext cx="9354856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72957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76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Corbel</vt:lpstr>
      <vt:lpstr>Wingdings 2</vt:lpstr>
      <vt:lpstr>Frame</vt:lpstr>
      <vt:lpstr>Flight Reservation System</vt:lpstr>
      <vt:lpstr>PowerPoint Presentation</vt:lpstr>
      <vt:lpstr>Introduction   Simplified Booking Process  Seat Selection  Updating flight booking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~RASIB AFRIDI</cp:lastModifiedBy>
  <cp:revision>319</cp:revision>
  <dcterms:created xsi:type="dcterms:W3CDTF">2023-05-25T15:09:03Z</dcterms:created>
  <dcterms:modified xsi:type="dcterms:W3CDTF">2023-05-26T03:54:17Z</dcterms:modified>
</cp:coreProperties>
</file>