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70" r:id="rId5"/>
    <p:sldId id="259" r:id="rId6"/>
    <p:sldId id="263" r:id="rId7"/>
    <p:sldId id="264" r:id="rId8"/>
    <p:sldId id="268" r:id="rId9"/>
    <p:sldId id="265" r:id="rId10"/>
    <p:sldId id="267" r:id="rId11"/>
    <p:sldId id="266" r:id="rId12"/>
    <p:sldId id="269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718A4-C013-43BF-9B31-59E9509F92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B453EA7-ACDB-4D3A-A527-B73C065B786F}">
      <dgm:prSet/>
      <dgm:spPr/>
      <dgm:t>
        <a:bodyPr/>
        <a:lstStyle/>
        <a:p>
          <a:r>
            <a:rPr lang="en-US"/>
            <a:t>Content</a:t>
          </a:r>
          <a:endParaRPr lang="en-IN"/>
        </a:p>
      </dgm:t>
    </dgm:pt>
    <dgm:pt modelId="{F1CFA727-7DBE-4C8B-99C9-0059A8DB30DE}" type="parTrans" cxnId="{65C1F9B9-BB59-47F9-A1F5-57265DB8DE6C}">
      <dgm:prSet/>
      <dgm:spPr/>
      <dgm:t>
        <a:bodyPr/>
        <a:lstStyle/>
        <a:p>
          <a:endParaRPr lang="en-IN"/>
        </a:p>
      </dgm:t>
    </dgm:pt>
    <dgm:pt modelId="{62DC45CE-E6E9-469A-B82C-5CB562A8FB80}" type="sibTrans" cxnId="{65C1F9B9-BB59-47F9-A1F5-57265DB8DE6C}">
      <dgm:prSet/>
      <dgm:spPr/>
      <dgm:t>
        <a:bodyPr/>
        <a:lstStyle/>
        <a:p>
          <a:endParaRPr lang="en-IN"/>
        </a:p>
      </dgm:t>
    </dgm:pt>
    <dgm:pt modelId="{42D23AD3-761A-4083-B3C2-12B883EAC8D1}" type="pres">
      <dgm:prSet presAssocID="{1E0718A4-C013-43BF-9B31-59E9509F9291}" presName="linear" presStyleCnt="0">
        <dgm:presLayoutVars>
          <dgm:animLvl val="lvl"/>
          <dgm:resizeHandles val="exact"/>
        </dgm:presLayoutVars>
      </dgm:prSet>
      <dgm:spPr/>
    </dgm:pt>
    <dgm:pt modelId="{E3D8E0C2-D9C7-409A-B476-A91E449E134E}" type="pres">
      <dgm:prSet presAssocID="{0B453EA7-ACDB-4D3A-A527-B73C065B786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5C1F9B9-BB59-47F9-A1F5-57265DB8DE6C}" srcId="{1E0718A4-C013-43BF-9B31-59E9509F9291}" destId="{0B453EA7-ACDB-4D3A-A527-B73C065B786F}" srcOrd="0" destOrd="0" parTransId="{F1CFA727-7DBE-4C8B-99C9-0059A8DB30DE}" sibTransId="{62DC45CE-E6E9-469A-B82C-5CB562A8FB80}"/>
    <dgm:cxn modelId="{94A3EACB-27AF-4E47-B2A2-3FD0D951A519}" type="presOf" srcId="{0B453EA7-ACDB-4D3A-A527-B73C065B786F}" destId="{E3D8E0C2-D9C7-409A-B476-A91E449E134E}" srcOrd="0" destOrd="0" presId="urn:microsoft.com/office/officeart/2005/8/layout/vList2"/>
    <dgm:cxn modelId="{9AF4C8D7-CDEF-4977-A840-4BEFE1DB6E5D}" type="presOf" srcId="{1E0718A4-C013-43BF-9B31-59E9509F9291}" destId="{42D23AD3-761A-4083-B3C2-12B883EAC8D1}" srcOrd="0" destOrd="0" presId="urn:microsoft.com/office/officeart/2005/8/layout/vList2"/>
    <dgm:cxn modelId="{3F999D28-730E-4ADB-941E-18E3D5F333D3}" type="presParOf" srcId="{42D23AD3-761A-4083-B3C2-12B883EAC8D1}" destId="{E3D8E0C2-D9C7-409A-B476-A91E449E134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0CA031-AA83-4260-95FB-C2B3D73FF56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1577A8D-5177-4AD7-8568-CA6A33182577}">
      <dgm:prSet/>
      <dgm:spPr/>
      <dgm:t>
        <a:bodyPr/>
        <a:lstStyle/>
        <a:p>
          <a:r>
            <a:rPr lang="en-US" b="1" dirty="0"/>
            <a:t>Data Wrangling Task</a:t>
          </a:r>
          <a:endParaRPr lang="en-IN" b="1" dirty="0"/>
        </a:p>
      </dgm:t>
    </dgm:pt>
    <dgm:pt modelId="{B69F8F92-747E-48AE-8B3F-FE6E6A9C41F6}" type="parTrans" cxnId="{FCC244B2-D53B-4E14-B695-FA4F57D7894A}">
      <dgm:prSet/>
      <dgm:spPr/>
      <dgm:t>
        <a:bodyPr/>
        <a:lstStyle/>
        <a:p>
          <a:endParaRPr lang="en-IN"/>
        </a:p>
      </dgm:t>
    </dgm:pt>
    <dgm:pt modelId="{82B3F3BA-F3BD-4A2D-ADA7-1A9EA98A4936}" type="sibTrans" cxnId="{FCC244B2-D53B-4E14-B695-FA4F57D7894A}">
      <dgm:prSet/>
      <dgm:spPr/>
      <dgm:t>
        <a:bodyPr/>
        <a:lstStyle/>
        <a:p>
          <a:endParaRPr lang="en-IN"/>
        </a:p>
      </dgm:t>
    </dgm:pt>
    <dgm:pt modelId="{556ECC00-A5EC-4D5C-AE61-B6485ADF75A8}" type="pres">
      <dgm:prSet presAssocID="{C20CA031-AA83-4260-95FB-C2B3D73FF56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23499B8-9BBE-46E6-ACA9-E95A7A5A973E}" type="pres">
      <dgm:prSet presAssocID="{61577A8D-5177-4AD7-8568-CA6A33182577}" presName="circle1" presStyleLbl="node1" presStyleIdx="0" presStyleCnt="1"/>
      <dgm:spPr/>
    </dgm:pt>
    <dgm:pt modelId="{3BF0EFEE-E3B6-46EF-AD0A-F7D17255CD0A}" type="pres">
      <dgm:prSet presAssocID="{61577A8D-5177-4AD7-8568-CA6A33182577}" presName="space" presStyleCnt="0"/>
      <dgm:spPr/>
    </dgm:pt>
    <dgm:pt modelId="{8D4B00F0-D305-4876-985D-DE66834F1135}" type="pres">
      <dgm:prSet presAssocID="{61577A8D-5177-4AD7-8568-CA6A33182577}" presName="rect1" presStyleLbl="alignAcc1" presStyleIdx="0" presStyleCnt="1"/>
      <dgm:spPr/>
    </dgm:pt>
    <dgm:pt modelId="{1FEA4F5E-B504-4825-A647-423C5E52B4FC}" type="pres">
      <dgm:prSet presAssocID="{61577A8D-5177-4AD7-8568-CA6A3318257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0F02709-F371-4374-B5F2-2CF5523F457C}" type="presOf" srcId="{61577A8D-5177-4AD7-8568-CA6A33182577}" destId="{8D4B00F0-D305-4876-985D-DE66834F1135}" srcOrd="0" destOrd="0" presId="urn:microsoft.com/office/officeart/2005/8/layout/target3"/>
    <dgm:cxn modelId="{B8F92884-F596-4635-8BC0-2C3939D367E7}" type="presOf" srcId="{61577A8D-5177-4AD7-8568-CA6A33182577}" destId="{1FEA4F5E-B504-4825-A647-423C5E52B4FC}" srcOrd="1" destOrd="0" presId="urn:microsoft.com/office/officeart/2005/8/layout/target3"/>
    <dgm:cxn modelId="{FCC244B2-D53B-4E14-B695-FA4F57D7894A}" srcId="{C20CA031-AA83-4260-95FB-C2B3D73FF568}" destId="{61577A8D-5177-4AD7-8568-CA6A33182577}" srcOrd="0" destOrd="0" parTransId="{B69F8F92-747E-48AE-8B3F-FE6E6A9C41F6}" sibTransId="{82B3F3BA-F3BD-4A2D-ADA7-1A9EA98A4936}"/>
    <dgm:cxn modelId="{FB8EDBDC-02FC-4BB5-B628-3A948D700D20}" type="presOf" srcId="{C20CA031-AA83-4260-95FB-C2B3D73FF568}" destId="{556ECC00-A5EC-4D5C-AE61-B6485ADF75A8}" srcOrd="0" destOrd="0" presId="urn:microsoft.com/office/officeart/2005/8/layout/target3"/>
    <dgm:cxn modelId="{2745AF41-166B-40E8-80CA-D891563B7A18}" type="presParOf" srcId="{556ECC00-A5EC-4D5C-AE61-B6485ADF75A8}" destId="{223499B8-9BBE-46E6-ACA9-E95A7A5A973E}" srcOrd="0" destOrd="0" presId="urn:microsoft.com/office/officeart/2005/8/layout/target3"/>
    <dgm:cxn modelId="{D7F95A74-628D-4F62-AB1D-AF7744C8B656}" type="presParOf" srcId="{556ECC00-A5EC-4D5C-AE61-B6485ADF75A8}" destId="{3BF0EFEE-E3B6-46EF-AD0A-F7D17255CD0A}" srcOrd="1" destOrd="0" presId="urn:microsoft.com/office/officeart/2005/8/layout/target3"/>
    <dgm:cxn modelId="{88EADAA0-5A0B-4313-88BA-54F0E8AFA2A5}" type="presParOf" srcId="{556ECC00-A5EC-4D5C-AE61-B6485ADF75A8}" destId="{8D4B00F0-D305-4876-985D-DE66834F1135}" srcOrd="2" destOrd="0" presId="urn:microsoft.com/office/officeart/2005/8/layout/target3"/>
    <dgm:cxn modelId="{D54DB618-6592-4BB2-A6BC-51B4E6DAF427}" type="presParOf" srcId="{556ECC00-A5EC-4D5C-AE61-B6485ADF75A8}" destId="{1FEA4F5E-B504-4825-A647-423C5E52B4F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483D60-ABBE-4D3B-9149-CCE23E093E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4F4E4A5-EC67-4903-9030-48D492120A40}">
      <dgm:prSet/>
      <dgm:spPr/>
      <dgm:t>
        <a:bodyPr/>
        <a:lstStyle/>
        <a:p>
          <a:r>
            <a:rPr lang="en-IN" b="1"/>
            <a:t>Data Wrangling Tasks</a:t>
          </a:r>
          <a:r>
            <a:rPr lang="en-IN"/>
            <a:t>: The document outlines various data wrangling tasks including loading data from CSV files, exploring datasets, dropping columns, merging and concatenating datasets, handling missing values, and checking for duplicates.</a:t>
          </a:r>
        </a:p>
      </dgm:t>
    </dgm:pt>
    <dgm:pt modelId="{0B167A05-2F1B-4D63-BBB7-26ED0CAC216E}" type="parTrans" cxnId="{1B8FC664-D47E-4741-945F-F62EEA6A8A62}">
      <dgm:prSet/>
      <dgm:spPr/>
      <dgm:t>
        <a:bodyPr/>
        <a:lstStyle/>
        <a:p>
          <a:endParaRPr lang="en-IN"/>
        </a:p>
      </dgm:t>
    </dgm:pt>
    <dgm:pt modelId="{5107B1CD-A673-492B-A9B6-676CA65BF629}" type="sibTrans" cxnId="{1B8FC664-D47E-4741-945F-F62EEA6A8A62}">
      <dgm:prSet/>
      <dgm:spPr/>
      <dgm:t>
        <a:bodyPr/>
        <a:lstStyle/>
        <a:p>
          <a:endParaRPr lang="en-IN"/>
        </a:p>
      </dgm:t>
    </dgm:pt>
    <dgm:pt modelId="{EBC263E9-9287-4659-8F74-D8E5D43B02D7}" type="pres">
      <dgm:prSet presAssocID="{B2483D60-ABBE-4D3B-9149-CCE23E093EA4}" presName="linear" presStyleCnt="0">
        <dgm:presLayoutVars>
          <dgm:animLvl val="lvl"/>
          <dgm:resizeHandles val="exact"/>
        </dgm:presLayoutVars>
      </dgm:prSet>
      <dgm:spPr/>
    </dgm:pt>
    <dgm:pt modelId="{DD15AFB1-47FA-4680-9C1C-E48E66F6E65C}" type="pres">
      <dgm:prSet presAssocID="{C4F4E4A5-EC67-4903-9030-48D492120A4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F31B406-0CEF-435A-BDCF-F367B382B642}" type="presOf" srcId="{B2483D60-ABBE-4D3B-9149-CCE23E093EA4}" destId="{EBC263E9-9287-4659-8F74-D8E5D43B02D7}" srcOrd="0" destOrd="0" presId="urn:microsoft.com/office/officeart/2005/8/layout/vList2"/>
    <dgm:cxn modelId="{4A573517-CB1D-46A8-85A8-A906065481AB}" type="presOf" srcId="{C4F4E4A5-EC67-4903-9030-48D492120A40}" destId="{DD15AFB1-47FA-4680-9C1C-E48E66F6E65C}" srcOrd="0" destOrd="0" presId="urn:microsoft.com/office/officeart/2005/8/layout/vList2"/>
    <dgm:cxn modelId="{1B8FC664-D47E-4741-945F-F62EEA6A8A62}" srcId="{B2483D60-ABBE-4D3B-9149-CCE23E093EA4}" destId="{C4F4E4A5-EC67-4903-9030-48D492120A40}" srcOrd="0" destOrd="0" parTransId="{0B167A05-2F1B-4D63-BBB7-26ED0CAC216E}" sibTransId="{5107B1CD-A673-492B-A9B6-676CA65BF629}"/>
    <dgm:cxn modelId="{C7B4B386-1C79-4399-BA97-632230403144}" type="presParOf" srcId="{EBC263E9-9287-4659-8F74-D8E5D43B02D7}" destId="{DD15AFB1-47FA-4680-9C1C-E48E66F6E6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0F9443C-D96C-4374-9DE8-E078C6244EE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146E3D3-FC04-44CE-808E-1EAAD8441DA9}">
      <dgm:prSet/>
      <dgm:spPr/>
      <dgm:t>
        <a:bodyPr/>
        <a:lstStyle/>
        <a:p>
          <a:r>
            <a:rPr lang="en-US" b="1" dirty="0"/>
            <a:t>Data Cleaning</a:t>
          </a:r>
          <a:endParaRPr lang="en-IN" b="1" dirty="0"/>
        </a:p>
      </dgm:t>
    </dgm:pt>
    <dgm:pt modelId="{DE7BA948-C0B9-492A-A8FB-1E5E12B3DE3F}" type="parTrans" cxnId="{34DB630D-B58E-4727-AE38-1C98CB2A4DCE}">
      <dgm:prSet/>
      <dgm:spPr/>
      <dgm:t>
        <a:bodyPr/>
        <a:lstStyle/>
        <a:p>
          <a:endParaRPr lang="en-IN"/>
        </a:p>
      </dgm:t>
    </dgm:pt>
    <dgm:pt modelId="{DE536FA7-BA9D-483B-A474-F20CED2B69A0}" type="sibTrans" cxnId="{34DB630D-B58E-4727-AE38-1C98CB2A4DCE}">
      <dgm:prSet/>
      <dgm:spPr/>
      <dgm:t>
        <a:bodyPr/>
        <a:lstStyle/>
        <a:p>
          <a:endParaRPr lang="en-IN"/>
        </a:p>
      </dgm:t>
    </dgm:pt>
    <dgm:pt modelId="{42B2DDA6-7218-4DED-9223-B00F24C07590}" type="pres">
      <dgm:prSet presAssocID="{10F9443C-D96C-4374-9DE8-E078C6244EE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31911E7-626E-499C-982C-D88C73BE0BE2}" type="pres">
      <dgm:prSet presAssocID="{C146E3D3-FC04-44CE-808E-1EAAD8441DA9}" presName="circle1" presStyleLbl="node1" presStyleIdx="0" presStyleCnt="1"/>
      <dgm:spPr/>
    </dgm:pt>
    <dgm:pt modelId="{8A95A240-8370-422B-B94A-4C88579F2526}" type="pres">
      <dgm:prSet presAssocID="{C146E3D3-FC04-44CE-808E-1EAAD8441DA9}" presName="space" presStyleCnt="0"/>
      <dgm:spPr/>
    </dgm:pt>
    <dgm:pt modelId="{1EC5E1EB-37DA-439A-BC18-5BC814AFD44D}" type="pres">
      <dgm:prSet presAssocID="{C146E3D3-FC04-44CE-808E-1EAAD8441DA9}" presName="rect1" presStyleLbl="alignAcc1" presStyleIdx="0" presStyleCnt="1"/>
      <dgm:spPr/>
    </dgm:pt>
    <dgm:pt modelId="{FC06FF37-1D0B-41EE-AFF6-BCF2DCF18E43}" type="pres">
      <dgm:prSet presAssocID="{C146E3D3-FC04-44CE-808E-1EAAD8441DA9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34DB630D-B58E-4727-AE38-1C98CB2A4DCE}" srcId="{10F9443C-D96C-4374-9DE8-E078C6244EEB}" destId="{C146E3D3-FC04-44CE-808E-1EAAD8441DA9}" srcOrd="0" destOrd="0" parTransId="{DE7BA948-C0B9-492A-A8FB-1E5E12B3DE3F}" sibTransId="{DE536FA7-BA9D-483B-A474-F20CED2B69A0}"/>
    <dgm:cxn modelId="{B7FBED29-47A6-4548-9D2A-F476C98F467C}" type="presOf" srcId="{C146E3D3-FC04-44CE-808E-1EAAD8441DA9}" destId="{1EC5E1EB-37DA-439A-BC18-5BC814AFD44D}" srcOrd="0" destOrd="0" presId="urn:microsoft.com/office/officeart/2005/8/layout/target3"/>
    <dgm:cxn modelId="{5D5B5B3F-5E39-4294-8E4E-AA1783DB3C2D}" type="presOf" srcId="{C146E3D3-FC04-44CE-808E-1EAAD8441DA9}" destId="{FC06FF37-1D0B-41EE-AFF6-BCF2DCF18E43}" srcOrd="1" destOrd="0" presId="urn:microsoft.com/office/officeart/2005/8/layout/target3"/>
    <dgm:cxn modelId="{7ECF8CBF-0640-4F5D-BC55-69B25CB61220}" type="presOf" srcId="{10F9443C-D96C-4374-9DE8-E078C6244EEB}" destId="{42B2DDA6-7218-4DED-9223-B00F24C07590}" srcOrd="0" destOrd="0" presId="urn:microsoft.com/office/officeart/2005/8/layout/target3"/>
    <dgm:cxn modelId="{13D28443-786F-493B-898D-13CE3605C9A8}" type="presParOf" srcId="{42B2DDA6-7218-4DED-9223-B00F24C07590}" destId="{831911E7-626E-499C-982C-D88C73BE0BE2}" srcOrd="0" destOrd="0" presId="urn:microsoft.com/office/officeart/2005/8/layout/target3"/>
    <dgm:cxn modelId="{0A49A1B0-1AA9-4B0D-93CF-637627C5CB5B}" type="presParOf" srcId="{42B2DDA6-7218-4DED-9223-B00F24C07590}" destId="{8A95A240-8370-422B-B94A-4C88579F2526}" srcOrd="1" destOrd="0" presId="urn:microsoft.com/office/officeart/2005/8/layout/target3"/>
    <dgm:cxn modelId="{94281FFF-04D8-42C8-8735-03FCD58BF04D}" type="presParOf" srcId="{42B2DDA6-7218-4DED-9223-B00F24C07590}" destId="{1EC5E1EB-37DA-439A-BC18-5BC814AFD44D}" srcOrd="2" destOrd="0" presId="urn:microsoft.com/office/officeart/2005/8/layout/target3"/>
    <dgm:cxn modelId="{61F62E00-ED78-4843-BBEB-8072E470EBEA}" type="presParOf" srcId="{42B2DDA6-7218-4DED-9223-B00F24C07590}" destId="{FC06FF37-1D0B-41EE-AFF6-BCF2DCF18E4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21DFA35-30B1-49AA-86F7-15A2D338EA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73FAF8C-CF58-42F6-AB10-2373E736D708}">
      <dgm:prSet/>
      <dgm:spPr/>
      <dgm:t>
        <a:bodyPr/>
        <a:lstStyle/>
        <a:p>
          <a:r>
            <a:rPr lang="en-US" b="1"/>
            <a:t>Data Cleaning</a:t>
          </a:r>
          <a:r>
            <a:rPr lang="en-US"/>
            <a:t>: It covers data cleaning tasks such as replacing boolean values with 0 and 1, and handling outliers using the Interquartile Range (IQR) method, replacing them with median values.</a:t>
          </a:r>
          <a:endParaRPr lang="en-IN"/>
        </a:p>
      </dgm:t>
    </dgm:pt>
    <dgm:pt modelId="{E86C5658-5DDA-4246-BEDB-46DAA7465E44}" type="parTrans" cxnId="{DC7D8393-ECD6-441B-8396-10899F5723C1}">
      <dgm:prSet/>
      <dgm:spPr/>
      <dgm:t>
        <a:bodyPr/>
        <a:lstStyle/>
        <a:p>
          <a:endParaRPr lang="en-IN"/>
        </a:p>
      </dgm:t>
    </dgm:pt>
    <dgm:pt modelId="{5DF35088-7528-4D2D-98B8-44677E8B61A7}" type="sibTrans" cxnId="{DC7D8393-ECD6-441B-8396-10899F5723C1}">
      <dgm:prSet/>
      <dgm:spPr/>
      <dgm:t>
        <a:bodyPr/>
        <a:lstStyle/>
        <a:p>
          <a:endParaRPr lang="en-IN"/>
        </a:p>
      </dgm:t>
    </dgm:pt>
    <dgm:pt modelId="{4A4DC9C6-A1DF-40F8-A65B-A0E51FF82503}" type="pres">
      <dgm:prSet presAssocID="{E21DFA35-30B1-49AA-86F7-15A2D338EAFC}" presName="linear" presStyleCnt="0">
        <dgm:presLayoutVars>
          <dgm:animLvl val="lvl"/>
          <dgm:resizeHandles val="exact"/>
        </dgm:presLayoutVars>
      </dgm:prSet>
      <dgm:spPr/>
    </dgm:pt>
    <dgm:pt modelId="{2705A27A-6E75-4E52-BC4F-B9CACA6CAB61}" type="pres">
      <dgm:prSet presAssocID="{073FAF8C-CF58-42F6-AB10-2373E736D7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F22B50D-C585-47DB-8FA4-A7EDA5035609}" type="presOf" srcId="{073FAF8C-CF58-42F6-AB10-2373E736D708}" destId="{2705A27A-6E75-4E52-BC4F-B9CACA6CAB61}" srcOrd="0" destOrd="0" presId="urn:microsoft.com/office/officeart/2005/8/layout/vList2"/>
    <dgm:cxn modelId="{95D19D91-7702-4972-B8ED-816B8361F573}" type="presOf" srcId="{E21DFA35-30B1-49AA-86F7-15A2D338EAFC}" destId="{4A4DC9C6-A1DF-40F8-A65B-A0E51FF82503}" srcOrd="0" destOrd="0" presId="urn:microsoft.com/office/officeart/2005/8/layout/vList2"/>
    <dgm:cxn modelId="{DC7D8393-ECD6-441B-8396-10899F5723C1}" srcId="{E21DFA35-30B1-49AA-86F7-15A2D338EAFC}" destId="{073FAF8C-CF58-42F6-AB10-2373E736D708}" srcOrd="0" destOrd="0" parTransId="{E86C5658-5DDA-4246-BEDB-46DAA7465E44}" sibTransId="{5DF35088-7528-4D2D-98B8-44677E8B61A7}"/>
    <dgm:cxn modelId="{07E3A9A0-AA01-430A-AE0A-828870C9D702}" type="presParOf" srcId="{4A4DC9C6-A1DF-40F8-A65B-A0E51FF82503}" destId="{2705A27A-6E75-4E52-BC4F-B9CACA6CAB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0375B20-4D85-41C1-9255-180DA91F59A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E3A19F7-18E3-4493-BBEE-FC8CC397F328}">
      <dgm:prSet/>
      <dgm:spPr/>
      <dgm:t>
        <a:bodyPr/>
        <a:lstStyle/>
        <a:p>
          <a:r>
            <a:rPr lang="en-US" b="1" dirty="0"/>
            <a:t>Central Tendency Measures</a:t>
          </a:r>
          <a:endParaRPr lang="en-IN" b="1" dirty="0"/>
        </a:p>
      </dgm:t>
    </dgm:pt>
    <dgm:pt modelId="{FA991C52-8FF8-4480-8082-1E16AD45CA4F}" type="parTrans" cxnId="{352A5689-A6B7-4209-A860-8A61FDB7C49F}">
      <dgm:prSet/>
      <dgm:spPr/>
      <dgm:t>
        <a:bodyPr/>
        <a:lstStyle/>
        <a:p>
          <a:endParaRPr lang="en-IN"/>
        </a:p>
      </dgm:t>
    </dgm:pt>
    <dgm:pt modelId="{9EAD78D6-BB34-4C23-AD85-F920B150A356}" type="sibTrans" cxnId="{352A5689-A6B7-4209-A860-8A61FDB7C49F}">
      <dgm:prSet/>
      <dgm:spPr/>
      <dgm:t>
        <a:bodyPr/>
        <a:lstStyle/>
        <a:p>
          <a:endParaRPr lang="en-IN"/>
        </a:p>
      </dgm:t>
    </dgm:pt>
    <dgm:pt modelId="{EBCA4AA7-4364-42E3-BC6A-BB939508048B}" type="pres">
      <dgm:prSet presAssocID="{70375B20-4D85-41C1-9255-180DA91F59A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C2B856E-F3AD-45DC-B17F-22912FCE0763}" type="pres">
      <dgm:prSet presAssocID="{0E3A19F7-18E3-4493-BBEE-FC8CC397F328}" presName="circle1" presStyleLbl="node1" presStyleIdx="0" presStyleCnt="1"/>
      <dgm:spPr/>
    </dgm:pt>
    <dgm:pt modelId="{3BBDB9F4-3D74-4A42-A189-296B16B4F354}" type="pres">
      <dgm:prSet presAssocID="{0E3A19F7-18E3-4493-BBEE-FC8CC397F328}" presName="space" presStyleCnt="0"/>
      <dgm:spPr/>
    </dgm:pt>
    <dgm:pt modelId="{A41CC09E-4C9B-4C5F-8164-4A13E681FB0D}" type="pres">
      <dgm:prSet presAssocID="{0E3A19F7-18E3-4493-BBEE-FC8CC397F328}" presName="rect1" presStyleLbl="alignAcc1" presStyleIdx="0" presStyleCnt="1"/>
      <dgm:spPr/>
    </dgm:pt>
    <dgm:pt modelId="{7E1EAEED-8B49-47AB-8C74-F4FBFDD66D22}" type="pres">
      <dgm:prSet presAssocID="{0E3A19F7-18E3-4493-BBEE-FC8CC397F32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47B14213-D1E8-4876-9119-1C5DF9F4A5B1}" type="presOf" srcId="{70375B20-4D85-41C1-9255-180DA91F59AD}" destId="{EBCA4AA7-4364-42E3-BC6A-BB939508048B}" srcOrd="0" destOrd="0" presId="urn:microsoft.com/office/officeart/2005/8/layout/target3"/>
    <dgm:cxn modelId="{98A67C59-4666-4B82-B715-B45E3140EB0F}" type="presOf" srcId="{0E3A19F7-18E3-4493-BBEE-FC8CC397F328}" destId="{7E1EAEED-8B49-47AB-8C74-F4FBFDD66D22}" srcOrd="1" destOrd="0" presId="urn:microsoft.com/office/officeart/2005/8/layout/target3"/>
    <dgm:cxn modelId="{352A5689-A6B7-4209-A860-8A61FDB7C49F}" srcId="{70375B20-4D85-41C1-9255-180DA91F59AD}" destId="{0E3A19F7-18E3-4493-BBEE-FC8CC397F328}" srcOrd="0" destOrd="0" parTransId="{FA991C52-8FF8-4480-8082-1E16AD45CA4F}" sibTransId="{9EAD78D6-BB34-4C23-AD85-F920B150A356}"/>
    <dgm:cxn modelId="{12CD1AD5-96EE-401B-BF38-62F9529819D6}" type="presOf" srcId="{0E3A19F7-18E3-4493-BBEE-FC8CC397F328}" destId="{A41CC09E-4C9B-4C5F-8164-4A13E681FB0D}" srcOrd="0" destOrd="0" presId="urn:microsoft.com/office/officeart/2005/8/layout/target3"/>
    <dgm:cxn modelId="{19844BA8-0543-4CA9-911E-213B47414962}" type="presParOf" srcId="{EBCA4AA7-4364-42E3-BC6A-BB939508048B}" destId="{8C2B856E-F3AD-45DC-B17F-22912FCE0763}" srcOrd="0" destOrd="0" presId="urn:microsoft.com/office/officeart/2005/8/layout/target3"/>
    <dgm:cxn modelId="{C8159784-0620-4002-AC11-74C454EB3F55}" type="presParOf" srcId="{EBCA4AA7-4364-42E3-BC6A-BB939508048B}" destId="{3BBDB9F4-3D74-4A42-A189-296B16B4F354}" srcOrd="1" destOrd="0" presId="urn:microsoft.com/office/officeart/2005/8/layout/target3"/>
    <dgm:cxn modelId="{36A47C41-59BB-4E63-82FA-94932B12A8D4}" type="presParOf" srcId="{EBCA4AA7-4364-42E3-BC6A-BB939508048B}" destId="{A41CC09E-4C9B-4C5F-8164-4A13E681FB0D}" srcOrd="2" destOrd="0" presId="urn:microsoft.com/office/officeart/2005/8/layout/target3"/>
    <dgm:cxn modelId="{05A945E7-DFC3-46FC-BAAA-CE2E8178F344}" type="presParOf" srcId="{EBCA4AA7-4364-42E3-BC6A-BB939508048B}" destId="{7E1EAEED-8B49-47AB-8C74-F4FBFDD66D2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4FF5BB3-FA53-4234-B0B5-9371BF6F82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EF63D7F-0B8D-4468-9213-B77AC101A452}">
      <dgm:prSet/>
      <dgm:spPr/>
      <dgm:t>
        <a:bodyPr/>
        <a:lstStyle/>
        <a:p>
          <a:r>
            <a:rPr lang="en-US" b="1"/>
            <a:t>Central Tendency Measures</a:t>
          </a:r>
          <a:r>
            <a:rPr lang="en-US"/>
            <a:t>: The document mentions calculating mean, median, and mode as part of the data analysis process.</a:t>
          </a:r>
          <a:endParaRPr lang="en-IN"/>
        </a:p>
      </dgm:t>
    </dgm:pt>
    <dgm:pt modelId="{3F2F89B6-6AA2-4F53-AA3F-D42A792E3A70}" type="parTrans" cxnId="{5E004BA1-934F-4B63-969F-FC9B491AC1AA}">
      <dgm:prSet/>
      <dgm:spPr/>
      <dgm:t>
        <a:bodyPr/>
        <a:lstStyle/>
        <a:p>
          <a:endParaRPr lang="en-IN"/>
        </a:p>
      </dgm:t>
    </dgm:pt>
    <dgm:pt modelId="{0F152178-DF88-474B-988A-B2BFBB5390E3}" type="sibTrans" cxnId="{5E004BA1-934F-4B63-969F-FC9B491AC1AA}">
      <dgm:prSet/>
      <dgm:spPr/>
      <dgm:t>
        <a:bodyPr/>
        <a:lstStyle/>
        <a:p>
          <a:endParaRPr lang="en-IN"/>
        </a:p>
      </dgm:t>
    </dgm:pt>
    <dgm:pt modelId="{90685C8D-FBCA-421E-9A72-72F790C74FFB}" type="pres">
      <dgm:prSet presAssocID="{54FF5BB3-FA53-4234-B0B5-9371BF6F823F}" presName="linear" presStyleCnt="0">
        <dgm:presLayoutVars>
          <dgm:animLvl val="lvl"/>
          <dgm:resizeHandles val="exact"/>
        </dgm:presLayoutVars>
      </dgm:prSet>
      <dgm:spPr/>
    </dgm:pt>
    <dgm:pt modelId="{EFCBCCD3-4472-4E86-8406-425C0DB15700}" type="pres">
      <dgm:prSet presAssocID="{4EF63D7F-0B8D-4468-9213-B77AC101A45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56D0420-AAF9-4EC6-B510-96EEED83FB95}" type="presOf" srcId="{54FF5BB3-FA53-4234-B0B5-9371BF6F823F}" destId="{90685C8D-FBCA-421E-9A72-72F790C74FFB}" srcOrd="0" destOrd="0" presId="urn:microsoft.com/office/officeart/2005/8/layout/vList2"/>
    <dgm:cxn modelId="{EEDF8D48-AA29-4831-B763-0330D6BBEB14}" type="presOf" srcId="{4EF63D7F-0B8D-4468-9213-B77AC101A452}" destId="{EFCBCCD3-4472-4E86-8406-425C0DB15700}" srcOrd="0" destOrd="0" presId="urn:microsoft.com/office/officeart/2005/8/layout/vList2"/>
    <dgm:cxn modelId="{5E004BA1-934F-4B63-969F-FC9B491AC1AA}" srcId="{54FF5BB3-FA53-4234-B0B5-9371BF6F823F}" destId="{4EF63D7F-0B8D-4468-9213-B77AC101A452}" srcOrd="0" destOrd="0" parTransId="{3F2F89B6-6AA2-4F53-AA3F-D42A792E3A70}" sibTransId="{0F152178-DF88-474B-988A-B2BFBB5390E3}"/>
    <dgm:cxn modelId="{0E12437F-4491-48C8-A431-27633CD78DC6}" type="presParOf" srcId="{90685C8D-FBCA-421E-9A72-72F790C74FFB}" destId="{EFCBCCD3-4472-4E86-8406-425C0DB157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3A693B9-B8C7-4B75-A0DD-B62F639614D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0421FF0-51C7-413E-8183-7B48D1E8BE97}">
      <dgm:prSet/>
      <dgm:spPr/>
      <dgm:t>
        <a:bodyPr/>
        <a:lstStyle/>
        <a:p>
          <a:r>
            <a:rPr lang="en-US" b="1" dirty="0"/>
            <a:t>Correlation Analysis</a:t>
          </a:r>
          <a:endParaRPr lang="en-IN" b="1" dirty="0"/>
        </a:p>
      </dgm:t>
    </dgm:pt>
    <dgm:pt modelId="{04678E5F-59D3-4C60-8D21-7ECAE08EBD7D}" type="parTrans" cxnId="{28A62CFE-E643-49A0-AB9A-5A51BE29B38A}">
      <dgm:prSet/>
      <dgm:spPr/>
      <dgm:t>
        <a:bodyPr/>
        <a:lstStyle/>
        <a:p>
          <a:endParaRPr lang="en-IN"/>
        </a:p>
      </dgm:t>
    </dgm:pt>
    <dgm:pt modelId="{D95A3E64-B7CE-4E65-A3BE-6EF7E2288607}" type="sibTrans" cxnId="{28A62CFE-E643-49A0-AB9A-5A51BE29B38A}">
      <dgm:prSet/>
      <dgm:spPr/>
      <dgm:t>
        <a:bodyPr/>
        <a:lstStyle/>
        <a:p>
          <a:endParaRPr lang="en-IN"/>
        </a:p>
      </dgm:t>
    </dgm:pt>
    <dgm:pt modelId="{A5C21059-780B-4914-820F-5B9E3B99A710}" type="pres">
      <dgm:prSet presAssocID="{F3A693B9-B8C7-4B75-A0DD-B62F639614D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07BC888-DE14-4CD5-A807-D2E05E9E0E52}" type="pres">
      <dgm:prSet presAssocID="{E0421FF0-51C7-413E-8183-7B48D1E8BE97}" presName="circle1" presStyleLbl="node1" presStyleIdx="0" presStyleCnt="1"/>
      <dgm:spPr/>
    </dgm:pt>
    <dgm:pt modelId="{39F5F0B6-E57F-4CB3-A83E-C2FB95A3F15A}" type="pres">
      <dgm:prSet presAssocID="{E0421FF0-51C7-413E-8183-7B48D1E8BE97}" presName="space" presStyleCnt="0"/>
      <dgm:spPr/>
    </dgm:pt>
    <dgm:pt modelId="{F276ECA5-5DE7-4927-9349-B088D250E8A3}" type="pres">
      <dgm:prSet presAssocID="{E0421FF0-51C7-413E-8183-7B48D1E8BE97}" presName="rect1" presStyleLbl="alignAcc1" presStyleIdx="0" presStyleCnt="1"/>
      <dgm:spPr/>
    </dgm:pt>
    <dgm:pt modelId="{DBD67CB0-FEF3-42C9-A1CF-163502903327}" type="pres">
      <dgm:prSet presAssocID="{E0421FF0-51C7-413E-8183-7B48D1E8BE9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851A13E-38AF-44AE-9729-4FBBDB73730D}" type="presOf" srcId="{E0421FF0-51C7-413E-8183-7B48D1E8BE97}" destId="{F276ECA5-5DE7-4927-9349-B088D250E8A3}" srcOrd="0" destOrd="0" presId="urn:microsoft.com/office/officeart/2005/8/layout/target3"/>
    <dgm:cxn modelId="{3456A084-64DB-43F2-9FD5-1508BF83F171}" type="presOf" srcId="{F3A693B9-B8C7-4B75-A0DD-B62F639614DC}" destId="{A5C21059-780B-4914-820F-5B9E3B99A710}" srcOrd="0" destOrd="0" presId="urn:microsoft.com/office/officeart/2005/8/layout/target3"/>
    <dgm:cxn modelId="{6A7477D2-7A1C-402B-85D2-D99FEE1241A1}" type="presOf" srcId="{E0421FF0-51C7-413E-8183-7B48D1E8BE97}" destId="{DBD67CB0-FEF3-42C9-A1CF-163502903327}" srcOrd="1" destOrd="0" presId="urn:microsoft.com/office/officeart/2005/8/layout/target3"/>
    <dgm:cxn modelId="{28A62CFE-E643-49A0-AB9A-5A51BE29B38A}" srcId="{F3A693B9-B8C7-4B75-A0DD-B62F639614DC}" destId="{E0421FF0-51C7-413E-8183-7B48D1E8BE97}" srcOrd="0" destOrd="0" parTransId="{04678E5F-59D3-4C60-8D21-7ECAE08EBD7D}" sibTransId="{D95A3E64-B7CE-4E65-A3BE-6EF7E2288607}"/>
    <dgm:cxn modelId="{5BE76BAB-E7CE-4804-86E4-F05D92E97548}" type="presParOf" srcId="{A5C21059-780B-4914-820F-5B9E3B99A710}" destId="{707BC888-DE14-4CD5-A807-D2E05E9E0E52}" srcOrd="0" destOrd="0" presId="urn:microsoft.com/office/officeart/2005/8/layout/target3"/>
    <dgm:cxn modelId="{4898C030-10D5-4A12-8C93-4DD137B15E32}" type="presParOf" srcId="{A5C21059-780B-4914-820F-5B9E3B99A710}" destId="{39F5F0B6-E57F-4CB3-A83E-C2FB95A3F15A}" srcOrd="1" destOrd="0" presId="urn:microsoft.com/office/officeart/2005/8/layout/target3"/>
    <dgm:cxn modelId="{21E10A6C-6C8D-48BE-AAC0-5696A19453B4}" type="presParOf" srcId="{A5C21059-780B-4914-820F-5B9E3B99A710}" destId="{F276ECA5-5DE7-4927-9349-B088D250E8A3}" srcOrd="2" destOrd="0" presId="urn:microsoft.com/office/officeart/2005/8/layout/target3"/>
    <dgm:cxn modelId="{EC0ADAA4-F1E8-475B-8B62-87F80B3B8D75}" type="presParOf" srcId="{A5C21059-780B-4914-820F-5B9E3B99A710}" destId="{DBD67CB0-FEF3-42C9-A1CF-16350290332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9A35C4C-697B-4428-BD62-5422368DB4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FCFC374-F5BD-4F8A-88F7-9D90ED6D0476}">
      <dgm:prSet/>
      <dgm:spPr/>
      <dgm:t>
        <a:bodyPr/>
        <a:lstStyle/>
        <a:p>
          <a:r>
            <a:rPr lang="en-US" b="1"/>
            <a:t>Correlation Analysis</a:t>
          </a:r>
          <a:r>
            <a:rPr lang="en-US"/>
            <a:t>: Insights from the document indicate correlations between variables like 'temp' and 'atemp', 'temp' and 'hum', 'temp' and 'casual', 'atemp' and 'casual', 'hum' and 'casual', and 'windspeed' and 'casual'.</a:t>
          </a:r>
          <a:endParaRPr lang="en-IN"/>
        </a:p>
      </dgm:t>
    </dgm:pt>
    <dgm:pt modelId="{7F9D26CB-95DB-415B-93F4-5F42B37912AF}" type="parTrans" cxnId="{E4EE5FAD-A238-4B1D-8849-924501A0881E}">
      <dgm:prSet/>
      <dgm:spPr/>
      <dgm:t>
        <a:bodyPr/>
        <a:lstStyle/>
        <a:p>
          <a:endParaRPr lang="en-IN"/>
        </a:p>
      </dgm:t>
    </dgm:pt>
    <dgm:pt modelId="{31C0CC41-99DE-4D42-9556-85CCCE3C00D2}" type="sibTrans" cxnId="{E4EE5FAD-A238-4B1D-8849-924501A0881E}">
      <dgm:prSet/>
      <dgm:spPr/>
      <dgm:t>
        <a:bodyPr/>
        <a:lstStyle/>
        <a:p>
          <a:endParaRPr lang="en-IN"/>
        </a:p>
      </dgm:t>
    </dgm:pt>
    <dgm:pt modelId="{A60918AE-051A-4E72-BE71-F782BE1567B5}" type="pres">
      <dgm:prSet presAssocID="{59A35C4C-697B-4428-BD62-5422368DB436}" presName="linear" presStyleCnt="0">
        <dgm:presLayoutVars>
          <dgm:animLvl val="lvl"/>
          <dgm:resizeHandles val="exact"/>
        </dgm:presLayoutVars>
      </dgm:prSet>
      <dgm:spPr/>
    </dgm:pt>
    <dgm:pt modelId="{BCFD8BC5-CAC1-48F4-B1B8-A3D3BCAE3479}" type="pres">
      <dgm:prSet presAssocID="{1FCFC374-F5BD-4F8A-88F7-9D90ED6D047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27D4372-81B8-4A7A-98FA-3B7A4BDF88AB}" type="presOf" srcId="{59A35C4C-697B-4428-BD62-5422368DB436}" destId="{A60918AE-051A-4E72-BE71-F782BE1567B5}" srcOrd="0" destOrd="0" presId="urn:microsoft.com/office/officeart/2005/8/layout/vList2"/>
    <dgm:cxn modelId="{7AAB0C9D-BE86-4A03-8995-89416142DE5E}" type="presOf" srcId="{1FCFC374-F5BD-4F8A-88F7-9D90ED6D0476}" destId="{BCFD8BC5-CAC1-48F4-B1B8-A3D3BCAE3479}" srcOrd="0" destOrd="0" presId="urn:microsoft.com/office/officeart/2005/8/layout/vList2"/>
    <dgm:cxn modelId="{E4EE5FAD-A238-4B1D-8849-924501A0881E}" srcId="{59A35C4C-697B-4428-BD62-5422368DB436}" destId="{1FCFC374-F5BD-4F8A-88F7-9D90ED6D0476}" srcOrd="0" destOrd="0" parTransId="{7F9D26CB-95DB-415B-93F4-5F42B37912AF}" sibTransId="{31C0CC41-99DE-4D42-9556-85CCCE3C00D2}"/>
    <dgm:cxn modelId="{659A4849-DB72-4023-964F-3E855004FF8C}" type="presParOf" srcId="{A60918AE-051A-4E72-BE71-F782BE1567B5}" destId="{BCFD8BC5-CAC1-48F4-B1B8-A3D3BCAE34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EFCCF4E-44A7-40AE-91A4-5A2F3F1B317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281DC30-80E4-4A90-AAF6-AB66B704DA86}">
      <dgm:prSet/>
      <dgm:spPr/>
      <dgm:t>
        <a:bodyPr/>
        <a:lstStyle/>
        <a:p>
          <a:r>
            <a:rPr lang="en-US" b="1" dirty="0"/>
            <a:t>EDA</a:t>
          </a:r>
          <a:endParaRPr lang="en-IN" b="1" dirty="0"/>
        </a:p>
      </dgm:t>
    </dgm:pt>
    <dgm:pt modelId="{DC551F28-188A-404E-985F-D4DB5454A5DD}" type="parTrans" cxnId="{8BFA5585-83D8-4D12-B9A8-BABFA79C8DD1}">
      <dgm:prSet/>
      <dgm:spPr/>
      <dgm:t>
        <a:bodyPr/>
        <a:lstStyle/>
        <a:p>
          <a:endParaRPr lang="en-IN"/>
        </a:p>
      </dgm:t>
    </dgm:pt>
    <dgm:pt modelId="{41F17211-AC71-4DA3-8CF1-90AA221519E4}" type="sibTrans" cxnId="{8BFA5585-83D8-4D12-B9A8-BABFA79C8DD1}">
      <dgm:prSet/>
      <dgm:spPr/>
      <dgm:t>
        <a:bodyPr/>
        <a:lstStyle/>
        <a:p>
          <a:endParaRPr lang="en-IN"/>
        </a:p>
      </dgm:t>
    </dgm:pt>
    <dgm:pt modelId="{576A211A-5EBC-4891-8B7C-E20067CFE953}" type="pres">
      <dgm:prSet presAssocID="{4EFCCF4E-44A7-40AE-91A4-5A2F3F1B317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0A22AD9-2E0F-4E7E-A4FC-EF3165339E71}" type="pres">
      <dgm:prSet presAssocID="{9281DC30-80E4-4A90-AAF6-AB66B704DA86}" presName="circle1" presStyleLbl="node1" presStyleIdx="0" presStyleCnt="1"/>
      <dgm:spPr/>
    </dgm:pt>
    <dgm:pt modelId="{98301D97-6ADA-4DCD-B086-5EC8A1BA31A3}" type="pres">
      <dgm:prSet presAssocID="{9281DC30-80E4-4A90-AAF6-AB66B704DA86}" presName="space" presStyleCnt="0"/>
      <dgm:spPr/>
    </dgm:pt>
    <dgm:pt modelId="{CE033295-ED40-40EA-8B1C-9584F40717A1}" type="pres">
      <dgm:prSet presAssocID="{9281DC30-80E4-4A90-AAF6-AB66B704DA86}" presName="rect1" presStyleLbl="alignAcc1" presStyleIdx="0" presStyleCnt="1"/>
      <dgm:spPr/>
    </dgm:pt>
    <dgm:pt modelId="{ED68E630-276B-48DE-ADCE-18AAAC44844E}" type="pres">
      <dgm:prSet presAssocID="{9281DC30-80E4-4A90-AAF6-AB66B704DA8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C15FC2F-FEB5-42FF-99B0-6AEC85E42AA5}" type="presOf" srcId="{4EFCCF4E-44A7-40AE-91A4-5A2F3F1B3172}" destId="{576A211A-5EBC-4891-8B7C-E20067CFE953}" srcOrd="0" destOrd="0" presId="urn:microsoft.com/office/officeart/2005/8/layout/target3"/>
    <dgm:cxn modelId="{4225183C-0482-4404-9B3B-CA8FA666B43D}" type="presOf" srcId="{9281DC30-80E4-4A90-AAF6-AB66B704DA86}" destId="{ED68E630-276B-48DE-ADCE-18AAAC44844E}" srcOrd="1" destOrd="0" presId="urn:microsoft.com/office/officeart/2005/8/layout/target3"/>
    <dgm:cxn modelId="{8BFA5585-83D8-4D12-B9A8-BABFA79C8DD1}" srcId="{4EFCCF4E-44A7-40AE-91A4-5A2F3F1B3172}" destId="{9281DC30-80E4-4A90-AAF6-AB66B704DA86}" srcOrd="0" destOrd="0" parTransId="{DC551F28-188A-404E-985F-D4DB5454A5DD}" sibTransId="{41F17211-AC71-4DA3-8CF1-90AA221519E4}"/>
    <dgm:cxn modelId="{B55B3994-C7CB-4F74-B400-184822BCCE03}" type="presOf" srcId="{9281DC30-80E4-4A90-AAF6-AB66B704DA86}" destId="{CE033295-ED40-40EA-8B1C-9584F40717A1}" srcOrd="0" destOrd="0" presId="urn:microsoft.com/office/officeart/2005/8/layout/target3"/>
    <dgm:cxn modelId="{FA2EAE71-2850-49E7-9381-45E171755001}" type="presParOf" srcId="{576A211A-5EBC-4891-8B7C-E20067CFE953}" destId="{D0A22AD9-2E0F-4E7E-A4FC-EF3165339E71}" srcOrd="0" destOrd="0" presId="urn:microsoft.com/office/officeart/2005/8/layout/target3"/>
    <dgm:cxn modelId="{2EBA7E86-6B59-4657-9B0F-21108F9CDBE1}" type="presParOf" srcId="{576A211A-5EBC-4891-8B7C-E20067CFE953}" destId="{98301D97-6ADA-4DCD-B086-5EC8A1BA31A3}" srcOrd="1" destOrd="0" presId="urn:microsoft.com/office/officeart/2005/8/layout/target3"/>
    <dgm:cxn modelId="{6FB0710F-45EE-4A11-9C00-B1EBBF471FE7}" type="presParOf" srcId="{576A211A-5EBC-4891-8B7C-E20067CFE953}" destId="{CE033295-ED40-40EA-8B1C-9584F40717A1}" srcOrd="2" destOrd="0" presId="urn:microsoft.com/office/officeart/2005/8/layout/target3"/>
    <dgm:cxn modelId="{BBFF06E8-BBFE-465E-8FC8-8DD57802E1BA}" type="presParOf" srcId="{576A211A-5EBC-4891-8B7C-E20067CFE953}" destId="{ED68E630-276B-48DE-ADCE-18AAAC44844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B27B56A-B412-426E-8C9D-0DF2905F3D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0848040-4609-42A0-87B3-F00909C3AEA4}">
      <dgm:prSet/>
      <dgm:spPr/>
      <dgm:t>
        <a:bodyPr/>
        <a:lstStyle/>
        <a:p>
          <a:r>
            <a:rPr lang="en-US" b="1"/>
            <a:t>Exploratory Data Analysis (EDA)</a:t>
          </a:r>
          <a:r>
            <a:rPr lang="en-US"/>
            <a:t>: The document describes EDA tasks including checking for skewness, calculating the correlation matrix, visualizing it with a heatmap, and interpreting the heatmap to understand variable relationships.</a:t>
          </a:r>
          <a:endParaRPr lang="en-IN"/>
        </a:p>
      </dgm:t>
    </dgm:pt>
    <dgm:pt modelId="{20B5A376-CEBE-4FD9-B588-0DD823FABC0E}" type="parTrans" cxnId="{F49A09C8-CCB0-438A-B0AE-0565CB85D5EF}">
      <dgm:prSet/>
      <dgm:spPr/>
      <dgm:t>
        <a:bodyPr/>
        <a:lstStyle/>
        <a:p>
          <a:endParaRPr lang="en-IN"/>
        </a:p>
      </dgm:t>
    </dgm:pt>
    <dgm:pt modelId="{03FCCB45-844E-45FD-9758-474B64B891F2}" type="sibTrans" cxnId="{F49A09C8-CCB0-438A-B0AE-0565CB85D5EF}">
      <dgm:prSet/>
      <dgm:spPr/>
      <dgm:t>
        <a:bodyPr/>
        <a:lstStyle/>
        <a:p>
          <a:endParaRPr lang="en-IN"/>
        </a:p>
      </dgm:t>
    </dgm:pt>
    <dgm:pt modelId="{83C0B6F5-BA81-4387-8AEB-5862A67A4D49}" type="pres">
      <dgm:prSet presAssocID="{5B27B56A-B412-426E-8C9D-0DF2905F3D90}" presName="linear" presStyleCnt="0">
        <dgm:presLayoutVars>
          <dgm:animLvl val="lvl"/>
          <dgm:resizeHandles val="exact"/>
        </dgm:presLayoutVars>
      </dgm:prSet>
      <dgm:spPr/>
    </dgm:pt>
    <dgm:pt modelId="{772E7A2E-1CF5-4C2C-B11A-9FE8BA4B04F5}" type="pres">
      <dgm:prSet presAssocID="{80848040-4609-42A0-87B3-F00909C3AE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75F4B68-F421-4DA9-B44F-13383E4A4576}" type="presOf" srcId="{80848040-4609-42A0-87B3-F00909C3AEA4}" destId="{772E7A2E-1CF5-4C2C-B11A-9FE8BA4B04F5}" srcOrd="0" destOrd="0" presId="urn:microsoft.com/office/officeart/2005/8/layout/vList2"/>
    <dgm:cxn modelId="{F49A09C8-CCB0-438A-B0AE-0565CB85D5EF}" srcId="{5B27B56A-B412-426E-8C9D-0DF2905F3D90}" destId="{80848040-4609-42A0-87B3-F00909C3AEA4}" srcOrd="0" destOrd="0" parTransId="{20B5A376-CEBE-4FD9-B588-0DD823FABC0E}" sibTransId="{03FCCB45-844E-45FD-9758-474B64B891F2}"/>
    <dgm:cxn modelId="{B36C87FD-A78B-465B-BD57-2D916A4C45F7}" type="presOf" srcId="{5B27B56A-B412-426E-8C9D-0DF2905F3D90}" destId="{83C0B6F5-BA81-4387-8AEB-5862A67A4D49}" srcOrd="0" destOrd="0" presId="urn:microsoft.com/office/officeart/2005/8/layout/vList2"/>
    <dgm:cxn modelId="{0E28AEAE-EDEB-467F-B3BC-24F772DAE7B4}" type="presParOf" srcId="{83C0B6F5-BA81-4387-8AEB-5862A67A4D49}" destId="{772E7A2E-1CF5-4C2C-B11A-9FE8BA4B04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1F80C2-4728-4F73-86B6-7EB54D8A39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7FC565C-6182-470A-9C2B-8E0224FD7DC8}">
      <dgm:prSet/>
      <dgm:spPr/>
      <dgm:t>
        <a:bodyPr/>
        <a:lstStyle/>
        <a:p>
          <a:r>
            <a:rPr lang="en-US"/>
            <a:t>About Data Acquision</a:t>
          </a:r>
          <a:endParaRPr lang="en-IN"/>
        </a:p>
      </dgm:t>
    </dgm:pt>
    <dgm:pt modelId="{15FDA9A8-0099-42F7-8E23-0533E7D0D3EC}" type="parTrans" cxnId="{E2F32DE2-C4E8-4CF3-9C8E-5DF7D442D894}">
      <dgm:prSet/>
      <dgm:spPr/>
      <dgm:t>
        <a:bodyPr/>
        <a:lstStyle/>
        <a:p>
          <a:endParaRPr lang="en-IN"/>
        </a:p>
      </dgm:t>
    </dgm:pt>
    <dgm:pt modelId="{9F9D1461-D1F1-417F-B2FB-6A83C42391A1}" type="sibTrans" cxnId="{E2F32DE2-C4E8-4CF3-9C8E-5DF7D442D894}">
      <dgm:prSet/>
      <dgm:spPr/>
      <dgm:t>
        <a:bodyPr/>
        <a:lstStyle/>
        <a:p>
          <a:endParaRPr lang="en-IN"/>
        </a:p>
      </dgm:t>
    </dgm:pt>
    <dgm:pt modelId="{7A0E6A54-E131-44A5-8621-2765BD720D4E}">
      <dgm:prSet/>
      <dgm:spPr/>
      <dgm:t>
        <a:bodyPr/>
        <a:lstStyle/>
        <a:p>
          <a:r>
            <a:rPr lang="en-US"/>
            <a:t>About Data Wrangling</a:t>
          </a:r>
          <a:endParaRPr lang="en-IN"/>
        </a:p>
      </dgm:t>
    </dgm:pt>
    <dgm:pt modelId="{DF3A1DDC-444C-489B-9374-E10A45F4CD6F}" type="parTrans" cxnId="{B69BEEF9-749E-4F9E-A159-DE2E11E0BBB2}">
      <dgm:prSet/>
      <dgm:spPr/>
      <dgm:t>
        <a:bodyPr/>
        <a:lstStyle/>
        <a:p>
          <a:endParaRPr lang="en-IN"/>
        </a:p>
      </dgm:t>
    </dgm:pt>
    <dgm:pt modelId="{4D8E4B8F-AB7D-420A-94EF-5EA57948585A}" type="sibTrans" cxnId="{B69BEEF9-749E-4F9E-A159-DE2E11E0BBB2}">
      <dgm:prSet/>
      <dgm:spPr/>
      <dgm:t>
        <a:bodyPr/>
        <a:lstStyle/>
        <a:p>
          <a:endParaRPr lang="en-IN"/>
        </a:p>
      </dgm:t>
    </dgm:pt>
    <dgm:pt modelId="{5FC12845-C72F-4EB9-90B4-11F515ADF69E}">
      <dgm:prSet/>
      <dgm:spPr/>
      <dgm:t>
        <a:bodyPr/>
        <a:lstStyle/>
        <a:p>
          <a:r>
            <a:rPr lang="en-US" b="0"/>
            <a:t>Data </a:t>
          </a:r>
          <a:r>
            <a:rPr lang="en-US"/>
            <a:t>Acquision</a:t>
          </a:r>
          <a:endParaRPr lang="en-IN"/>
        </a:p>
      </dgm:t>
    </dgm:pt>
    <dgm:pt modelId="{65B763BD-5355-498D-B24D-0131CCB06571}" type="parTrans" cxnId="{446B4FB1-EE73-4117-B9D1-30D53D786BC4}">
      <dgm:prSet/>
      <dgm:spPr/>
      <dgm:t>
        <a:bodyPr/>
        <a:lstStyle/>
        <a:p>
          <a:endParaRPr lang="en-IN"/>
        </a:p>
      </dgm:t>
    </dgm:pt>
    <dgm:pt modelId="{71A32031-9D67-45E6-B5C8-4CEF2B54C0DE}" type="sibTrans" cxnId="{446B4FB1-EE73-4117-B9D1-30D53D786BC4}">
      <dgm:prSet/>
      <dgm:spPr/>
      <dgm:t>
        <a:bodyPr/>
        <a:lstStyle/>
        <a:p>
          <a:endParaRPr lang="en-IN"/>
        </a:p>
      </dgm:t>
    </dgm:pt>
    <dgm:pt modelId="{8CDB5CAB-5AF4-4E0A-9410-68D996D03020}">
      <dgm:prSet/>
      <dgm:spPr/>
      <dgm:t>
        <a:bodyPr/>
        <a:lstStyle/>
        <a:p>
          <a:r>
            <a:rPr lang="en-US"/>
            <a:t>Libraries Import &amp; Dataset Loading</a:t>
          </a:r>
          <a:endParaRPr lang="en-IN"/>
        </a:p>
      </dgm:t>
    </dgm:pt>
    <dgm:pt modelId="{7C30E48E-3911-475B-BA02-736856EEFD3C}" type="parTrans" cxnId="{81073AFE-10F4-4933-9561-668183BED9A8}">
      <dgm:prSet/>
      <dgm:spPr/>
      <dgm:t>
        <a:bodyPr/>
        <a:lstStyle/>
        <a:p>
          <a:endParaRPr lang="en-IN"/>
        </a:p>
      </dgm:t>
    </dgm:pt>
    <dgm:pt modelId="{8E437822-C930-45D6-881E-34D8B0F72F7D}" type="sibTrans" cxnId="{81073AFE-10F4-4933-9561-668183BED9A8}">
      <dgm:prSet/>
      <dgm:spPr/>
      <dgm:t>
        <a:bodyPr/>
        <a:lstStyle/>
        <a:p>
          <a:endParaRPr lang="en-IN"/>
        </a:p>
      </dgm:t>
    </dgm:pt>
    <dgm:pt modelId="{DCB237ED-E300-47C6-90BD-F44E29AED778}">
      <dgm:prSet/>
      <dgm:spPr/>
      <dgm:t>
        <a:bodyPr/>
        <a:lstStyle/>
        <a:p>
          <a:r>
            <a:rPr lang="en-US"/>
            <a:t>Data Wrangling Task</a:t>
          </a:r>
          <a:endParaRPr lang="en-IN"/>
        </a:p>
      </dgm:t>
    </dgm:pt>
    <dgm:pt modelId="{C3BA36DF-CD9A-4E89-8921-124F24DFDB74}" type="parTrans" cxnId="{3C035EDA-53DA-47C8-AD47-5C7A71F30330}">
      <dgm:prSet/>
      <dgm:spPr/>
      <dgm:t>
        <a:bodyPr/>
        <a:lstStyle/>
        <a:p>
          <a:endParaRPr lang="en-IN"/>
        </a:p>
      </dgm:t>
    </dgm:pt>
    <dgm:pt modelId="{3ADE8F23-90BA-4F16-83B9-4394C704BAC7}" type="sibTrans" cxnId="{3C035EDA-53DA-47C8-AD47-5C7A71F30330}">
      <dgm:prSet/>
      <dgm:spPr/>
      <dgm:t>
        <a:bodyPr/>
        <a:lstStyle/>
        <a:p>
          <a:endParaRPr lang="en-IN"/>
        </a:p>
      </dgm:t>
    </dgm:pt>
    <dgm:pt modelId="{1FFC704E-961C-4E3C-AD4F-D78859FA7628}">
      <dgm:prSet/>
      <dgm:spPr/>
      <dgm:t>
        <a:bodyPr/>
        <a:lstStyle/>
        <a:p>
          <a:r>
            <a:rPr lang="en-US"/>
            <a:t>Data Cleaning</a:t>
          </a:r>
          <a:endParaRPr lang="en-IN"/>
        </a:p>
      </dgm:t>
    </dgm:pt>
    <dgm:pt modelId="{2B443B0E-13D8-4A16-A991-83E04A343928}" type="parTrans" cxnId="{61855F8E-3613-4C35-9AA4-20CBE88FDE93}">
      <dgm:prSet/>
      <dgm:spPr/>
      <dgm:t>
        <a:bodyPr/>
        <a:lstStyle/>
        <a:p>
          <a:endParaRPr lang="en-IN"/>
        </a:p>
      </dgm:t>
    </dgm:pt>
    <dgm:pt modelId="{C49B7E9D-3466-4812-9379-18D071C80083}" type="sibTrans" cxnId="{61855F8E-3613-4C35-9AA4-20CBE88FDE93}">
      <dgm:prSet/>
      <dgm:spPr/>
      <dgm:t>
        <a:bodyPr/>
        <a:lstStyle/>
        <a:p>
          <a:endParaRPr lang="en-IN"/>
        </a:p>
      </dgm:t>
    </dgm:pt>
    <dgm:pt modelId="{527A0110-336E-4FD9-9F6A-380520BEB2A7}">
      <dgm:prSet/>
      <dgm:spPr/>
      <dgm:t>
        <a:bodyPr/>
        <a:lstStyle/>
        <a:p>
          <a:r>
            <a:rPr lang="en-US" b="0"/>
            <a:t>Central Tendency Measures</a:t>
          </a:r>
          <a:endParaRPr lang="en-IN"/>
        </a:p>
      </dgm:t>
    </dgm:pt>
    <dgm:pt modelId="{25BF0242-D432-44D1-A0E8-883D0BB05EB4}" type="parTrans" cxnId="{58B495E7-3D1E-407B-8C4A-5709FBC7A57C}">
      <dgm:prSet/>
      <dgm:spPr/>
      <dgm:t>
        <a:bodyPr/>
        <a:lstStyle/>
        <a:p>
          <a:endParaRPr lang="en-IN"/>
        </a:p>
      </dgm:t>
    </dgm:pt>
    <dgm:pt modelId="{294CD37D-1009-45E0-906F-B4C0B37E33DB}" type="sibTrans" cxnId="{58B495E7-3D1E-407B-8C4A-5709FBC7A57C}">
      <dgm:prSet/>
      <dgm:spPr/>
      <dgm:t>
        <a:bodyPr/>
        <a:lstStyle/>
        <a:p>
          <a:endParaRPr lang="en-IN"/>
        </a:p>
      </dgm:t>
    </dgm:pt>
    <dgm:pt modelId="{004579EE-3AD9-48ED-A64B-7C4A62CBE714}">
      <dgm:prSet/>
      <dgm:spPr/>
      <dgm:t>
        <a:bodyPr/>
        <a:lstStyle/>
        <a:p>
          <a:r>
            <a:rPr lang="en-US" b="0"/>
            <a:t>Correl</a:t>
          </a:r>
          <a:r>
            <a:rPr lang="en-US"/>
            <a:t>ation Analysis</a:t>
          </a:r>
          <a:endParaRPr lang="en-IN"/>
        </a:p>
      </dgm:t>
    </dgm:pt>
    <dgm:pt modelId="{969532E3-FB96-48B0-BF89-0402959DB8CD}" type="parTrans" cxnId="{FDBE9107-245D-424A-AEFC-7E1C56C2AF46}">
      <dgm:prSet/>
      <dgm:spPr/>
      <dgm:t>
        <a:bodyPr/>
        <a:lstStyle/>
        <a:p>
          <a:endParaRPr lang="en-IN"/>
        </a:p>
      </dgm:t>
    </dgm:pt>
    <dgm:pt modelId="{5C6B5179-F0FC-4D6E-BD86-C0FEA4B44E3F}" type="sibTrans" cxnId="{FDBE9107-245D-424A-AEFC-7E1C56C2AF46}">
      <dgm:prSet/>
      <dgm:spPr/>
      <dgm:t>
        <a:bodyPr/>
        <a:lstStyle/>
        <a:p>
          <a:endParaRPr lang="en-IN"/>
        </a:p>
      </dgm:t>
    </dgm:pt>
    <dgm:pt modelId="{2BDDA784-58EF-4DAB-A738-7B5183979543}">
      <dgm:prSet/>
      <dgm:spPr/>
      <dgm:t>
        <a:bodyPr/>
        <a:lstStyle/>
        <a:p>
          <a:r>
            <a:rPr lang="en-US"/>
            <a:t>Exploratory Data Analysis</a:t>
          </a:r>
          <a:endParaRPr lang="en-IN"/>
        </a:p>
      </dgm:t>
    </dgm:pt>
    <dgm:pt modelId="{F17630AC-EF37-4F1E-BFFF-B52E88C1FDD0}" type="parTrans" cxnId="{7BB784AD-04FC-41AD-A42D-027B29A2FA40}">
      <dgm:prSet/>
      <dgm:spPr/>
      <dgm:t>
        <a:bodyPr/>
        <a:lstStyle/>
        <a:p>
          <a:endParaRPr lang="en-IN"/>
        </a:p>
      </dgm:t>
    </dgm:pt>
    <dgm:pt modelId="{5B11DCCF-738D-41ED-99A5-73A96BCB39DF}" type="sibTrans" cxnId="{7BB784AD-04FC-41AD-A42D-027B29A2FA40}">
      <dgm:prSet/>
      <dgm:spPr/>
      <dgm:t>
        <a:bodyPr/>
        <a:lstStyle/>
        <a:p>
          <a:endParaRPr lang="en-IN"/>
        </a:p>
      </dgm:t>
    </dgm:pt>
    <dgm:pt modelId="{7CBFEA80-6F9A-46C6-810A-415394A4582C}">
      <dgm:prSet/>
      <dgm:spPr/>
      <dgm:t>
        <a:bodyPr/>
        <a:lstStyle/>
        <a:p>
          <a:r>
            <a:rPr lang="en-US"/>
            <a:t>Weather Impacts On Rentals</a:t>
          </a:r>
          <a:endParaRPr lang="en-IN"/>
        </a:p>
      </dgm:t>
    </dgm:pt>
    <dgm:pt modelId="{0E972A29-1AFE-4F3B-ABCF-A9C9217B92F8}" type="parTrans" cxnId="{79154CFF-F069-4F99-A700-A77B5A2CCE02}">
      <dgm:prSet/>
      <dgm:spPr/>
      <dgm:t>
        <a:bodyPr/>
        <a:lstStyle/>
        <a:p>
          <a:endParaRPr lang="en-IN"/>
        </a:p>
      </dgm:t>
    </dgm:pt>
    <dgm:pt modelId="{B9F74A5D-F222-4E7A-AE77-477F40897FB8}" type="sibTrans" cxnId="{79154CFF-F069-4F99-A700-A77B5A2CCE02}">
      <dgm:prSet/>
      <dgm:spPr/>
      <dgm:t>
        <a:bodyPr/>
        <a:lstStyle/>
        <a:p>
          <a:endParaRPr lang="en-IN"/>
        </a:p>
      </dgm:t>
    </dgm:pt>
    <dgm:pt modelId="{F944CEFD-B0A5-4C26-B03B-BE38E34B1A38}">
      <dgm:prSet/>
      <dgm:spPr/>
      <dgm:t>
        <a:bodyPr/>
        <a:lstStyle/>
        <a:p>
          <a:r>
            <a:rPr lang="en-US"/>
            <a:t>Learning Outcomes</a:t>
          </a:r>
          <a:endParaRPr lang="en-IN"/>
        </a:p>
      </dgm:t>
    </dgm:pt>
    <dgm:pt modelId="{A469B7E6-A1A3-4D9F-97E1-B0A2EE6A1520}" type="parTrans" cxnId="{844F1CE7-F9A0-4342-A6D4-D2C62C2FE8AF}">
      <dgm:prSet/>
      <dgm:spPr/>
      <dgm:t>
        <a:bodyPr/>
        <a:lstStyle/>
        <a:p>
          <a:endParaRPr lang="en-IN"/>
        </a:p>
      </dgm:t>
    </dgm:pt>
    <dgm:pt modelId="{6061E624-CCC8-43EA-BD52-EE6BD3AC18CE}" type="sibTrans" cxnId="{844F1CE7-F9A0-4342-A6D4-D2C62C2FE8AF}">
      <dgm:prSet/>
      <dgm:spPr/>
      <dgm:t>
        <a:bodyPr/>
        <a:lstStyle/>
        <a:p>
          <a:endParaRPr lang="en-IN"/>
        </a:p>
      </dgm:t>
    </dgm:pt>
    <dgm:pt modelId="{A4293CFB-6F4E-4C72-90E3-32EB4AE652F0}" type="pres">
      <dgm:prSet presAssocID="{5C1F80C2-4728-4F73-86B6-7EB54D8A392E}" presName="linear" presStyleCnt="0">
        <dgm:presLayoutVars>
          <dgm:animLvl val="lvl"/>
          <dgm:resizeHandles val="exact"/>
        </dgm:presLayoutVars>
      </dgm:prSet>
      <dgm:spPr/>
    </dgm:pt>
    <dgm:pt modelId="{408EEFD6-A52B-4C40-9D4C-DF3DB6745BD4}" type="pres">
      <dgm:prSet presAssocID="{F7FC565C-6182-470A-9C2B-8E0224FD7DC8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3CD9624F-DBCF-42E3-B5A3-FA9DE95D5BB4}" type="pres">
      <dgm:prSet presAssocID="{9F9D1461-D1F1-417F-B2FB-6A83C42391A1}" presName="spacer" presStyleCnt="0"/>
      <dgm:spPr/>
    </dgm:pt>
    <dgm:pt modelId="{F72F7EE0-D407-4446-B523-01016F01C40E}" type="pres">
      <dgm:prSet presAssocID="{7A0E6A54-E131-44A5-8621-2765BD720D4E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9D15088C-4CD0-4EDF-AFC0-F98D6B691CC6}" type="pres">
      <dgm:prSet presAssocID="{4D8E4B8F-AB7D-420A-94EF-5EA57948585A}" presName="spacer" presStyleCnt="0"/>
      <dgm:spPr/>
    </dgm:pt>
    <dgm:pt modelId="{032E5C5B-E3A9-4A1C-9731-276CF19FD01E}" type="pres">
      <dgm:prSet presAssocID="{5FC12845-C72F-4EB9-90B4-11F515ADF69E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9B4DC950-7718-4AA3-8DB5-0D60C0F898BF}" type="pres">
      <dgm:prSet presAssocID="{71A32031-9D67-45E6-B5C8-4CEF2B54C0DE}" presName="spacer" presStyleCnt="0"/>
      <dgm:spPr/>
    </dgm:pt>
    <dgm:pt modelId="{EBB892AF-99F7-4F99-9F15-CDC0936F9A6A}" type="pres">
      <dgm:prSet presAssocID="{8CDB5CAB-5AF4-4E0A-9410-68D996D03020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31AA2C6A-4265-455C-AD34-A62ABC2BA3D4}" type="pres">
      <dgm:prSet presAssocID="{8E437822-C930-45D6-881E-34D8B0F72F7D}" presName="spacer" presStyleCnt="0"/>
      <dgm:spPr/>
    </dgm:pt>
    <dgm:pt modelId="{4115046B-8F88-45C6-97E7-B64095578A33}" type="pres">
      <dgm:prSet presAssocID="{DCB237ED-E300-47C6-90BD-F44E29AED778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8FFDEC03-4944-4E18-8D99-6D4E6A6B43BF}" type="pres">
      <dgm:prSet presAssocID="{3ADE8F23-90BA-4F16-83B9-4394C704BAC7}" presName="spacer" presStyleCnt="0"/>
      <dgm:spPr/>
    </dgm:pt>
    <dgm:pt modelId="{E3188484-2007-433A-BF7A-0997EB588D32}" type="pres">
      <dgm:prSet presAssocID="{1FFC704E-961C-4E3C-AD4F-D78859FA7628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139183C2-5F03-46F1-BF93-423EEEC8EDC7}" type="pres">
      <dgm:prSet presAssocID="{C49B7E9D-3466-4812-9379-18D071C80083}" presName="spacer" presStyleCnt="0"/>
      <dgm:spPr/>
    </dgm:pt>
    <dgm:pt modelId="{57C39504-3F37-41E0-9DA8-FEE2E49A4191}" type="pres">
      <dgm:prSet presAssocID="{527A0110-336E-4FD9-9F6A-380520BEB2A7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2EFB2FF8-D7D3-4A34-86CD-8B7112824F11}" type="pres">
      <dgm:prSet presAssocID="{294CD37D-1009-45E0-906F-B4C0B37E33DB}" presName="spacer" presStyleCnt="0"/>
      <dgm:spPr/>
    </dgm:pt>
    <dgm:pt modelId="{30D78DC3-4C9A-48AE-A776-1867E24626B2}" type="pres">
      <dgm:prSet presAssocID="{004579EE-3AD9-48ED-A64B-7C4A62CBE714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C131BDDC-E4A1-4DD6-8AB2-1AF4FCCA8691}" type="pres">
      <dgm:prSet presAssocID="{5C6B5179-F0FC-4D6E-BD86-C0FEA4B44E3F}" presName="spacer" presStyleCnt="0"/>
      <dgm:spPr/>
    </dgm:pt>
    <dgm:pt modelId="{967348E1-5081-45DE-B0BD-874509A124D9}" type="pres">
      <dgm:prSet presAssocID="{2BDDA784-58EF-4DAB-A738-7B5183979543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916036CB-1B18-4530-BF87-C35100D570C0}" type="pres">
      <dgm:prSet presAssocID="{5B11DCCF-738D-41ED-99A5-73A96BCB39DF}" presName="spacer" presStyleCnt="0"/>
      <dgm:spPr/>
    </dgm:pt>
    <dgm:pt modelId="{FFF8CC48-00D1-419F-82DF-6E3B64777C70}" type="pres">
      <dgm:prSet presAssocID="{7CBFEA80-6F9A-46C6-810A-415394A4582C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649989A4-C480-4964-BB42-E51F7C019593}" type="pres">
      <dgm:prSet presAssocID="{B9F74A5D-F222-4E7A-AE77-477F40897FB8}" presName="spacer" presStyleCnt="0"/>
      <dgm:spPr/>
    </dgm:pt>
    <dgm:pt modelId="{893A057F-BE72-48D1-ABF1-F8C107AF76DC}" type="pres">
      <dgm:prSet presAssocID="{F944CEFD-B0A5-4C26-B03B-BE38E34B1A38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FDBE9107-245D-424A-AEFC-7E1C56C2AF46}" srcId="{5C1F80C2-4728-4F73-86B6-7EB54D8A392E}" destId="{004579EE-3AD9-48ED-A64B-7C4A62CBE714}" srcOrd="7" destOrd="0" parTransId="{969532E3-FB96-48B0-BF89-0402959DB8CD}" sibTransId="{5C6B5179-F0FC-4D6E-BD86-C0FEA4B44E3F}"/>
    <dgm:cxn modelId="{1630E110-EA48-4B94-9D36-AD87ADAC5407}" type="presOf" srcId="{2BDDA784-58EF-4DAB-A738-7B5183979543}" destId="{967348E1-5081-45DE-B0BD-874509A124D9}" srcOrd="0" destOrd="0" presId="urn:microsoft.com/office/officeart/2005/8/layout/vList2"/>
    <dgm:cxn modelId="{AD157819-6F3C-4721-A92D-5B96A2BADF67}" type="presOf" srcId="{F7FC565C-6182-470A-9C2B-8E0224FD7DC8}" destId="{408EEFD6-A52B-4C40-9D4C-DF3DB6745BD4}" srcOrd="0" destOrd="0" presId="urn:microsoft.com/office/officeart/2005/8/layout/vList2"/>
    <dgm:cxn modelId="{CCBF6631-1680-43D5-860D-8F856352EFDB}" type="presOf" srcId="{1FFC704E-961C-4E3C-AD4F-D78859FA7628}" destId="{E3188484-2007-433A-BF7A-0997EB588D32}" srcOrd="0" destOrd="0" presId="urn:microsoft.com/office/officeart/2005/8/layout/vList2"/>
    <dgm:cxn modelId="{EE2ED13E-32C4-4306-8652-B392E078388E}" type="presOf" srcId="{5C1F80C2-4728-4F73-86B6-7EB54D8A392E}" destId="{A4293CFB-6F4E-4C72-90E3-32EB4AE652F0}" srcOrd="0" destOrd="0" presId="urn:microsoft.com/office/officeart/2005/8/layout/vList2"/>
    <dgm:cxn modelId="{963ABE57-4DBC-4AE4-9272-E8C2C576B153}" type="presOf" srcId="{DCB237ED-E300-47C6-90BD-F44E29AED778}" destId="{4115046B-8F88-45C6-97E7-B64095578A33}" srcOrd="0" destOrd="0" presId="urn:microsoft.com/office/officeart/2005/8/layout/vList2"/>
    <dgm:cxn modelId="{69F91E8B-0FE8-4952-87A1-D5ABC4C1C7C3}" type="presOf" srcId="{8CDB5CAB-5AF4-4E0A-9410-68D996D03020}" destId="{EBB892AF-99F7-4F99-9F15-CDC0936F9A6A}" srcOrd="0" destOrd="0" presId="urn:microsoft.com/office/officeart/2005/8/layout/vList2"/>
    <dgm:cxn modelId="{61855F8E-3613-4C35-9AA4-20CBE88FDE93}" srcId="{5C1F80C2-4728-4F73-86B6-7EB54D8A392E}" destId="{1FFC704E-961C-4E3C-AD4F-D78859FA7628}" srcOrd="5" destOrd="0" parTransId="{2B443B0E-13D8-4A16-A991-83E04A343928}" sibTransId="{C49B7E9D-3466-4812-9379-18D071C80083}"/>
    <dgm:cxn modelId="{88B94194-29EA-40DB-93F0-AC8AD9063E02}" type="presOf" srcId="{F944CEFD-B0A5-4C26-B03B-BE38E34B1A38}" destId="{893A057F-BE72-48D1-ABF1-F8C107AF76DC}" srcOrd="0" destOrd="0" presId="urn:microsoft.com/office/officeart/2005/8/layout/vList2"/>
    <dgm:cxn modelId="{87A266A1-5393-423C-93C1-6182E51DDD25}" type="presOf" srcId="{5FC12845-C72F-4EB9-90B4-11F515ADF69E}" destId="{032E5C5B-E3A9-4A1C-9731-276CF19FD01E}" srcOrd="0" destOrd="0" presId="urn:microsoft.com/office/officeart/2005/8/layout/vList2"/>
    <dgm:cxn modelId="{9B8763A9-1654-4290-9331-20624419CFD3}" type="presOf" srcId="{7A0E6A54-E131-44A5-8621-2765BD720D4E}" destId="{F72F7EE0-D407-4446-B523-01016F01C40E}" srcOrd="0" destOrd="0" presId="urn:microsoft.com/office/officeart/2005/8/layout/vList2"/>
    <dgm:cxn modelId="{7BB784AD-04FC-41AD-A42D-027B29A2FA40}" srcId="{5C1F80C2-4728-4F73-86B6-7EB54D8A392E}" destId="{2BDDA784-58EF-4DAB-A738-7B5183979543}" srcOrd="8" destOrd="0" parTransId="{F17630AC-EF37-4F1E-BFFF-B52E88C1FDD0}" sibTransId="{5B11DCCF-738D-41ED-99A5-73A96BCB39DF}"/>
    <dgm:cxn modelId="{446B4FB1-EE73-4117-B9D1-30D53D786BC4}" srcId="{5C1F80C2-4728-4F73-86B6-7EB54D8A392E}" destId="{5FC12845-C72F-4EB9-90B4-11F515ADF69E}" srcOrd="2" destOrd="0" parTransId="{65B763BD-5355-498D-B24D-0131CCB06571}" sibTransId="{71A32031-9D67-45E6-B5C8-4CEF2B54C0DE}"/>
    <dgm:cxn modelId="{DED11DBA-61B2-4523-93FE-27A401556700}" type="presOf" srcId="{004579EE-3AD9-48ED-A64B-7C4A62CBE714}" destId="{30D78DC3-4C9A-48AE-A776-1867E24626B2}" srcOrd="0" destOrd="0" presId="urn:microsoft.com/office/officeart/2005/8/layout/vList2"/>
    <dgm:cxn modelId="{3C035EDA-53DA-47C8-AD47-5C7A71F30330}" srcId="{5C1F80C2-4728-4F73-86B6-7EB54D8A392E}" destId="{DCB237ED-E300-47C6-90BD-F44E29AED778}" srcOrd="4" destOrd="0" parTransId="{C3BA36DF-CD9A-4E89-8921-124F24DFDB74}" sibTransId="{3ADE8F23-90BA-4F16-83B9-4394C704BAC7}"/>
    <dgm:cxn modelId="{DF07FDE0-BC0E-449D-9302-60E529DD149A}" type="presOf" srcId="{527A0110-336E-4FD9-9F6A-380520BEB2A7}" destId="{57C39504-3F37-41E0-9DA8-FEE2E49A4191}" srcOrd="0" destOrd="0" presId="urn:microsoft.com/office/officeart/2005/8/layout/vList2"/>
    <dgm:cxn modelId="{E2F32DE2-C4E8-4CF3-9C8E-5DF7D442D894}" srcId="{5C1F80C2-4728-4F73-86B6-7EB54D8A392E}" destId="{F7FC565C-6182-470A-9C2B-8E0224FD7DC8}" srcOrd="0" destOrd="0" parTransId="{15FDA9A8-0099-42F7-8E23-0533E7D0D3EC}" sibTransId="{9F9D1461-D1F1-417F-B2FB-6A83C42391A1}"/>
    <dgm:cxn modelId="{844F1CE7-F9A0-4342-A6D4-D2C62C2FE8AF}" srcId="{5C1F80C2-4728-4F73-86B6-7EB54D8A392E}" destId="{F944CEFD-B0A5-4C26-B03B-BE38E34B1A38}" srcOrd="10" destOrd="0" parTransId="{A469B7E6-A1A3-4D9F-97E1-B0A2EE6A1520}" sibTransId="{6061E624-CCC8-43EA-BD52-EE6BD3AC18CE}"/>
    <dgm:cxn modelId="{58B495E7-3D1E-407B-8C4A-5709FBC7A57C}" srcId="{5C1F80C2-4728-4F73-86B6-7EB54D8A392E}" destId="{527A0110-336E-4FD9-9F6A-380520BEB2A7}" srcOrd="6" destOrd="0" parTransId="{25BF0242-D432-44D1-A0E8-883D0BB05EB4}" sibTransId="{294CD37D-1009-45E0-906F-B4C0B37E33DB}"/>
    <dgm:cxn modelId="{023FD5F5-A25A-43DC-AABE-0B4CA6483DF8}" type="presOf" srcId="{7CBFEA80-6F9A-46C6-810A-415394A4582C}" destId="{FFF8CC48-00D1-419F-82DF-6E3B64777C70}" srcOrd="0" destOrd="0" presId="urn:microsoft.com/office/officeart/2005/8/layout/vList2"/>
    <dgm:cxn modelId="{B69BEEF9-749E-4F9E-A159-DE2E11E0BBB2}" srcId="{5C1F80C2-4728-4F73-86B6-7EB54D8A392E}" destId="{7A0E6A54-E131-44A5-8621-2765BD720D4E}" srcOrd="1" destOrd="0" parTransId="{DF3A1DDC-444C-489B-9374-E10A45F4CD6F}" sibTransId="{4D8E4B8F-AB7D-420A-94EF-5EA57948585A}"/>
    <dgm:cxn modelId="{81073AFE-10F4-4933-9561-668183BED9A8}" srcId="{5C1F80C2-4728-4F73-86B6-7EB54D8A392E}" destId="{8CDB5CAB-5AF4-4E0A-9410-68D996D03020}" srcOrd="3" destOrd="0" parTransId="{7C30E48E-3911-475B-BA02-736856EEFD3C}" sibTransId="{8E437822-C930-45D6-881E-34D8B0F72F7D}"/>
    <dgm:cxn modelId="{79154CFF-F069-4F99-A700-A77B5A2CCE02}" srcId="{5C1F80C2-4728-4F73-86B6-7EB54D8A392E}" destId="{7CBFEA80-6F9A-46C6-810A-415394A4582C}" srcOrd="9" destOrd="0" parTransId="{0E972A29-1AFE-4F3B-ABCF-A9C9217B92F8}" sibTransId="{B9F74A5D-F222-4E7A-AE77-477F40897FB8}"/>
    <dgm:cxn modelId="{7923D19E-8434-49DC-B524-560AA9648A3D}" type="presParOf" srcId="{A4293CFB-6F4E-4C72-90E3-32EB4AE652F0}" destId="{408EEFD6-A52B-4C40-9D4C-DF3DB6745BD4}" srcOrd="0" destOrd="0" presId="urn:microsoft.com/office/officeart/2005/8/layout/vList2"/>
    <dgm:cxn modelId="{C02B8778-999E-4686-A318-48D038E73FDA}" type="presParOf" srcId="{A4293CFB-6F4E-4C72-90E3-32EB4AE652F0}" destId="{3CD9624F-DBCF-42E3-B5A3-FA9DE95D5BB4}" srcOrd="1" destOrd="0" presId="urn:microsoft.com/office/officeart/2005/8/layout/vList2"/>
    <dgm:cxn modelId="{61C1BD81-E209-4085-8F5B-FD1D989820FC}" type="presParOf" srcId="{A4293CFB-6F4E-4C72-90E3-32EB4AE652F0}" destId="{F72F7EE0-D407-4446-B523-01016F01C40E}" srcOrd="2" destOrd="0" presId="urn:microsoft.com/office/officeart/2005/8/layout/vList2"/>
    <dgm:cxn modelId="{22DEAD35-05B9-4E7E-A353-7AE642B8629D}" type="presParOf" srcId="{A4293CFB-6F4E-4C72-90E3-32EB4AE652F0}" destId="{9D15088C-4CD0-4EDF-AFC0-F98D6B691CC6}" srcOrd="3" destOrd="0" presId="urn:microsoft.com/office/officeart/2005/8/layout/vList2"/>
    <dgm:cxn modelId="{FD09EF10-5A27-4DFE-9C2B-303ECA8132AC}" type="presParOf" srcId="{A4293CFB-6F4E-4C72-90E3-32EB4AE652F0}" destId="{032E5C5B-E3A9-4A1C-9731-276CF19FD01E}" srcOrd="4" destOrd="0" presId="urn:microsoft.com/office/officeart/2005/8/layout/vList2"/>
    <dgm:cxn modelId="{8FA953B2-4E0D-4CED-8BE4-FADFFBDAF5EF}" type="presParOf" srcId="{A4293CFB-6F4E-4C72-90E3-32EB4AE652F0}" destId="{9B4DC950-7718-4AA3-8DB5-0D60C0F898BF}" srcOrd="5" destOrd="0" presId="urn:microsoft.com/office/officeart/2005/8/layout/vList2"/>
    <dgm:cxn modelId="{08E378E1-0B3E-4EE8-876E-FAAFCC88A80B}" type="presParOf" srcId="{A4293CFB-6F4E-4C72-90E3-32EB4AE652F0}" destId="{EBB892AF-99F7-4F99-9F15-CDC0936F9A6A}" srcOrd="6" destOrd="0" presId="urn:microsoft.com/office/officeart/2005/8/layout/vList2"/>
    <dgm:cxn modelId="{A3F0CCD0-E516-4A13-B22F-906B97B136BF}" type="presParOf" srcId="{A4293CFB-6F4E-4C72-90E3-32EB4AE652F0}" destId="{31AA2C6A-4265-455C-AD34-A62ABC2BA3D4}" srcOrd="7" destOrd="0" presId="urn:microsoft.com/office/officeart/2005/8/layout/vList2"/>
    <dgm:cxn modelId="{44DB5020-977E-46C3-ACEC-906BF2758152}" type="presParOf" srcId="{A4293CFB-6F4E-4C72-90E3-32EB4AE652F0}" destId="{4115046B-8F88-45C6-97E7-B64095578A33}" srcOrd="8" destOrd="0" presId="urn:microsoft.com/office/officeart/2005/8/layout/vList2"/>
    <dgm:cxn modelId="{22612153-3751-4F63-BE93-5E46C20759F7}" type="presParOf" srcId="{A4293CFB-6F4E-4C72-90E3-32EB4AE652F0}" destId="{8FFDEC03-4944-4E18-8D99-6D4E6A6B43BF}" srcOrd="9" destOrd="0" presId="urn:microsoft.com/office/officeart/2005/8/layout/vList2"/>
    <dgm:cxn modelId="{B51A8374-D595-4894-9A4B-1A41E3B43CE2}" type="presParOf" srcId="{A4293CFB-6F4E-4C72-90E3-32EB4AE652F0}" destId="{E3188484-2007-433A-BF7A-0997EB588D32}" srcOrd="10" destOrd="0" presId="urn:microsoft.com/office/officeart/2005/8/layout/vList2"/>
    <dgm:cxn modelId="{9238B08D-3743-49B7-9F1E-61B6204DE1DC}" type="presParOf" srcId="{A4293CFB-6F4E-4C72-90E3-32EB4AE652F0}" destId="{139183C2-5F03-46F1-BF93-423EEEC8EDC7}" srcOrd="11" destOrd="0" presId="urn:microsoft.com/office/officeart/2005/8/layout/vList2"/>
    <dgm:cxn modelId="{BB345E43-4091-4CAA-9EB5-847CBF8AFCBC}" type="presParOf" srcId="{A4293CFB-6F4E-4C72-90E3-32EB4AE652F0}" destId="{57C39504-3F37-41E0-9DA8-FEE2E49A4191}" srcOrd="12" destOrd="0" presId="urn:microsoft.com/office/officeart/2005/8/layout/vList2"/>
    <dgm:cxn modelId="{A04312F6-0831-4F79-ADFC-5136E03276FA}" type="presParOf" srcId="{A4293CFB-6F4E-4C72-90E3-32EB4AE652F0}" destId="{2EFB2FF8-D7D3-4A34-86CD-8B7112824F11}" srcOrd="13" destOrd="0" presId="urn:microsoft.com/office/officeart/2005/8/layout/vList2"/>
    <dgm:cxn modelId="{02721FC9-126F-4CCC-BED7-66BDFFBDDCEE}" type="presParOf" srcId="{A4293CFB-6F4E-4C72-90E3-32EB4AE652F0}" destId="{30D78DC3-4C9A-48AE-A776-1867E24626B2}" srcOrd="14" destOrd="0" presId="urn:microsoft.com/office/officeart/2005/8/layout/vList2"/>
    <dgm:cxn modelId="{7F74C599-CBEE-4554-A195-2A952EE33ED2}" type="presParOf" srcId="{A4293CFB-6F4E-4C72-90E3-32EB4AE652F0}" destId="{C131BDDC-E4A1-4DD6-8AB2-1AF4FCCA8691}" srcOrd="15" destOrd="0" presId="urn:microsoft.com/office/officeart/2005/8/layout/vList2"/>
    <dgm:cxn modelId="{47CDA8C2-9035-41BE-84FA-E6970CBD1645}" type="presParOf" srcId="{A4293CFB-6F4E-4C72-90E3-32EB4AE652F0}" destId="{967348E1-5081-45DE-B0BD-874509A124D9}" srcOrd="16" destOrd="0" presId="urn:microsoft.com/office/officeart/2005/8/layout/vList2"/>
    <dgm:cxn modelId="{3C4FE9CE-45B5-4306-ADB1-AEBF2007053B}" type="presParOf" srcId="{A4293CFB-6F4E-4C72-90E3-32EB4AE652F0}" destId="{916036CB-1B18-4530-BF87-C35100D570C0}" srcOrd="17" destOrd="0" presId="urn:microsoft.com/office/officeart/2005/8/layout/vList2"/>
    <dgm:cxn modelId="{4A42BA12-8D2A-47C0-AB9B-C274C962F439}" type="presParOf" srcId="{A4293CFB-6F4E-4C72-90E3-32EB4AE652F0}" destId="{FFF8CC48-00D1-419F-82DF-6E3B64777C70}" srcOrd="18" destOrd="0" presId="urn:microsoft.com/office/officeart/2005/8/layout/vList2"/>
    <dgm:cxn modelId="{0556CECA-D624-45A7-B34D-48153D937CC5}" type="presParOf" srcId="{A4293CFB-6F4E-4C72-90E3-32EB4AE652F0}" destId="{649989A4-C480-4964-BB42-E51F7C019593}" srcOrd="19" destOrd="0" presId="urn:microsoft.com/office/officeart/2005/8/layout/vList2"/>
    <dgm:cxn modelId="{F678B02E-056C-4532-881A-44CE6DE4E72D}" type="presParOf" srcId="{A4293CFB-6F4E-4C72-90E3-32EB4AE652F0}" destId="{893A057F-BE72-48D1-ABF1-F8C107AF76DC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6375836-70D5-4440-B62F-4D2BBA82087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A739555-A15F-4E92-B208-11A23E0F7012}">
      <dgm:prSet/>
      <dgm:spPr/>
      <dgm:t>
        <a:bodyPr/>
        <a:lstStyle/>
        <a:p>
          <a:r>
            <a:rPr lang="en-US" b="1" dirty="0"/>
            <a:t>Weather Impact on Rentals</a:t>
          </a:r>
          <a:endParaRPr lang="en-IN" b="1" dirty="0"/>
        </a:p>
      </dgm:t>
    </dgm:pt>
    <dgm:pt modelId="{317CB561-EB29-4A0C-969D-80F58600D426}" type="parTrans" cxnId="{D8C6CDCB-773C-4F64-900E-73198139D257}">
      <dgm:prSet/>
      <dgm:spPr/>
      <dgm:t>
        <a:bodyPr/>
        <a:lstStyle/>
        <a:p>
          <a:endParaRPr lang="en-IN"/>
        </a:p>
      </dgm:t>
    </dgm:pt>
    <dgm:pt modelId="{2E881E70-1FE5-45EA-A2EA-739B6C853A7B}" type="sibTrans" cxnId="{D8C6CDCB-773C-4F64-900E-73198139D257}">
      <dgm:prSet/>
      <dgm:spPr/>
      <dgm:t>
        <a:bodyPr/>
        <a:lstStyle/>
        <a:p>
          <a:endParaRPr lang="en-IN"/>
        </a:p>
      </dgm:t>
    </dgm:pt>
    <dgm:pt modelId="{E84976B7-B842-4C92-B6E1-DBF1BF543141}" type="pres">
      <dgm:prSet presAssocID="{B6375836-70D5-4440-B62F-4D2BBA82087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149ACF3-7C00-498E-BF0D-133BB05F3696}" type="pres">
      <dgm:prSet presAssocID="{2A739555-A15F-4E92-B208-11A23E0F7012}" presName="circle1" presStyleLbl="node1" presStyleIdx="0" presStyleCnt="1"/>
      <dgm:spPr/>
    </dgm:pt>
    <dgm:pt modelId="{F9AFEC3C-6792-480C-99BE-A4FB3B13D3AA}" type="pres">
      <dgm:prSet presAssocID="{2A739555-A15F-4E92-B208-11A23E0F7012}" presName="space" presStyleCnt="0"/>
      <dgm:spPr/>
    </dgm:pt>
    <dgm:pt modelId="{4281CFF8-508C-48AF-8196-3E2807559C17}" type="pres">
      <dgm:prSet presAssocID="{2A739555-A15F-4E92-B208-11A23E0F7012}" presName="rect1" presStyleLbl="alignAcc1" presStyleIdx="0" presStyleCnt="1"/>
      <dgm:spPr/>
    </dgm:pt>
    <dgm:pt modelId="{4FC831D7-32A4-49EC-A5DA-EACF71D72BC7}" type="pres">
      <dgm:prSet presAssocID="{2A739555-A15F-4E92-B208-11A23E0F701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46C2A02-C476-45C4-A19E-D844A8F8B672}" type="presOf" srcId="{B6375836-70D5-4440-B62F-4D2BBA82087B}" destId="{E84976B7-B842-4C92-B6E1-DBF1BF543141}" srcOrd="0" destOrd="0" presId="urn:microsoft.com/office/officeart/2005/8/layout/target3"/>
    <dgm:cxn modelId="{5079A060-CF5A-4486-A849-0A846FEF5EBD}" type="presOf" srcId="{2A739555-A15F-4E92-B208-11A23E0F7012}" destId="{4281CFF8-508C-48AF-8196-3E2807559C17}" srcOrd="0" destOrd="0" presId="urn:microsoft.com/office/officeart/2005/8/layout/target3"/>
    <dgm:cxn modelId="{389CA9C5-1D2A-4F09-8E3E-9895913BC300}" type="presOf" srcId="{2A739555-A15F-4E92-B208-11A23E0F7012}" destId="{4FC831D7-32A4-49EC-A5DA-EACF71D72BC7}" srcOrd="1" destOrd="0" presId="urn:microsoft.com/office/officeart/2005/8/layout/target3"/>
    <dgm:cxn modelId="{D8C6CDCB-773C-4F64-900E-73198139D257}" srcId="{B6375836-70D5-4440-B62F-4D2BBA82087B}" destId="{2A739555-A15F-4E92-B208-11A23E0F7012}" srcOrd="0" destOrd="0" parTransId="{317CB561-EB29-4A0C-969D-80F58600D426}" sibTransId="{2E881E70-1FE5-45EA-A2EA-739B6C853A7B}"/>
    <dgm:cxn modelId="{3E6CC1E1-CCF5-4C51-A435-84500401BECB}" type="presParOf" srcId="{E84976B7-B842-4C92-B6E1-DBF1BF543141}" destId="{0149ACF3-7C00-498E-BF0D-133BB05F3696}" srcOrd="0" destOrd="0" presId="urn:microsoft.com/office/officeart/2005/8/layout/target3"/>
    <dgm:cxn modelId="{DDCD4FF0-716A-4CDC-8BAA-7A009CC430A7}" type="presParOf" srcId="{E84976B7-B842-4C92-B6E1-DBF1BF543141}" destId="{F9AFEC3C-6792-480C-99BE-A4FB3B13D3AA}" srcOrd="1" destOrd="0" presId="urn:microsoft.com/office/officeart/2005/8/layout/target3"/>
    <dgm:cxn modelId="{53E5E31A-5291-4CBB-A1B8-79A83E51BD8F}" type="presParOf" srcId="{E84976B7-B842-4C92-B6E1-DBF1BF543141}" destId="{4281CFF8-508C-48AF-8196-3E2807559C17}" srcOrd="2" destOrd="0" presId="urn:microsoft.com/office/officeart/2005/8/layout/target3"/>
    <dgm:cxn modelId="{0F265B2A-A55C-451A-8666-EB8A4D7E4BDC}" type="presParOf" srcId="{E84976B7-B842-4C92-B6E1-DBF1BF543141}" destId="{4FC831D7-32A4-49EC-A5DA-EACF71D72BC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BC1D80C-F515-42DC-B465-B92D7A9D43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0946643-110C-472E-8112-5C462DE7B70C}">
      <dgm:prSet/>
      <dgm:spPr/>
      <dgm:t>
        <a:bodyPr/>
        <a:lstStyle/>
        <a:p>
          <a:r>
            <a:rPr lang="en-US" b="1" dirty="0"/>
            <a:t>Weather Impact on Rentals</a:t>
          </a:r>
          <a:r>
            <a:rPr lang="en-US" dirty="0"/>
            <a:t>: Severe weather conditions, such as light snow and heavy rain, are associated with significantly fewer rentals.</a:t>
          </a:r>
          <a:endParaRPr lang="en-IN" dirty="0"/>
        </a:p>
      </dgm:t>
    </dgm:pt>
    <dgm:pt modelId="{1EBD6961-A6C7-408C-8602-96B5594F2BD9}" type="parTrans" cxnId="{7FF5FC83-CC58-45AB-92CE-7BE9B2B50B2C}">
      <dgm:prSet/>
      <dgm:spPr/>
      <dgm:t>
        <a:bodyPr/>
        <a:lstStyle/>
        <a:p>
          <a:endParaRPr lang="en-IN"/>
        </a:p>
      </dgm:t>
    </dgm:pt>
    <dgm:pt modelId="{7AB401B2-EB99-4C34-BD27-B505D3482393}" type="sibTrans" cxnId="{7FF5FC83-CC58-45AB-92CE-7BE9B2B50B2C}">
      <dgm:prSet/>
      <dgm:spPr/>
      <dgm:t>
        <a:bodyPr/>
        <a:lstStyle/>
        <a:p>
          <a:endParaRPr lang="en-IN"/>
        </a:p>
      </dgm:t>
    </dgm:pt>
    <dgm:pt modelId="{0B055BA1-6C33-4ED4-9240-01CDF5B3BD6C}" type="pres">
      <dgm:prSet presAssocID="{8BC1D80C-F515-42DC-B465-B92D7A9D4361}" presName="linear" presStyleCnt="0">
        <dgm:presLayoutVars>
          <dgm:animLvl val="lvl"/>
          <dgm:resizeHandles val="exact"/>
        </dgm:presLayoutVars>
      </dgm:prSet>
      <dgm:spPr/>
    </dgm:pt>
    <dgm:pt modelId="{7DF4F9CB-11F9-4BAD-BB67-9506068DC8B6}" type="pres">
      <dgm:prSet presAssocID="{A0946643-110C-472E-8112-5C462DE7B70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F2F9F27-55B6-47E6-BA70-489C1DC3AB7B}" type="presOf" srcId="{8BC1D80C-F515-42DC-B465-B92D7A9D4361}" destId="{0B055BA1-6C33-4ED4-9240-01CDF5B3BD6C}" srcOrd="0" destOrd="0" presId="urn:microsoft.com/office/officeart/2005/8/layout/vList2"/>
    <dgm:cxn modelId="{7FF5FC83-CC58-45AB-92CE-7BE9B2B50B2C}" srcId="{8BC1D80C-F515-42DC-B465-B92D7A9D4361}" destId="{A0946643-110C-472E-8112-5C462DE7B70C}" srcOrd="0" destOrd="0" parTransId="{1EBD6961-A6C7-408C-8602-96B5594F2BD9}" sibTransId="{7AB401B2-EB99-4C34-BD27-B505D3482393}"/>
    <dgm:cxn modelId="{286939DB-52F7-4638-9E74-23444FF9005B}" type="presOf" srcId="{A0946643-110C-472E-8112-5C462DE7B70C}" destId="{7DF4F9CB-11F9-4BAD-BB67-9506068DC8B6}" srcOrd="0" destOrd="0" presId="urn:microsoft.com/office/officeart/2005/8/layout/vList2"/>
    <dgm:cxn modelId="{DCD6B69B-B2A4-4AE3-8155-A789812B70E3}" type="presParOf" srcId="{0B055BA1-6C33-4ED4-9240-01CDF5B3BD6C}" destId="{7DF4F9CB-11F9-4BAD-BB67-9506068DC8B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354AC06-7C53-4718-B522-6924515025A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DC5A738-6330-4E1E-B77A-A898163D6F93}">
      <dgm:prSet/>
      <dgm:spPr/>
      <dgm:t>
        <a:bodyPr/>
        <a:lstStyle/>
        <a:p>
          <a:r>
            <a:rPr lang="en-US" b="1"/>
            <a:t>Learning Outcomes</a:t>
          </a:r>
          <a:endParaRPr lang="en-IN"/>
        </a:p>
      </dgm:t>
    </dgm:pt>
    <dgm:pt modelId="{21CD9A93-8351-41B5-B16E-DC3903ACBCD0}" type="parTrans" cxnId="{5866BCD4-CC6F-42A8-9FE5-3ABA51B28FFF}">
      <dgm:prSet/>
      <dgm:spPr/>
      <dgm:t>
        <a:bodyPr/>
        <a:lstStyle/>
        <a:p>
          <a:endParaRPr lang="en-IN"/>
        </a:p>
      </dgm:t>
    </dgm:pt>
    <dgm:pt modelId="{AC8FD4F4-5E2F-40DC-AC1C-FA063035EE3F}" type="sibTrans" cxnId="{5866BCD4-CC6F-42A8-9FE5-3ABA51B28FFF}">
      <dgm:prSet/>
      <dgm:spPr/>
      <dgm:t>
        <a:bodyPr/>
        <a:lstStyle/>
        <a:p>
          <a:endParaRPr lang="en-IN"/>
        </a:p>
      </dgm:t>
    </dgm:pt>
    <dgm:pt modelId="{ADA09992-3C3E-4F7B-BE21-FF4F3B7BDB12}" type="pres">
      <dgm:prSet presAssocID="{D354AC06-7C53-4718-B522-6924515025A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D3D1866-7D0D-45D3-9FBF-955ADF470345}" type="pres">
      <dgm:prSet presAssocID="{4DC5A738-6330-4E1E-B77A-A898163D6F93}" presName="circle1" presStyleLbl="node1" presStyleIdx="0" presStyleCnt="1"/>
      <dgm:spPr/>
    </dgm:pt>
    <dgm:pt modelId="{DD3B27CB-3FF2-4532-817E-78823554AE2D}" type="pres">
      <dgm:prSet presAssocID="{4DC5A738-6330-4E1E-B77A-A898163D6F93}" presName="space" presStyleCnt="0"/>
      <dgm:spPr/>
    </dgm:pt>
    <dgm:pt modelId="{873441E1-9E61-495A-932D-308FA7213ABD}" type="pres">
      <dgm:prSet presAssocID="{4DC5A738-6330-4E1E-B77A-A898163D6F93}" presName="rect1" presStyleLbl="alignAcc1" presStyleIdx="0" presStyleCnt="1"/>
      <dgm:spPr/>
    </dgm:pt>
    <dgm:pt modelId="{1D71E684-0C24-422B-9D3C-88E5AD34566C}" type="pres">
      <dgm:prSet presAssocID="{4DC5A738-6330-4E1E-B77A-A898163D6F9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3746D46-BE2C-4332-A1D5-225217B7345C}" type="presOf" srcId="{D354AC06-7C53-4718-B522-6924515025A3}" destId="{ADA09992-3C3E-4F7B-BE21-FF4F3B7BDB12}" srcOrd="0" destOrd="0" presId="urn:microsoft.com/office/officeart/2005/8/layout/target3"/>
    <dgm:cxn modelId="{AF4E95D3-E6DD-44B6-BD67-33BE931CBE3D}" type="presOf" srcId="{4DC5A738-6330-4E1E-B77A-A898163D6F93}" destId="{873441E1-9E61-495A-932D-308FA7213ABD}" srcOrd="0" destOrd="0" presId="urn:microsoft.com/office/officeart/2005/8/layout/target3"/>
    <dgm:cxn modelId="{5866BCD4-CC6F-42A8-9FE5-3ABA51B28FFF}" srcId="{D354AC06-7C53-4718-B522-6924515025A3}" destId="{4DC5A738-6330-4E1E-B77A-A898163D6F93}" srcOrd="0" destOrd="0" parTransId="{21CD9A93-8351-41B5-B16E-DC3903ACBCD0}" sibTransId="{AC8FD4F4-5E2F-40DC-AC1C-FA063035EE3F}"/>
    <dgm:cxn modelId="{A34067E3-3F7B-4DA1-AE2B-CD7B6E0A729D}" type="presOf" srcId="{4DC5A738-6330-4E1E-B77A-A898163D6F93}" destId="{1D71E684-0C24-422B-9D3C-88E5AD34566C}" srcOrd="1" destOrd="0" presId="urn:microsoft.com/office/officeart/2005/8/layout/target3"/>
    <dgm:cxn modelId="{76D8E2D2-06AC-4FA0-AE3F-9C98FE25DEB3}" type="presParOf" srcId="{ADA09992-3C3E-4F7B-BE21-FF4F3B7BDB12}" destId="{0D3D1866-7D0D-45D3-9FBF-955ADF470345}" srcOrd="0" destOrd="0" presId="urn:microsoft.com/office/officeart/2005/8/layout/target3"/>
    <dgm:cxn modelId="{5E687945-A3B6-4024-BECE-09898C867B50}" type="presParOf" srcId="{ADA09992-3C3E-4F7B-BE21-FF4F3B7BDB12}" destId="{DD3B27CB-3FF2-4532-817E-78823554AE2D}" srcOrd="1" destOrd="0" presId="urn:microsoft.com/office/officeart/2005/8/layout/target3"/>
    <dgm:cxn modelId="{1B443448-93DF-4ADE-A21D-CB767770FD91}" type="presParOf" srcId="{ADA09992-3C3E-4F7B-BE21-FF4F3B7BDB12}" destId="{873441E1-9E61-495A-932D-308FA7213ABD}" srcOrd="2" destOrd="0" presId="urn:microsoft.com/office/officeart/2005/8/layout/target3"/>
    <dgm:cxn modelId="{5B8A60A2-AFC4-47A0-978E-0F169A20FB6A}" type="presParOf" srcId="{ADA09992-3C3E-4F7B-BE21-FF4F3B7BDB12}" destId="{1D71E684-0C24-422B-9D3C-88E5AD34566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0A31405-9476-45DD-BEB9-DA9AF2DDCB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5B79AE3-FA5C-48EB-8736-4B305C579D1D}">
      <dgm:prSet/>
      <dgm:spPr/>
      <dgm:t>
        <a:bodyPr/>
        <a:lstStyle/>
        <a:p>
          <a:r>
            <a:rPr lang="en-US" b="1"/>
            <a:t>Data Wrangling:</a:t>
          </a:r>
          <a:endParaRPr lang="en-IN"/>
        </a:p>
      </dgm:t>
    </dgm:pt>
    <dgm:pt modelId="{FAD8DBF4-286F-4BAA-AA87-52BB569A060A}" type="parTrans" cxnId="{4FA3D4EB-57F3-4590-9B63-D67EFF8ECB43}">
      <dgm:prSet/>
      <dgm:spPr/>
      <dgm:t>
        <a:bodyPr/>
        <a:lstStyle/>
        <a:p>
          <a:endParaRPr lang="en-IN"/>
        </a:p>
      </dgm:t>
    </dgm:pt>
    <dgm:pt modelId="{3CF1136A-86EF-4064-A2C8-390F131E3283}" type="sibTrans" cxnId="{4FA3D4EB-57F3-4590-9B63-D67EFF8ECB43}">
      <dgm:prSet/>
      <dgm:spPr/>
      <dgm:t>
        <a:bodyPr/>
        <a:lstStyle/>
        <a:p>
          <a:endParaRPr lang="en-IN"/>
        </a:p>
      </dgm:t>
    </dgm:pt>
    <dgm:pt modelId="{1663BF93-CB11-4024-8BC9-7DF9AF8A3395}">
      <dgm:prSet/>
      <dgm:spPr/>
      <dgm:t>
        <a:bodyPr/>
        <a:lstStyle/>
        <a:p>
          <a:r>
            <a:rPr lang="en-US"/>
            <a:t>Learned how to perform data wrangling tasks such as:</a:t>
          </a:r>
          <a:endParaRPr lang="en-IN"/>
        </a:p>
      </dgm:t>
    </dgm:pt>
    <dgm:pt modelId="{7A75F907-97C4-4390-B4BC-D14265CD707D}" type="parTrans" cxnId="{4BD3D48C-6293-4CAE-A52D-B136A2EFEA04}">
      <dgm:prSet/>
      <dgm:spPr/>
      <dgm:t>
        <a:bodyPr/>
        <a:lstStyle/>
        <a:p>
          <a:endParaRPr lang="en-IN"/>
        </a:p>
      </dgm:t>
    </dgm:pt>
    <dgm:pt modelId="{A9D0E564-8554-4D20-9332-9B884F11D18A}" type="sibTrans" cxnId="{4BD3D48C-6293-4CAE-A52D-B136A2EFEA04}">
      <dgm:prSet/>
      <dgm:spPr/>
      <dgm:t>
        <a:bodyPr/>
        <a:lstStyle/>
        <a:p>
          <a:endParaRPr lang="en-IN"/>
        </a:p>
      </dgm:t>
    </dgm:pt>
    <dgm:pt modelId="{2D3CDCB6-71FB-4C46-8F9D-97436D13D355}">
      <dgm:prSet/>
      <dgm:spPr/>
      <dgm:t>
        <a:bodyPr/>
        <a:lstStyle/>
        <a:p>
          <a:r>
            <a:rPr lang="en-US" dirty="0"/>
            <a:t>Loading data from CSV files using pandas.</a:t>
          </a:r>
          <a:endParaRPr lang="en-IN" dirty="0"/>
        </a:p>
      </dgm:t>
    </dgm:pt>
    <dgm:pt modelId="{46DD2D8B-E577-4AE6-9CC0-00F0B3CD5740}" type="parTrans" cxnId="{2317944E-07C1-46B1-B29A-E4A5492FF231}">
      <dgm:prSet/>
      <dgm:spPr/>
      <dgm:t>
        <a:bodyPr/>
        <a:lstStyle/>
        <a:p>
          <a:endParaRPr lang="en-IN"/>
        </a:p>
      </dgm:t>
    </dgm:pt>
    <dgm:pt modelId="{F97A00F1-5920-475A-A8E7-346755AF4660}" type="sibTrans" cxnId="{2317944E-07C1-46B1-B29A-E4A5492FF231}">
      <dgm:prSet/>
      <dgm:spPr/>
      <dgm:t>
        <a:bodyPr/>
        <a:lstStyle/>
        <a:p>
          <a:endParaRPr lang="en-IN"/>
        </a:p>
      </dgm:t>
    </dgm:pt>
    <dgm:pt modelId="{18B516AF-5E78-4976-8DFA-F799A13A8124}">
      <dgm:prSet/>
      <dgm:spPr/>
      <dgm:t>
        <a:bodyPr/>
        <a:lstStyle/>
        <a:p>
          <a:r>
            <a:rPr lang="en-US" dirty="0"/>
            <a:t>Exploring the dataset using head(), shape, unique(), nunique(), isnull(), info(), and describe().</a:t>
          </a:r>
          <a:endParaRPr lang="en-IN" dirty="0"/>
        </a:p>
      </dgm:t>
    </dgm:pt>
    <dgm:pt modelId="{8349DD3A-98B2-40F6-8B70-3EA53B190D69}" type="parTrans" cxnId="{AD0E28D9-DCF1-4D19-BDCC-C8DBC21E0B6B}">
      <dgm:prSet/>
      <dgm:spPr/>
      <dgm:t>
        <a:bodyPr/>
        <a:lstStyle/>
        <a:p>
          <a:endParaRPr lang="en-IN"/>
        </a:p>
      </dgm:t>
    </dgm:pt>
    <dgm:pt modelId="{7558498E-0D1C-46A4-92A3-CF703ABB3E7B}" type="sibTrans" cxnId="{AD0E28D9-DCF1-4D19-BDCC-C8DBC21E0B6B}">
      <dgm:prSet/>
      <dgm:spPr/>
      <dgm:t>
        <a:bodyPr/>
        <a:lstStyle/>
        <a:p>
          <a:endParaRPr lang="en-IN"/>
        </a:p>
      </dgm:t>
    </dgm:pt>
    <dgm:pt modelId="{575D4D21-0BDA-4070-AF83-B2C53590AD6F}">
      <dgm:prSet/>
      <dgm:spPr/>
      <dgm:t>
        <a:bodyPr/>
        <a:lstStyle/>
        <a:p>
          <a:r>
            <a:rPr lang="en-US" dirty="0"/>
            <a:t>Extracting year, month, and day from a date column using pandas datetime functions.</a:t>
          </a:r>
          <a:endParaRPr lang="en-IN" dirty="0"/>
        </a:p>
      </dgm:t>
    </dgm:pt>
    <dgm:pt modelId="{7FF8F5F7-745D-493E-B2A5-B68EFCE42704}" type="parTrans" cxnId="{4AB495C7-AE67-457D-BDBC-E21F661B7866}">
      <dgm:prSet/>
      <dgm:spPr/>
      <dgm:t>
        <a:bodyPr/>
        <a:lstStyle/>
        <a:p>
          <a:endParaRPr lang="en-IN"/>
        </a:p>
      </dgm:t>
    </dgm:pt>
    <dgm:pt modelId="{70189D9A-9ADD-4283-A972-28DE76BDBD85}" type="sibTrans" cxnId="{4AB495C7-AE67-457D-BDBC-E21F661B7866}">
      <dgm:prSet/>
      <dgm:spPr/>
      <dgm:t>
        <a:bodyPr/>
        <a:lstStyle/>
        <a:p>
          <a:endParaRPr lang="en-IN"/>
        </a:p>
      </dgm:t>
    </dgm:pt>
    <dgm:pt modelId="{CF0071D0-3556-4F95-955E-8DEAB3F2CA13}">
      <dgm:prSet/>
      <dgm:spPr/>
      <dgm:t>
        <a:bodyPr/>
        <a:lstStyle/>
        <a:p>
          <a:r>
            <a:rPr lang="en-US" dirty="0"/>
            <a:t>Dropping unnecessary columns using drop().</a:t>
          </a:r>
          <a:endParaRPr lang="en-IN" dirty="0"/>
        </a:p>
      </dgm:t>
    </dgm:pt>
    <dgm:pt modelId="{035BA4E2-27A8-48B2-983A-0F5C199938B5}" type="parTrans" cxnId="{A0E97610-B0B0-420C-B2AE-F768A989389D}">
      <dgm:prSet/>
      <dgm:spPr/>
      <dgm:t>
        <a:bodyPr/>
        <a:lstStyle/>
        <a:p>
          <a:endParaRPr lang="en-IN"/>
        </a:p>
      </dgm:t>
    </dgm:pt>
    <dgm:pt modelId="{91E20EED-85EF-4247-A69B-3EE7E768663F}" type="sibTrans" cxnId="{A0E97610-B0B0-420C-B2AE-F768A989389D}">
      <dgm:prSet/>
      <dgm:spPr/>
      <dgm:t>
        <a:bodyPr/>
        <a:lstStyle/>
        <a:p>
          <a:endParaRPr lang="en-IN"/>
        </a:p>
      </dgm:t>
    </dgm:pt>
    <dgm:pt modelId="{16B23C77-7AB4-4C70-9B05-A32DA0860039}">
      <dgm:prSet/>
      <dgm:spPr/>
      <dgm:t>
        <a:bodyPr/>
        <a:lstStyle/>
        <a:p>
          <a:r>
            <a:rPr lang="en-US" dirty="0"/>
            <a:t>Merging datasets using merge().</a:t>
          </a:r>
          <a:endParaRPr lang="en-IN" dirty="0"/>
        </a:p>
      </dgm:t>
    </dgm:pt>
    <dgm:pt modelId="{4AFE386C-6935-4F3F-AD64-D589A99547C4}" type="parTrans" cxnId="{5DCF37E2-E37F-4A96-A972-FB576C81DCBA}">
      <dgm:prSet/>
      <dgm:spPr/>
      <dgm:t>
        <a:bodyPr/>
        <a:lstStyle/>
        <a:p>
          <a:endParaRPr lang="en-IN"/>
        </a:p>
      </dgm:t>
    </dgm:pt>
    <dgm:pt modelId="{19AED88D-D675-4C79-B5AA-E679BE7F0C72}" type="sibTrans" cxnId="{5DCF37E2-E37F-4A96-A972-FB576C81DCBA}">
      <dgm:prSet/>
      <dgm:spPr/>
      <dgm:t>
        <a:bodyPr/>
        <a:lstStyle/>
        <a:p>
          <a:endParaRPr lang="en-IN"/>
        </a:p>
      </dgm:t>
    </dgm:pt>
    <dgm:pt modelId="{B8CB2A06-0051-43A6-A29A-7995034F4BAD}">
      <dgm:prSet/>
      <dgm:spPr/>
      <dgm:t>
        <a:bodyPr/>
        <a:lstStyle/>
        <a:p>
          <a:r>
            <a:rPr lang="en-US" dirty="0"/>
            <a:t>Concatenating datasets using concat().</a:t>
          </a:r>
          <a:endParaRPr lang="en-IN" dirty="0"/>
        </a:p>
      </dgm:t>
    </dgm:pt>
    <dgm:pt modelId="{61D23104-D4B3-4637-9C86-F0FCCF29E661}" type="parTrans" cxnId="{F46CEC3D-0327-4CC4-914D-18FE3336E7DB}">
      <dgm:prSet/>
      <dgm:spPr/>
      <dgm:t>
        <a:bodyPr/>
        <a:lstStyle/>
        <a:p>
          <a:endParaRPr lang="en-IN"/>
        </a:p>
      </dgm:t>
    </dgm:pt>
    <dgm:pt modelId="{D500B3E8-9531-40B3-A518-92C0E5D79136}" type="sibTrans" cxnId="{F46CEC3D-0327-4CC4-914D-18FE3336E7DB}">
      <dgm:prSet/>
      <dgm:spPr/>
      <dgm:t>
        <a:bodyPr/>
        <a:lstStyle/>
        <a:p>
          <a:endParaRPr lang="en-IN"/>
        </a:p>
      </dgm:t>
    </dgm:pt>
    <dgm:pt modelId="{D33BEBEF-BE4A-4B04-AFB0-4873AF4C48B5}">
      <dgm:prSet/>
      <dgm:spPr/>
      <dgm:t>
        <a:bodyPr/>
        <a:lstStyle/>
        <a:p>
          <a:r>
            <a:rPr lang="en-US" dirty="0"/>
            <a:t>Handling missing values using fillna().</a:t>
          </a:r>
          <a:endParaRPr lang="en-IN" dirty="0"/>
        </a:p>
      </dgm:t>
    </dgm:pt>
    <dgm:pt modelId="{C788826C-A113-467D-9F46-97BF4A3930B9}" type="parTrans" cxnId="{6932A097-148C-444D-97F4-B3C0432070D2}">
      <dgm:prSet/>
      <dgm:spPr/>
      <dgm:t>
        <a:bodyPr/>
        <a:lstStyle/>
        <a:p>
          <a:endParaRPr lang="en-IN"/>
        </a:p>
      </dgm:t>
    </dgm:pt>
    <dgm:pt modelId="{36734CE9-815E-4B0C-9AAD-17F0642C3772}" type="sibTrans" cxnId="{6932A097-148C-444D-97F4-B3C0432070D2}">
      <dgm:prSet/>
      <dgm:spPr/>
      <dgm:t>
        <a:bodyPr/>
        <a:lstStyle/>
        <a:p>
          <a:endParaRPr lang="en-IN"/>
        </a:p>
      </dgm:t>
    </dgm:pt>
    <dgm:pt modelId="{3D12AF2F-9B3C-49B2-853E-364FCEC07ECE}">
      <dgm:prSet/>
      <dgm:spPr/>
      <dgm:t>
        <a:bodyPr/>
        <a:lstStyle/>
        <a:p>
          <a:r>
            <a:rPr lang="en-US" dirty="0"/>
            <a:t>Checking for duplicate rows using duplicated().</a:t>
          </a:r>
          <a:endParaRPr lang="en-IN" dirty="0"/>
        </a:p>
      </dgm:t>
    </dgm:pt>
    <dgm:pt modelId="{DBA062E3-DE98-43CA-B66D-C81BF2532747}" type="parTrans" cxnId="{83B070E2-A1E1-4FFF-A0E1-5763D9627E04}">
      <dgm:prSet/>
      <dgm:spPr/>
      <dgm:t>
        <a:bodyPr/>
        <a:lstStyle/>
        <a:p>
          <a:endParaRPr lang="en-IN"/>
        </a:p>
      </dgm:t>
    </dgm:pt>
    <dgm:pt modelId="{6B079F06-8E3D-483C-86BA-CFD2F6904C8D}" type="sibTrans" cxnId="{83B070E2-A1E1-4FFF-A0E1-5763D9627E04}">
      <dgm:prSet/>
      <dgm:spPr/>
      <dgm:t>
        <a:bodyPr/>
        <a:lstStyle/>
        <a:p>
          <a:endParaRPr lang="en-IN"/>
        </a:p>
      </dgm:t>
    </dgm:pt>
    <dgm:pt modelId="{90AC4657-7EEA-444A-9369-A6A3834EC163}">
      <dgm:prSet/>
      <dgm:spPr/>
      <dgm:t>
        <a:bodyPr/>
        <a:lstStyle/>
        <a:p>
          <a:r>
            <a:rPr lang="en-US" dirty="0"/>
            <a:t>Calculating central tendency measures (mean, median, mode).</a:t>
          </a:r>
          <a:endParaRPr lang="en-IN" dirty="0"/>
        </a:p>
      </dgm:t>
    </dgm:pt>
    <dgm:pt modelId="{0B0E69A1-640D-4F23-91FF-1EAC75DAA506}" type="parTrans" cxnId="{EBEA2D24-53E3-46FA-8272-60C52F6FFC05}">
      <dgm:prSet/>
      <dgm:spPr/>
      <dgm:t>
        <a:bodyPr/>
        <a:lstStyle/>
        <a:p>
          <a:endParaRPr lang="en-IN"/>
        </a:p>
      </dgm:t>
    </dgm:pt>
    <dgm:pt modelId="{D7BB0B94-EAE4-484F-8A14-4B22152EC738}" type="sibTrans" cxnId="{EBEA2D24-53E3-46FA-8272-60C52F6FFC05}">
      <dgm:prSet/>
      <dgm:spPr/>
      <dgm:t>
        <a:bodyPr/>
        <a:lstStyle/>
        <a:p>
          <a:endParaRPr lang="en-IN"/>
        </a:p>
      </dgm:t>
    </dgm:pt>
    <dgm:pt modelId="{05882BF4-B3D9-4BCF-B3F8-2FAF573FF5DC}" type="pres">
      <dgm:prSet presAssocID="{D0A31405-9476-45DD-BEB9-DA9AF2DDCBF6}" presName="linear" presStyleCnt="0">
        <dgm:presLayoutVars>
          <dgm:animLvl val="lvl"/>
          <dgm:resizeHandles val="exact"/>
        </dgm:presLayoutVars>
      </dgm:prSet>
      <dgm:spPr/>
    </dgm:pt>
    <dgm:pt modelId="{6BF1EF11-03B5-4E31-BC21-6F179B9E4A1F}" type="pres">
      <dgm:prSet presAssocID="{85B79AE3-FA5C-48EB-8736-4B305C579D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EBA606-C767-40B9-99D3-A80E21F050BA}" type="pres">
      <dgm:prSet presAssocID="{3CF1136A-86EF-4064-A2C8-390F131E3283}" presName="spacer" presStyleCnt="0"/>
      <dgm:spPr/>
    </dgm:pt>
    <dgm:pt modelId="{78FF9162-83D3-40B3-81CE-0A7161D2651B}" type="pres">
      <dgm:prSet presAssocID="{1663BF93-CB11-4024-8BC9-7DF9AF8A339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9C21CA-E247-446A-89FD-606930C0A3C4}" type="pres">
      <dgm:prSet presAssocID="{1663BF93-CB11-4024-8BC9-7DF9AF8A339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0E97610-B0B0-420C-B2AE-F768A989389D}" srcId="{1663BF93-CB11-4024-8BC9-7DF9AF8A3395}" destId="{CF0071D0-3556-4F95-955E-8DEAB3F2CA13}" srcOrd="3" destOrd="0" parTransId="{035BA4E2-27A8-48B2-983A-0F5C199938B5}" sibTransId="{91E20EED-85EF-4247-A69B-3EE7E768663F}"/>
    <dgm:cxn modelId="{829C8514-F5E1-4D17-B6FA-8A5B6AFC47F9}" type="presOf" srcId="{16B23C77-7AB4-4C70-9B05-A32DA0860039}" destId="{179C21CA-E247-446A-89FD-606930C0A3C4}" srcOrd="0" destOrd="4" presId="urn:microsoft.com/office/officeart/2005/8/layout/vList2"/>
    <dgm:cxn modelId="{EBEA2D24-53E3-46FA-8272-60C52F6FFC05}" srcId="{1663BF93-CB11-4024-8BC9-7DF9AF8A3395}" destId="{90AC4657-7EEA-444A-9369-A6A3834EC163}" srcOrd="8" destOrd="0" parTransId="{0B0E69A1-640D-4F23-91FF-1EAC75DAA506}" sibTransId="{D7BB0B94-EAE4-484F-8A14-4B22152EC738}"/>
    <dgm:cxn modelId="{5FB4FA37-4BC2-4811-8663-209D1EB87DA6}" type="presOf" srcId="{575D4D21-0BDA-4070-AF83-B2C53590AD6F}" destId="{179C21CA-E247-446A-89FD-606930C0A3C4}" srcOrd="0" destOrd="2" presId="urn:microsoft.com/office/officeart/2005/8/layout/vList2"/>
    <dgm:cxn modelId="{F46CEC3D-0327-4CC4-914D-18FE3336E7DB}" srcId="{1663BF93-CB11-4024-8BC9-7DF9AF8A3395}" destId="{B8CB2A06-0051-43A6-A29A-7995034F4BAD}" srcOrd="5" destOrd="0" parTransId="{61D23104-D4B3-4637-9C86-F0FCCF29E661}" sibTransId="{D500B3E8-9531-40B3-A518-92C0E5D79136}"/>
    <dgm:cxn modelId="{55BD045B-E7D5-4016-9868-A0E6B6C04A5A}" type="presOf" srcId="{3D12AF2F-9B3C-49B2-853E-364FCEC07ECE}" destId="{179C21CA-E247-446A-89FD-606930C0A3C4}" srcOrd="0" destOrd="7" presId="urn:microsoft.com/office/officeart/2005/8/layout/vList2"/>
    <dgm:cxn modelId="{2317944E-07C1-46B1-B29A-E4A5492FF231}" srcId="{1663BF93-CB11-4024-8BC9-7DF9AF8A3395}" destId="{2D3CDCB6-71FB-4C46-8F9D-97436D13D355}" srcOrd="0" destOrd="0" parTransId="{46DD2D8B-E577-4AE6-9CC0-00F0B3CD5740}" sibTransId="{F97A00F1-5920-475A-A8E7-346755AF4660}"/>
    <dgm:cxn modelId="{92A34C86-EC67-485E-8E9D-C2A5AF6534D9}" type="presOf" srcId="{18B516AF-5E78-4976-8DFA-F799A13A8124}" destId="{179C21CA-E247-446A-89FD-606930C0A3C4}" srcOrd="0" destOrd="1" presId="urn:microsoft.com/office/officeart/2005/8/layout/vList2"/>
    <dgm:cxn modelId="{4BD3D48C-6293-4CAE-A52D-B136A2EFEA04}" srcId="{D0A31405-9476-45DD-BEB9-DA9AF2DDCBF6}" destId="{1663BF93-CB11-4024-8BC9-7DF9AF8A3395}" srcOrd="1" destOrd="0" parTransId="{7A75F907-97C4-4390-B4BC-D14265CD707D}" sibTransId="{A9D0E564-8554-4D20-9332-9B884F11D18A}"/>
    <dgm:cxn modelId="{6932A097-148C-444D-97F4-B3C0432070D2}" srcId="{1663BF93-CB11-4024-8BC9-7DF9AF8A3395}" destId="{D33BEBEF-BE4A-4B04-AFB0-4873AF4C48B5}" srcOrd="6" destOrd="0" parTransId="{C788826C-A113-467D-9F46-97BF4A3930B9}" sibTransId="{36734CE9-815E-4B0C-9AAD-17F0642C3772}"/>
    <dgm:cxn modelId="{A7CCF59F-8123-4941-B118-CE062D834B00}" type="presOf" srcId="{1663BF93-CB11-4024-8BC9-7DF9AF8A3395}" destId="{78FF9162-83D3-40B3-81CE-0A7161D2651B}" srcOrd="0" destOrd="0" presId="urn:microsoft.com/office/officeart/2005/8/layout/vList2"/>
    <dgm:cxn modelId="{20A650B1-789C-4798-A1F8-1A4B2CC9237A}" type="presOf" srcId="{85B79AE3-FA5C-48EB-8736-4B305C579D1D}" destId="{6BF1EF11-03B5-4E31-BC21-6F179B9E4A1F}" srcOrd="0" destOrd="0" presId="urn:microsoft.com/office/officeart/2005/8/layout/vList2"/>
    <dgm:cxn modelId="{0045D8BA-02E8-4C52-9F8A-E84B752D77CC}" type="presOf" srcId="{2D3CDCB6-71FB-4C46-8F9D-97436D13D355}" destId="{179C21CA-E247-446A-89FD-606930C0A3C4}" srcOrd="0" destOrd="0" presId="urn:microsoft.com/office/officeart/2005/8/layout/vList2"/>
    <dgm:cxn modelId="{4AB495C7-AE67-457D-BDBC-E21F661B7866}" srcId="{1663BF93-CB11-4024-8BC9-7DF9AF8A3395}" destId="{575D4D21-0BDA-4070-AF83-B2C53590AD6F}" srcOrd="2" destOrd="0" parTransId="{7FF8F5F7-745D-493E-B2A5-B68EFCE42704}" sibTransId="{70189D9A-9ADD-4283-A972-28DE76BDBD85}"/>
    <dgm:cxn modelId="{AD0E28D9-DCF1-4D19-BDCC-C8DBC21E0B6B}" srcId="{1663BF93-CB11-4024-8BC9-7DF9AF8A3395}" destId="{18B516AF-5E78-4976-8DFA-F799A13A8124}" srcOrd="1" destOrd="0" parTransId="{8349DD3A-98B2-40F6-8B70-3EA53B190D69}" sibTransId="{7558498E-0D1C-46A4-92A3-CF703ABB3E7B}"/>
    <dgm:cxn modelId="{A2D5CEE1-71AD-4CEC-B9FF-D1820712D7EE}" type="presOf" srcId="{D33BEBEF-BE4A-4B04-AFB0-4873AF4C48B5}" destId="{179C21CA-E247-446A-89FD-606930C0A3C4}" srcOrd="0" destOrd="6" presId="urn:microsoft.com/office/officeart/2005/8/layout/vList2"/>
    <dgm:cxn modelId="{5DCF37E2-E37F-4A96-A972-FB576C81DCBA}" srcId="{1663BF93-CB11-4024-8BC9-7DF9AF8A3395}" destId="{16B23C77-7AB4-4C70-9B05-A32DA0860039}" srcOrd="4" destOrd="0" parTransId="{4AFE386C-6935-4F3F-AD64-D589A99547C4}" sibTransId="{19AED88D-D675-4C79-B5AA-E679BE7F0C72}"/>
    <dgm:cxn modelId="{243C6AE2-0A63-428E-BF5D-9D591C104014}" type="presOf" srcId="{90AC4657-7EEA-444A-9369-A6A3834EC163}" destId="{179C21CA-E247-446A-89FD-606930C0A3C4}" srcOrd="0" destOrd="8" presId="urn:microsoft.com/office/officeart/2005/8/layout/vList2"/>
    <dgm:cxn modelId="{83B070E2-A1E1-4FFF-A0E1-5763D9627E04}" srcId="{1663BF93-CB11-4024-8BC9-7DF9AF8A3395}" destId="{3D12AF2F-9B3C-49B2-853E-364FCEC07ECE}" srcOrd="7" destOrd="0" parTransId="{DBA062E3-DE98-43CA-B66D-C81BF2532747}" sibTransId="{6B079F06-8E3D-483C-86BA-CFD2F6904C8D}"/>
    <dgm:cxn modelId="{4FA3D4EB-57F3-4590-9B63-D67EFF8ECB43}" srcId="{D0A31405-9476-45DD-BEB9-DA9AF2DDCBF6}" destId="{85B79AE3-FA5C-48EB-8736-4B305C579D1D}" srcOrd="0" destOrd="0" parTransId="{FAD8DBF4-286F-4BAA-AA87-52BB569A060A}" sibTransId="{3CF1136A-86EF-4064-A2C8-390F131E3283}"/>
    <dgm:cxn modelId="{F31D1EF5-90DF-4350-90D9-4C7E579EFDDF}" type="presOf" srcId="{CF0071D0-3556-4F95-955E-8DEAB3F2CA13}" destId="{179C21CA-E247-446A-89FD-606930C0A3C4}" srcOrd="0" destOrd="3" presId="urn:microsoft.com/office/officeart/2005/8/layout/vList2"/>
    <dgm:cxn modelId="{99154DF9-5227-4FAD-B761-5F048251EFA8}" type="presOf" srcId="{B8CB2A06-0051-43A6-A29A-7995034F4BAD}" destId="{179C21CA-E247-446A-89FD-606930C0A3C4}" srcOrd="0" destOrd="5" presId="urn:microsoft.com/office/officeart/2005/8/layout/vList2"/>
    <dgm:cxn modelId="{5916B3FE-8957-47C6-A517-963A60BBE4D1}" type="presOf" srcId="{D0A31405-9476-45DD-BEB9-DA9AF2DDCBF6}" destId="{05882BF4-B3D9-4BCF-B3F8-2FAF573FF5DC}" srcOrd="0" destOrd="0" presId="urn:microsoft.com/office/officeart/2005/8/layout/vList2"/>
    <dgm:cxn modelId="{275F3F58-8EE6-4466-B299-680D766BCC35}" type="presParOf" srcId="{05882BF4-B3D9-4BCF-B3F8-2FAF573FF5DC}" destId="{6BF1EF11-03B5-4E31-BC21-6F179B9E4A1F}" srcOrd="0" destOrd="0" presId="urn:microsoft.com/office/officeart/2005/8/layout/vList2"/>
    <dgm:cxn modelId="{9AA44A6E-7FE0-4B90-BCC1-447F5365BEA0}" type="presParOf" srcId="{05882BF4-B3D9-4BCF-B3F8-2FAF573FF5DC}" destId="{0FEBA606-C767-40B9-99D3-A80E21F050BA}" srcOrd="1" destOrd="0" presId="urn:microsoft.com/office/officeart/2005/8/layout/vList2"/>
    <dgm:cxn modelId="{3BCD6EBD-4EF3-4332-86B7-9732A0719DB5}" type="presParOf" srcId="{05882BF4-B3D9-4BCF-B3F8-2FAF573FF5DC}" destId="{78FF9162-83D3-40B3-81CE-0A7161D2651B}" srcOrd="2" destOrd="0" presId="urn:microsoft.com/office/officeart/2005/8/layout/vList2"/>
    <dgm:cxn modelId="{0327C175-61D8-40A1-8F49-BE93BEA68988}" type="presParOf" srcId="{05882BF4-B3D9-4BCF-B3F8-2FAF573FF5DC}" destId="{179C21CA-E247-446A-89FD-606930C0A3C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B833D5B-24A6-4F3B-A804-FBEEE0AC1E5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2BC6616-D28D-4E46-AC44-00AB59D8C325}">
      <dgm:prSet/>
      <dgm:spPr/>
      <dgm:t>
        <a:bodyPr/>
        <a:lstStyle/>
        <a:p>
          <a:r>
            <a:rPr lang="en-US" b="1"/>
            <a:t>Learning Outcomes</a:t>
          </a:r>
          <a:endParaRPr lang="en-IN"/>
        </a:p>
      </dgm:t>
    </dgm:pt>
    <dgm:pt modelId="{C524BA88-11E9-44FB-B8F8-7AF048B85A07}" type="parTrans" cxnId="{DD9CF343-9B88-42BB-9625-C58CCC7E9AC5}">
      <dgm:prSet/>
      <dgm:spPr/>
      <dgm:t>
        <a:bodyPr/>
        <a:lstStyle/>
        <a:p>
          <a:endParaRPr lang="en-IN"/>
        </a:p>
      </dgm:t>
    </dgm:pt>
    <dgm:pt modelId="{BB485497-4721-4783-BAF3-0A456911C5CA}" type="sibTrans" cxnId="{DD9CF343-9B88-42BB-9625-C58CCC7E9AC5}">
      <dgm:prSet/>
      <dgm:spPr/>
      <dgm:t>
        <a:bodyPr/>
        <a:lstStyle/>
        <a:p>
          <a:endParaRPr lang="en-IN"/>
        </a:p>
      </dgm:t>
    </dgm:pt>
    <dgm:pt modelId="{93D06569-8898-41D2-A27B-5AC9E1D1CC33}" type="pres">
      <dgm:prSet presAssocID="{BB833D5B-24A6-4F3B-A804-FBEEE0AC1E5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FE9AB87-DEE8-43A9-9D42-D26336A62054}" type="pres">
      <dgm:prSet presAssocID="{82BC6616-D28D-4E46-AC44-00AB59D8C325}" presName="circle1" presStyleLbl="node1" presStyleIdx="0" presStyleCnt="1"/>
      <dgm:spPr/>
    </dgm:pt>
    <dgm:pt modelId="{2DE011D5-B27D-4CE1-AEFF-D9DE465814B0}" type="pres">
      <dgm:prSet presAssocID="{82BC6616-D28D-4E46-AC44-00AB59D8C325}" presName="space" presStyleCnt="0"/>
      <dgm:spPr/>
    </dgm:pt>
    <dgm:pt modelId="{6AB868D8-02E2-402A-B206-E5195E50D9F7}" type="pres">
      <dgm:prSet presAssocID="{82BC6616-D28D-4E46-AC44-00AB59D8C325}" presName="rect1" presStyleLbl="alignAcc1" presStyleIdx="0" presStyleCnt="1"/>
      <dgm:spPr/>
    </dgm:pt>
    <dgm:pt modelId="{2411193C-C018-4455-9BA5-20D996B1ADB3}" type="pres">
      <dgm:prSet presAssocID="{82BC6616-D28D-4E46-AC44-00AB59D8C32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F265D19-2D22-454F-883C-C2222DCB7EC2}" type="presOf" srcId="{82BC6616-D28D-4E46-AC44-00AB59D8C325}" destId="{2411193C-C018-4455-9BA5-20D996B1ADB3}" srcOrd="1" destOrd="0" presId="urn:microsoft.com/office/officeart/2005/8/layout/target3"/>
    <dgm:cxn modelId="{DD9CF343-9B88-42BB-9625-C58CCC7E9AC5}" srcId="{BB833D5B-24A6-4F3B-A804-FBEEE0AC1E5F}" destId="{82BC6616-D28D-4E46-AC44-00AB59D8C325}" srcOrd="0" destOrd="0" parTransId="{C524BA88-11E9-44FB-B8F8-7AF048B85A07}" sibTransId="{BB485497-4721-4783-BAF3-0A456911C5CA}"/>
    <dgm:cxn modelId="{16BD91A8-37A7-4E77-ACF3-BFE6540053AD}" type="presOf" srcId="{BB833D5B-24A6-4F3B-A804-FBEEE0AC1E5F}" destId="{93D06569-8898-41D2-A27B-5AC9E1D1CC33}" srcOrd="0" destOrd="0" presId="urn:microsoft.com/office/officeart/2005/8/layout/target3"/>
    <dgm:cxn modelId="{E5FDDAAE-0B41-4972-BF93-8EC9CC8B3F33}" type="presOf" srcId="{82BC6616-D28D-4E46-AC44-00AB59D8C325}" destId="{6AB868D8-02E2-402A-B206-E5195E50D9F7}" srcOrd="0" destOrd="0" presId="urn:microsoft.com/office/officeart/2005/8/layout/target3"/>
    <dgm:cxn modelId="{4E8AA59B-8F89-47B3-ABB1-E5C515BA213A}" type="presParOf" srcId="{93D06569-8898-41D2-A27B-5AC9E1D1CC33}" destId="{BFE9AB87-DEE8-43A9-9D42-D26336A62054}" srcOrd="0" destOrd="0" presId="urn:microsoft.com/office/officeart/2005/8/layout/target3"/>
    <dgm:cxn modelId="{8BE0FD23-87CE-4DB0-A731-7A2EB11BE097}" type="presParOf" srcId="{93D06569-8898-41D2-A27B-5AC9E1D1CC33}" destId="{2DE011D5-B27D-4CE1-AEFF-D9DE465814B0}" srcOrd="1" destOrd="0" presId="urn:microsoft.com/office/officeart/2005/8/layout/target3"/>
    <dgm:cxn modelId="{50E4A6DF-76CE-487B-930C-D0A42861896F}" type="presParOf" srcId="{93D06569-8898-41D2-A27B-5AC9E1D1CC33}" destId="{6AB868D8-02E2-402A-B206-E5195E50D9F7}" srcOrd="2" destOrd="0" presId="urn:microsoft.com/office/officeart/2005/8/layout/target3"/>
    <dgm:cxn modelId="{480A4768-0C72-4948-B0CE-735F5F4499A8}" type="presParOf" srcId="{93D06569-8898-41D2-A27B-5AC9E1D1CC33}" destId="{2411193C-C018-4455-9BA5-20D996B1ADB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B42F9EE-794F-4712-9595-1124C02ECB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8E772F8-B5BD-4544-982E-AA5958D3E750}">
      <dgm:prSet/>
      <dgm:spPr/>
      <dgm:t>
        <a:bodyPr/>
        <a:lstStyle/>
        <a:p>
          <a:r>
            <a:rPr lang="en-US" b="1"/>
            <a:t>Data Cleaning:</a:t>
          </a:r>
          <a:endParaRPr lang="en-IN"/>
        </a:p>
      </dgm:t>
    </dgm:pt>
    <dgm:pt modelId="{89686CED-CF5A-46C2-9D17-12D6DBD2B885}" type="parTrans" cxnId="{0F16F233-B9DA-45DE-8683-5C32CB25FB7C}">
      <dgm:prSet/>
      <dgm:spPr/>
      <dgm:t>
        <a:bodyPr/>
        <a:lstStyle/>
        <a:p>
          <a:endParaRPr lang="en-IN"/>
        </a:p>
      </dgm:t>
    </dgm:pt>
    <dgm:pt modelId="{44A3FD63-E3B5-4756-80CE-8962EC38DA83}" type="sibTrans" cxnId="{0F16F233-B9DA-45DE-8683-5C32CB25FB7C}">
      <dgm:prSet/>
      <dgm:spPr/>
      <dgm:t>
        <a:bodyPr/>
        <a:lstStyle/>
        <a:p>
          <a:endParaRPr lang="en-IN"/>
        </a:p>
      </dgm:t>
    </dgm:pt>
    <dgm:pt modelId="{C8398C9B-A92E-476F-95C3-CE85C9B76C09}">
      <dgm:prSet/>
      <dgm:spPr/>
      <dgm:t>
        <a:bodyPr/>
        <a:lstStyle/>
        <a:p>
          <a:r>
            <a:rPr lang="en-US"/>
            <a:t>Learned how to perform data cleaning tasks such as:</a:t>
          </a:r>
          <a:endParaRPr lang="en-IN"/>
        </a:p>
      </dgm:t>
    </dgm:pt>
    <dgm:pt modelId="{CA02B1FD-09AC-4808-82E1-8475199048A8}" type="parTrans" cxnId="{E9B011D0-9942-4BA3-BFA2-20A6C38DA5F3}">
      <dgm:prSet/>
      <dgm:spPr/>
      <dgm:t>
        <a:bodyPr/>
        <a:lstStyle/>
        <a:p>
          <a:endParaRPr lang="en-IN"/>
        </a:p>
      </dgm:t>
    </dgm:pt>
    <dgm:pt modelId="{A796350A-A24F-4743-8C63-634A8F1577AA}" type="sibTrans" cxnId="{E9B011D0-9942-4BA3-BFA2-20A6C38DA5F3}">
      <dgm:prSet/>
      <dgm:spPr/>
      <dgm:t>
        <a:bodyPr/>
        <a:lstStyle/>
        <a:p>
          <a:endParaRPr lang="en-IN"/>
        </a:p>
      </dgm:t>
    </dgm:pt>
    <dgm:pt modelId="{BE128A4C-5245-4565-A6FF-69347A929185}">
      <dgm:prSet/>
      <dgm:spPr/>
      <dgm:t>
        <a:bodyPr/>
        <a:lstStyle/>
        <a:p>
          <a:r>
            <a:rPr lang="en-US" dirty="0"/>
            <a:t>Replacing boolean values with 0 and 1.</a:t>
          </a:r>
          <a:endParaRPr lang="en-IN" dirty="0"/>
        </a:p>
      </dgm:t>
    </dgm:pt>
    <dgm:pt modelId="{C61962F8-AEBC-46D2-A290-47AD1EDE9B41}" type="parTrans" cxnId="{49606E7D-FB13-4E52-9A3F-3E27ED35BFC4}">
      <dgm:prSet/>
      <dgm:spPr/>
      <dgm:t>
        <a:bodyPr/>
        <a:lstStyle/>
        <a:p>
          <a:endParaRPr lang="en-IN"/>
        </a:p>
      </dgm:t>
    </dgm:pt>
    <dgm:pt modelId="{D35C9145-F7BC-4521-9B5E-A1A6B507D9E2}" type="sibTrans" cxnId="{49606E7D-FB13-4E52-9A3F-3E27ED35BFC4}">
      <dgm:prSet/>
      <dgm:spPr/>
      <dgm:t>
        <a:bodyPr/>
        <a:lstStyle/>
        <a:p>
          <a:endParaRPr lang="en-IN"/>
        </a:p>
      </dgm:t>
    </dgm:pt>
    <dgm:pt modelId="{5BFC637D-CE8F-4FE5-9F16-87C57063EBD3}">
      <dgm:prSet/>
      <dgm:spPr/>
      <dgm:t>
        <a:bodyPr/>
        <a:lstStyle/>
        <a:p>
          <a:r>
            <a:rPr lang="en-US"/>
            <a:t>Handling outliers using IQR and replacing them with median values.</a:t>
          </a:r>
          <a:endParaRPr lang="en-IN"/>
        </a:p>
      </dgm:t>
    </dgm:pt>
    <dgm:pt modelId="{E4993B09-4593-4D13-A268-971149263ED1}" type="parTrans" cxnId="{DFDA1A4B-E8F1-4498-BBF1-E9E614BC73C2}">
      <dgm:prSet/>
      <dgm:spPr/>
      <dgm:t>
        <a:bodyPr/>
        <a:lstStyle/>
        <a:p>
          <a:endParaRPr lang="en-IN"/>
        </a:p>
      </dgm:t>
    </dgm:pt>
    <dgm:pt modelId="{032EBF68-A8BD-467E-9FBB-8428608E565A}" type="sibTrans" cxnId="{DFDA1A4B-E8F1-4498-BBF1-E9E614BC73C2}">
      <dgm:prSet/>
      <dgm:spPr/>
      <dgm:t>
        <a:bodyPr/>
        <a:lstStyle/>
        <a:p>
          <a:endParaRPr lang="en-IN"/>
        </a:p>
      </dgm:t>
    </dgm:pt>
    <dgm:pt modelId="{FFE0DBD4-9C7D-4309-8342-D1875FF04BAA}">
      <dgm:prSet/>
      <dgm:spPr/>
      <dgm:t>
        <a:bodyPr/>
        <a:lstStyle/>
        <a:p>
          <a:r>
            <a:rPr lang="en-US" b="1" dirty="0"/>
            <a:t>Exploratory Data Analysis (EDA):</a:t>
          </a:r>
          <a:endParaRPr lang="en-IN" dirty="0"/>
        </a:p>
      </dgm:t>
    </dgm:pt>
    <dgm:pt modelId="{0CB613AD-B819-4179-8362-718E32456C89}" type="parTrans" cxnId="{51137F43-356B-4EB6-B5A6-4A046414DF5E}">
      <dgm:prSet/>
      <dgm:spPr/>
      <dgm:t>
        <a:bodyPr/>
        <a:lstStyle/>
        <a:p>
          <a:endParaRPr lang="en-IN"/>
        </a:p>
      </dgm:t>
    </dgm:pt>
    <dgm:pt modelId="{342F378B-CE12-4E00-912B-D7371A8D852E}" type="sibTrans" cxnId="{51137F43-356B-4EB6-B5A6-4A046414DF5E}">
      <dgm:prSet/>
      <dgm:spPr/>
      <dgm:t>
        <a:bodyPr/>
        <a:lstStyle/>
        <a:p>
          <a:endParaRPr lang="en-IN"/>
        </a:p>
      </dgm:t>
    </dgm:pt>
    <dgm:pt modelId="{E023DD4F-E0EA-444D-A924-50C6CD20C944}">
      <dgm:prSet/>
      <dgm:spPr/>
      <dgm:t>
        <a:bodyPr/>
        <a:lstStyle/>
        <a:p>
          <a:r>
            <a:rPr lang="en-US" dirty="0"/>
            <a:t>Learned how to perform EDA tasks such as:</a:t>
          </a:r>
          <a:endParaRPr lang="en-IN" dirty="0"/>
        </a:p>
      </dgm:t>
    </dgm:pt>
    <dgm:pt modelId="{6EBD4C48-1FD4-40DA-8175-637A5ABA448A}" type="parTrans" cxnId="{D94B1E18-6FC2-417F-80EE-46CE155B63C0}">
      <dgm:prSet/>
      <dgm:spPr/>
      <dgm:t>
        <a:bodyPr/>
        <a:lstStyle/>
        <a:p>
          <a:endParaRPr lang="en-IN"/>
        </a:p>
      </dgm:t>
    </dgm:pt>
    <dgm:pt modelId="{441E9924-ECC9-4006-B011-74E169B6AE2E}" type="sibTrans" cxnId="{D94B1E18-6FC2-417F-80EE-46CE155B63C0}">
      <dgm:prSet/>
      <dgm:spPr/>
      <dgm:t>
        <a:bodyPr/>
        <a:lstStyle/>
        <a:p>
          <a:endParaRPr lang="en-IN"/>
        </a:p>
      </dgm:t>
    </dgm:pt>
    <dgm:pt modelId="{FA97FC3E-ABAD-4BB6-B2A5-AADA1AD45E64}">
      <dgm:prSet/>
      <dgm:spPr/>
      <dgm:t>
        <a:bodyPr/>
        <a:lstStyle/>
        <a:p>
          <a:r>
            <a:rPr lang="en-US"/>
            <a:t>Checking for skewness using skew().</a:t>
          </a:r>
          <a:endParaRPr lang="en-IN"/>
        </a:p>
      </dgm:t>
    </dgm:pt>
    <dgm:pt modelId="{647E6830-F44C-4ECE-9162-DB491E4429BF}" type="parTrans" cxnId="{E8D19666-8D77-4D35-BE9E-D42FE35F5200}">
      <dgm:prSet/>
      <dgm:spPr/>
      <dgm:t>
        <a:bodyPr/>
        <a:lstStyle/>
        <a:p>
          <a:endParaRPr lang="en-IN"/>
        </a:p>
      </dgm:t>
    </dgm:pt>
    <dgm:pt modelId="{67CD7590-5D8E-471D-8A3A-625BC679E82E}" type="sibTrans" cxnId="{E8D19666-8D77-4D35-BE9E-D42FE35F5200}">
      <dgm:prSet/>
      <dgm:spPr/>
      <dgm:t>
        <a:bodyPr/>
        <a:lstStyle/>
        <a:p>
          <a:endParaRPr lang="en-IN"/>
        </a:p>
      </dgm:t>
    </dgm:pt>
    <dgm:pt modelId="{F5C8B84E-1B55-4E0E-A38E-FF0FB7724A73}">
      <dgm:prSet/>
      <dgm:spPr/>
      <dgm:t>
        <a:bodyPr/>
        <a:lstStyle/>
        <a:p>
          <a:r>
            <a:rPr lang="en-US" dirty="0"/>
            <a:t>Calculating the correlation matrix using corr().</a:t>
          </a:r>
          <a:endParaRPr lang="en-IN" dirty="0"/>
        </a:p>
      </dgm:t>
    </dgm:pt>
    <dgm:pt modelId="{DF0C4F3A-5A15-413F-8D31-48D47EDA8848}" type="parTrans" cxnId="{2EE8709D-1525-4B0B-95AC-FE7ED172CCA0}">
      <dgm:prSet/>
      <dgm:spPr/>
      <dgm:t>
        <a:bodyPr/>
        <a:lstStyle/>
        <a:p>
          <a:endParaRPr lang="en-IN"/>
        </a:p>
      </dgm:t>
    </dgm:pt>
    <dgm:pt modelId="{ABDC25B8-2796-470C-8C1F-FDEF8314D0C7}" type="sibTrans" cxnId="{2EE8709D-1525-4B0B-95AC-FE7ED172CCA0}">
      <dgm:prSet/>
      <dgm:spPr/>
      <dgm:t>
        <a:bodyPr/>
        <a:lstStyle/>
        <a:p>
          <a:endParaRPr lang="en-IN"/>
        </a:p>
      </dgm:t>
    </dgm:pt>
    <dgm:pt modelId="{759AABC9-B3DE-49A3-BAD5-F07144E83C58}">
      <dgm:prSet/>
      <dgm:spPr/>
      <dgm:t>
        <a:bodyPr/>
        <a:lstStyle/>
        <a:p>
          <a:r>
            <a:rPr lang="en-US" dirty="0"/>
            <a:t>Visualizing the correlation matrix using a heatmap with sns.heatmap().</a:t>
          </a:r>
          <a:endParaRPr lang="en-IN" dirty="0"/>
        </a:p>
      </dgm:t>
    </dgm:pt>
    <dgm:pt modelId="{87F950FE-DFB0-4C8E-94D8-BAA1499C16C1}" type="parTrans" cxnId="{0031D680-A25F-43BC-8770-E6FA0E43191F}">
      <dgm:prSet/>
      <dgm:spPr/>
      <dgm:t>
        <a:bodyPr/>
        <a:lstStyle/>
        <a:p>
          <a:endParaRPr lang="en-IN"/>
        </a:p>
      </dgm:t>
    </dgm:pt>
    <dgm:pt modelId="{5C93AE2C-8F64-4FE8-8D30-00C7E64DE555}" type="sibTrans" cxnId="{0031D680-A25F-43BC-8770-E6FA0E43191F}">
      <dgm:prSet/>
      <dgm:spPr/>
      <dgm:t>
        <a:bodyPr/>
        <a:lstStyle/>
        <a:p>
          <a:endParaRPr lang="en-IN"/>
        </a:p>
      </dgm:t>
    </dgm:pt>
    <dgm:pt modelId="{96C068AC-FA58-4803-82D7-928515DB12E4}">
      <dgm:prSet/>
      <dgm:spPr/>
      <dgm:t>
        <a:bodyPr/>
        <a:lstStyle/>
        <a:p>
          <a:r>
            <a:rPr lang="en-US"/>
            <a:t>Interpreting the heatmap to identify correlations between variables.</a:t>
          </a:r>
          <a:endParaRPr lang="en-IN"/>
        </a:p>
      </dgm:t>
    </dgm:pt>
    <dgm:pt modelId="{FBBCA3F7-BCC5-4314-9944-C543B31F73A6}" type="parTrans" cxnId="{1CC379CD-A456-44C1-8603-8B0B5E4E7649}">
      <dgm:prSet/>
      <dgm:spPr/>
      <dgm:t>
        <a:bodyPr/>
        <a:lstStyle/>
        <a:p>
          <a:endParaRPr lang="en-IN"/>
        </a:p>
      </dgm:t>
    </dgm:pt>
    <dgm:pt modelId="{2263F159-F85C-451F-B293-B6DC668E47E2}" type="sibTrans" cxnId="{1CC379CD-A456-44C1-8603-8B0B5E4E7649}">
      <dgm:prSet/>
      <dgm:spPr/>
      <dgm:t>
        <a:bodyPr/>
        <a:lstStyle/>
        <a:p>
          <a:endParaRPr lang="en-IN"/>
        </a:p>
      </dgm:t>
    </dgm:pt>
    <dgm:pt modelId="{6B4AF23C-F66E-4FF6-B584-048058B644D0}" type="pres">
      <dgm:prSet presAssocID="{BB42F9EE-794F-4712-9595-1124C02ECB1B}" presName="linear" presStyleCnt="0">
        <dgm:presLayoutVars>
          <dgm:animLvl val="lvl"/>
          <dgm:resizeHandles val="exact"/>
        </dgm:presLayoutVars>
      </dgm:prSet>
      <dgm:spPr/>
    </dgm:pt>
    <dgm:pt modelId="{47788080-69A3-415A-AFB8-E9E074CEA17D}" type="pres">
      <dgm:prSet presAssocID="{D8E772F8-B5BD-4544-982E-AA5958D3E7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A7F3B09-39C8-4963-98AD-12DA5FF9DADB}" type="pres">
      <dgm:prSet presAssocID="{44A3FD63-E3B5-4756-80CE-8962EC38DA83}" presName="spacer" presStyleCnt="0"/>
      <dgm:spPr/>
    </dgm:pt>
    <dgm:pt modelId="{4AD7801C-730C-4447-B764-7ED9B16801CC}" type="pres">
      <dgm:prSet presAssocID="{C8398C9B-A92E-476F-95C3-CE85C9B76C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B1D108-5E6D-4F97-88E3-3BD19F84814F}" type="pres">
      <dgm:prSet presAssocID="{C8398C9B-A92E-476F-95C3-CE85C9B76C09}" presName="childText" presStyleLbl="revTx" presStyleIdx="0" presStyleCnt="2" custLinFactNeighborY="15439">
        <dgm:presLayoutVars>
          <dgm:bulletEnabled val="1"/>
        </dgm:presLayoutVars>
      </dgm:prSet>
      <dgm:spPr/>
    </dgm:pt>
    <dgm:pt modelId="{F730B674-7DBF-4F89-B637-4DDCB9CC3C47}" type="pres">
      <dgm:prSet presAssocID="{FFE0DBD4-9C7D-4309-8342-D1875FF04BAA}" presName="parentText" presStyleLbl="node1" presStyleIdx="2" presStyleCnt="4" custLinFactY="18253" custLinFactNeighborY="100000">
        <dgm:presLayoutVars>
          <dgm:chMax val="0"/>
          <dgm:bulletEnabled val="1"/>
        </dgm:presLayoutVars>
      </dgm:prSet>
      <dgm:spPr/>
    </dgm:pt>
    <dgm:pt modelId="{0B50F44E-89C9-42D6-AA07-BC8740676039}" type="pres">
      <dgm:prSet presAssocID="{342F378B-CE12-4E00-912B-D7371A8D852E}" presName="spacer" presStyleCnt="0"/>
      <dgm:spPr/>
    </dgm:pt>
    <dgm:pt modelId="{7C93637F-4310-46A1-ADA4-A20DC2A6D8CB}" type="pres">
      <dgm:prSet presAssocID="{E023DD4F-E0EA-444D-A924-50C6CD20C944}" presName="parentText" presStyleLbl="node1" presStyleIdx="3" presStyleCnt="4" custLinFactNeighborY="3973">
        <dgm:presLayoutVars>
          <dgm:chMax val="0"/>
          <dgm:bulletEnabled val="1"/>
        </dgm:presLayoutVars>
      </dgm:prSet>
      <dgm:spPr/>
    </dgm:pt>
    <dgm:pt modelId="{8AA8DC9F-A118-4603-B10F-F537E323F87F}" type="pres">
      <dgm:prSet presAssocID="{E023DD4F-E0EA-444D-A924-50C6CD20C944}" presName="childText" presStyleLbl="revTx" presStyleIdx="1" presStyleCnt="2" custLinFactNeighborY="26098">
        <dgm:presLayoutVars>
          <dgm:bulletEnabled val="1"/>
        </dgm:presLayoutVars>
      </dgm:prSet>
      <dgm:spPr/>
    </dgm:pt>
  </dgm:ptLst>
  <dgm:cxnLst>
    <dgm:cxn modelId="{D94B1E18-6FC2-417F-80EE-46CE155B63C0}" srcId="{BB42F9EE-794F-4712-9595-1124C02ECB1B}" destId="{E023DD4F-E0EA-444D-A924-50C6CD20C944}" srcOrd="3" destOrd="0" parTransId="{6EBD4C48-1FD4-40DA-8175-637A5ABA448A}" sibTransId="{441E9924-ECC9-4006-B011-74E169B6AE2E}"/>
    <dgm:cxn modelId="{D3AC7E2A-D9B9-4B9F-8995-4269E9A92F72}" type="presOf" srcId="{BE128A4C-5245-4565-A6FF-69347A929185}" destId="{50B1D108-5E6D-4F97-88E3-3BD19F84814F}" srcOrd="0" destOrd="0" presId="urn:microsoft.com/office/officeart/2005/8/layout/vList2"/>
    <dgm:cxn modelId="{0F16F233-B9DA-45DE-8683-5C32CB25FB7C}" srcId="{BB42F9EE-794F-4712-9595-1124C02ECB1B}" destId="{D8E772F8-B5BD-4544-982E-AA5958D3E750}" srcOrd="0" destOrd="0" parTransId="{89686CED-CF5A-46C2-9D17-12D6DBD2B885}" sibTransId="{44A3FD63-E3B5-4756-80CE-8962EC38DA83}"/>
    <dgm:cxn modelId="{51137F43-356B-4EB6-B5A6-4A046414DF5E}" srcId="{BB42F9EE-794F-4712-9595-1124C02ECB1B}" destId="{FFE0DBD4-9C7D-4309-8342-D1875FF04BAA}" srcOrd="2" destOrd="0" parTransId="{0CB613AD-B819-4179-8362-718E32456C89}" sibTransId="{342F378B-CE12-4E00-912B-D7371A8D852E}"/>
    <dgm:cxn modelId="{E8D19666-8D77-4D35-BE9E-D42FE35F5200}" srcId="{E023DD4F-E0EA-444D-A924-50C6CD20C944}" destId="{FA97FC3E-ABAD-4BB6-B2A5-AADA1AD45E64}" srcOrd="0" destOrd="0" parTransId="{647E6830-F44C-4ECE-9162-DB491E4429BF}" sibTransId="{67CD7590-5D8E-471D-8A3A-625BC679E82E}"/>
    <dgm:cxn modelId="{DFDA1A4B-E8F1-4498-BBF1-E9E614BC73C2}" srcId="{C8398C9B-A92E-476F-95C3-CE85C9B76C09}" destId="{5BFC637D-CE8F-4FE5-9F16-87C57063EBD3}" srcOrd="1" destOrd="0" parTransId="{E4993B09-4593-4D13-A268-971149263ED1}" sibTransId="{032EBF68-A8BD-467E-9FBB-8428608E565A}"/>
    <dgm:cxn modelId="{07C41C50-487B-4AD9-88FA-9EC4271637C1}" type="presOf" srcId="{D8E772F8-B5BD-4544-982E-AA5958D3E750}" destId="{47788080-69A3-415A-AFB8-E9E074CEA17D}" srcOrd="0" destOrd="0" presId="urn:microsoft.com/office/officeart/2005/8/layout/vList2"/>
    <dgm:cxn modelId="{49606E7D-FB13-4E52-9A3F-3E27ED35BFC4}" srcId="{C8398C9B-A92E-476F-95C3-CE85C9B76C09}" destId="{BE128A4C-5245-4565-A6FF-69347A929185}" srcOrd="0" destOrd="0" parTransId="{C61962F8-AEBC-46D2-A290-47AD1EDE9B41}" sibTransId="{D35C9145-F7BC-4521-9B5E-A1A6B507D9E2}"/>
    <dgm:cxn modelId="{F2355D7F-4C46-4DE1-B135-1F2197AC59F3}" type="presOf" srcId="{5BFC637D-CE8F-4FE5-9F16-87C57063EBD3}" destId="{50B1D108-5E6D-4F97-88E3-3BD19F84814F}" srcOrd="0" destOrd="1" presId="urn:microsoft.com/office/officeart/2005/8/layout/vList2"/>
    <dgm:cxn modelId="{0031D680-A25F-43BC-8770-E6FA0E43191F}" srcId="{E023DD4F-E0EA-444D-A924-50C6CD20C944}" destId="{759AABC9-B3DE-49A3-BAD5-F07144E83C58}" srcOrd="2" destOrd="0" parTransId="{87F950FE-DFB0-4C8E-94D8-BAA1499C16C1}" sibTransId="{5C93AE2C-8F64-4FE8-8D30-00C7E64DE555}"/>
    <dgm:cxn modelId="{E84B4B85-ED5E-4689-986A-B04EA4650371}" type="presOf" srcId="{759AABC9-B3DE-49A3-BAD5-F07144E83C58}" destId="{8AA8DC9F-A118-4603-B10F-F537E323F87F}" srcOrd="0" destOrd="2" presId="urn:microsoft.com/office/officeart/2005/8/layout/vList2"/>
    <dgm:cxn modelId="{2EE8709D-1525-4B0B-95AC-FE7ED172CCA0}" srcId="{E023DD4F-E0EA-444D-A924-50C6CD20C944}" destId="{F5C8B84E-1B55-4E0E-A38E-FF0FB7724A73}" srcOrd="1" destOrd="0" parTransId="{DF0C4F3A-5A15-413F-8D31-48D47EDA8848}" sibTransId="{ABDC25B8-2796-470C-8C1F-FDEF8314D0C7}"/>
    <dgm:cxn modelId="{19EEC1A8-82D1-4B98-87E4-4120A2873318}" type="presOf" srcId="{C8398C9B-A92E-476F-95C3-CE85C9B76C09}" destId="{4AD7801C-730C-4447-B764-7ED9B16801CC}" srcOrd="0" destOrd="0" presId="urn:microsoft.com/office/officeart/2005/8/layout/vList2"/>
    <dgm:cxn modelId="{4CA9E6AA-008E-4754-BDD9-4110526C3861}" type="presOf" srcId="{FA97FC3E-ABAD-4BB6-B2A5-AADA1AD45E64}" destId="{8AA8DC9F-A118-4603-B10F-F537E323F87F}" srcOrd="0" destOrd="0" presId="urn:microsoft.com/office/officeart/2005/8/layout/vList2"/>
    <dgm:cxn modelId="{5020BEBC-7495-466D-8E6C-36B318A7A03D}" type="presOf" srcId="{96C068AC-FA58-4803-82D7-928515DB12E4}" destId="{8AA8DC9F-A118-4603-B10F-F537E323F87F}" srcOrd="0" destOrd="3" presId="urn:microsoft.com/office/officeart/2005/8/layout/vList2"/>
    <dgm:cxn modelId="{1B12D7C1-53BB-4DED-B361-BA6BDC9EF1E5}" type="presOf" srcId="{E023DD4F-E0EA-444D-A924-50C6CD20C944}" destId="{7C93637F-4310-46A1-ADA4-A20DC2A6D8CB}" srcOrd="0" destOrd="0" presId="urn:microsoft.com/office/officeart/2005/8/layout/vList2"/>
    <dgm:cxn modelId="{1CC379CD-A456-44C1-8603-8B0B5E4E7649}" srcId="{E023DD4F-E0EA-444D-A924-50C6CD20C944}" destId="{96C068AC-FA58-4803-82D7-928515DB12E4}" srcOrd="3" destOrd="0" parTransId="{FBBCA3F7-BCC5-4314-9944-C543B31F73A6}" sibTransId="{2263F159-F85C-451F-B293-B6DC668E47E2}"/>
    <dgm:cxn modelId="{71FE96CD-047F-4CD2-AEFB-730C06519DB8}" type="presOf" srcId="{FFE0DBD4-9C7D-4309-8342-D1875FF04BAA}" destId="{F730B674-7DBF-4F89-B637-4DDCB9CC3C47}" srcOrd="0" destOrd="0" presId="urn:microsoft.com/office/officeart/2005/8/layout/vList2"/>
    <dgm:cxn modelId="{E9B011D0-9942-4BA3-BFA2-20A6C38DA5F3}" srcId="{BB42F9EE-794F-4712-9595-1124C02ECB1B}" destId="{C8398C9B-A92E-476F-95C3-CE85C9B76C09}" srcOrd="1" destOrd="0" parTransId="{CA02B1FD-09AC-4808-82E1-8475199048A8}" sibTransId="{A796350A-A24F-4743-8C63-634A8F1577AA}"/>
    <dgm:cxn modelId="{B31807D7-E2B4-412F-BC9B-076A25EB1A76}" type="presOf" srcId="{BB42F9EE-794F-4712-9595-1124C02ECB1B}" destId="{6B4AF23C-F66E-4FF6-B584-048058B644D0}" srcOrd="0" destOrd="0" presId="urn:microsoft.com/office/officeart/2005/8/layout/vList2"/>
    <dgm:cxn modelId="{BDC799F7-599F-413B-A32B-C04BCBBB1CBF}" type="presOf" srcId="{F5C8B84E-1B55-4E0E-A38E-FF0FB7724A73}" destId="{8AA8DC9F-A118-4603-B10F-F537E323F87F}" srcOrd="0" destOrd="1" presId="urn:microsoft.com/office/officeart/2005/8/layout/vList2"/>
    <dgm:cxn modelId="{528FDFA6-94CF-4BA9-A9C3-46DC3C2306B6}" type="presParOf" srcId="{6B4AF23C-F66E-4FF6-B584-048058B644D0}" destId="{47788080-69A3-415A-AFB8-E9E074CEA17D}" srcOrd="0" destOrd="0" presId="urn:microsoft.com/office/officeart/2005/8/layout/vList2"/>
    <dgm:cxn modelId="{6162B202-EC7D-48C2-90A9-6AC551DD9C88}" type="presParOf" srcId="{6B4AF23C-F66E-4FF6-B584-048058B644D0}" destId="{DA7F3B09-39C8-4963-98AD-12DA5FF9DADB}" srcOrd="1" destOrd="0" presId="urn:microsoft.com/office/officeart/2005/8/layout/vList2"/>
    <dgm:cxn modelId="{4DDDA42C-B8B0-4918-BC23-AE13F8BCDEFA}" type="presParOf" srcId="{6B4AF23C-F66E-4FF6-B584-048058B644D0}" destId="{4AD7801C-730C-4447-B764-7ED9B16801CC}" srcOrd="2" destOrd="0" presId="urn:microsoft.com/office/officeart/2005/8/layout/vList2"/>
    <dgm:cxn modelId="{2FBA3CEB-E626-42E9-BC6C-8D8D3ACC2D2B}" type="presParOf" srcId="{6B4AF23C-F66E-4FF6-B584-048058B644D0}" destId="{50B1D108-5E6D-4F97-88E3-3BD19F84814F}" srcOrd="3" destOrd="0" presId="urn:microsoft.com/office/officeart/2005/8/layout/vList2"/>
    <dgm:cxn modelId="{179536AE-C6A1-4796-A75D-FE7EE43601A8}" type="presParOf" srcId="{6B4AF23C-F66E-4FF6-B584-048058B644D0}" destId="{F730B674-7DBF-4F89-B637-4DDCB9CC3C47}" srcOrd="4" destOrd="0" presId="urn:microsoft.com/office/officeart/2005/8/layout/vList2"/>
    <dgm:cxn modelId="{721C0920-F7FB-47DE-AC09-D6625F36D494}" type="presParOf" srcId="{6B4AF23C-F66E-4FF6-B584-048058B644D0}" destId="{0B50F44E-89C9-42D6-AA07-BC8740676039}" srcOrd="5" destOrd="0" presId="urn:microsoft.com/office/officeart/2005/8/layout/vList2"/>
    <dgm:cxn modelId="{615D7263-40E4-4F31-8420-6CBBABC589E4}" type="presParOf" srcId="{6B4AF23C-F66E-4FF6-B584-048058B644D0}" destId="{7C93637F-4310-46A1-ADA4-A20DC2A6D8CB}" srcOrd="6" destOrd="0" presId="urn:microsoft.com/office/officeart/2005/8/layout/vList2"/>
    <dgm:cxn modelId="{B6C5C630-FDDD-4F5E-97F7-C5C371E39195}" type="presParOf" srcId="{6B4AF23C-F66E-4FF6-B584-048058B644D0}" destId="{8AA8DC9F-A118-4603-B10F-F537E323F87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B9D1D7-45E1-4E26-87E9-4F8A083583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97D5F0-99FA-47A4-94AC-234A52B47A85}">
      <dgm:prSet/>
      <dgm:spPr/>
      <dgm:t>
        <a:bodyPr/>
        <a:lstStyle/>
        <a:p>
          <a:r>
            <a:rPr lang="en-US" b="0"/>
            <a:t>What is Data Acquisition and Data Wrangling?</a:t>
          </a:r>
          <a:endParaRPr lang="en-IN"/>
        </a:p>
      </dgm:t>
    </dgm:pt>
    <dgm:pt modelId="{68285D8B-F770-48AB-81F3-4F46EAF530B4}" type="parTrans" cxnId="{F9112BE4-9FD1-410A-B7FE-E31E9112A035}">
      <dgm:prSet/>
      <dgm:spPr/>
      <dgm:t>
        <a:bodyPr/>
        <a:lstStyle/>
        <a:p>
          <a:endParaRPr lang="en-IN"/>
        </a:p>
      </dgm:t>
    </dgm:pt>
    <dgm:pt modelId="{FE5E8743-B860-43A4-9AF0-9DC3AD829B6A}" type="sibTrans" cxnId="{F9112BE4-9FD1-410A-B7FE-E31E9112A035}">
      <dgm:prSet/>
      <dgm:spPr/>
      <dgm:t>
        <a:bodyPr/>
        <a:lstStyle/>
        <a:p>
          <a:endParaRPr lang="en-IN"/>
        </a:p>
      </dgm:t>
    </dgm:pt>
    <dgm:pt modelId="{CFF961FF-259B-47A2-B92D-D12A80783F20}" type="pres">
      <dgm:prSet presAssocID="{FFB9D1D7-45E1-4E26-87E9-4F8A08358367}" presName="linearFlow" presStyleCnt="0">
        <dgm:presLayoutVars>
          <dgm:dir/>
          <dgm:resizeHandles val="exact"/>
        </dgm:presLayoutVars>
      </dgm:prSet>
      <dgm:spPr/>
    </dgm:pt>
    <dgm:pt modelId="{CFBD4894-80CC-4E9C-B7B8-36891B65E7A2}" type="pres">
      <dgm:prSet presAssocID="{D297D5F0-99FA-47A4-94AC-234A52B47A85}" presName="composite" presStyleCnt="0"/>
      <dgm:spPr/>
    </dgm:pt>
    <dgm:pt modelId="{51D4292A-C848-4FC2-8783-ADC8417CE908}" type="pres">
      <dgm:prSet presAssocID="{D297D5F0-99FA-47A4-94AC-234A52B47A85}" presName="imgShp" presStyleLbl="fgImgPlace1" presStyleIdx="0" presStyleCnt="1" custLinFactNeighborX="-63075" custLinFactNeighborY="2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E2698CB3-52D4-4490-9BAF-40479072EA5B}" type="pres">
      <dgm:prSet presAssocID="{D297D5F0-99FA-47A4-94AC-234A52B47A85}" presName="txShp" presStyleLbl="node1" presStyleIdx="0" presStyleCnt="1">
        <dgm:presLayoutVars>
          <dgm:bulletEnabled val="1"/>
        </dgm:presLayoutVars>
      </dgm:prSet>
      <dgm:spPr/>
    </dgm:pt>
  </dgm:ptLst>
  <dgm:cxnLst>
    <dgm:cxn modelId="{C30C1903-3F3A-41A9-AA80-42F043A2BB80}" type="presOf" srcId="{FFB9D1D7-45E1-4E26-87E9-4F8A08358367}" destId="{CFF961FF-259B-47A2-B92D-D12A80783F20}" srcOrd="0" destOrd="0" presId="urn:microsoft.com/office/officeart/2005/8/layout/vList3"/>
    <dgm:cxn modelId="{3127C4D5-0A86-4F13-B5F1-8F3BF8D0037A}" type="presOf" srcId="{D297D5F0-99FA-47A4-94AC-234A52B47A85}" destId="{E2698CB3-52D4-4490-9BAF-40479072EA5B}" srcOrd="0" destOrd="0" presId="urn:microsoft.com/office/officeart/2005/8/layout/vList3"/>
    <dgm:cxn modelId="{F9112BE4-9FD1-410A-B7FE-E31E9112A035}" srcId="{FFB9D1D7-45E1-4E26-87E9-4F8A08358367}" destId="{D297D5F0-99FA-47A4-94AC-234A52B47A85}" srcOrd="0" destOrd="0" parTransId="{68285D8B-F770-48AB-81F3-4F46EAF530B4}" sibTransId="{FE5E8743-B860-43A4-9AF0-9DC3AD829B6A}"/>
    <dgm:cxn modelId="{E33F0FC8-5450-4CDD-9AEB-B779F25CE55F}" type="presParOf" srcId="{CFF961FF-259B-47A2-B92D-D12A80783F20}" destId="{CFBD4894-80CC-4E9C-B7B8-36891B65E7A2}" srcOrd="0" destOrd="0" presId="urn:microsoft.com/office/officeart/2005/8/layout/vList3"/>
    <dgm:cxn modelId="{2C559D38-C1C3-4917-8A5F-729E81D1D4B5}" type="presParOf" srcId="{CFBD4894-80CC-4E9C-B7B8-36891B65E7A2}" destId="{51D4292A-C848-4FC2-8783-ADC8417CE908}" srcOrd="0" destOrd="0" presId="urn:microsoft.com/office/officeart/2005/8/layout/vList3"/>
    <dgm:cxn modelId="{4B1E636F-A691-4C14-86AC-BC68D3D6F345}" type="presParOf" srcId="{CFBD4894-80CC-4E9C-B7B8-36891B65E7A2}" destId="{E2698CB3-52D4-4490-9BAF-40479072EA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8353F7-D50E-422A-B4AD-862AE7F7F5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1A284E0-A2B5-4863-8EB2-19F7D8BD5F93}">
      <dgm:prSet/>
      <dgm:spPr/>
      <dgm:t>
        <a:bodyPr/>
        <a:lstStyle/>
        <a:p>
          <a:r>
            <a:rPr lang="en-US"/>
            <a:t>Data Acquisition</a:t>
          </a:r>
          <a:endParaRPr lang="en-IN"/>
        </a:p>
      </dgm:t>
    </dgm:pt>
    <dgm:pt modelId="{3ADF981A-5C54-4C8E-9E1F-BF4ED2CD8141}" type="parTrans" cxnId="{B61F5BF4-A7F9-4AC3-BBCD-0185F38AA21B}">
      <dgm:prSet/>
      <dgm:spPr/>
      <dgm:t>
        <a:bodyPr/>
        <a:lstStyle/>
        <a:p>
          <a:endParaRPr lang="en-IN"/>
        </a:p>
      </dgm:t>
    </dgm:pt>
    <dgm:pt modelId="{B9247273-6C13-447C-AC2A-FED26CDD71F4}" type="sibTrans" cxnId="{B61F5BF4-A7F9-4AC3-BBCD-0185F38AA21B}">
      <dgm:prSet/>
      <dgm:spPr/>
      <dgm:t>
        <a:bodyPr/>
        <a:lstStyle/>
        <a:p>
          <a:endParaRPr lang="en-IN"/>
        </a:p>
      </dgm:t>
    </dgm:pt>
    <dgm:pt modelId="{C9C70D59-2A13-4894-A92A-43BBB63D5AD6}">
      <dgm:prSet/>
      <dgm:spPr/>
      <dgm:t>
        <a:bodyPr/>
        <a:lstStyle/>
        <a:p>
          <a:r>
            <a:rPr lang="en-US"/>
            <a:t>Data acquisition refers to the systematic process of capturing data from various sources in the physical world,</a:t>
          </a:r>
          <a:endParaRPr lang="en-IN"/>
        </a:p>
      </dgm:t>
    </dgm:pt>
    <dgm:pt modelId="{AD879690-0931-4126-8D96-A650340AD8C8}" type="parTrans" cxnId="{1991628F-4443-420B-8BF4-9FE401A2C132}">
      <dgm:prSet/>
      <dgm:spPr/>
      <dgm:t>
        <a:bodyPr/>
        <a:lstStyle/>
        <a:p>
          <a:endParaRPr lang="en-IN"/>
        </a:p>
      </dgm:t>
    </dgm:pt>
    <dgm:pt modelId="{AE06CCFF-E3FB-4699-945F-F69342EE46CA}" type="sibTrans" cxnId="{1991628F-4443-420B-8BF4-9FE401A2C132}">
      <dgm:prSet/>
      <dgm:spPr/>
      <dgm:t>
        <a:bodyPr/>
        <a:lstStyle/>
        <a:p>
          <a:endParaRPr lang="en-IN"/>
        </a:p>
      </dgm:t>
    </dgm:pt>
    <dgm:pt modelId="{812A1295-5223-4CC0-95E4-C0EBBBCF74D7}">
      <dgm:prSet/>
      <dgm:spPr/>
      <dgm:t>
        <a:bodyPr/>
        <a:lstStyle/>
        <a:p>
          <a:r>
            <a:rPr lang="en-US"/>
            <a:t>converting it into digital format, and making it available for analysis</a:t>
          </a:r>
          <a:endParaRPr lang="en-IN"/>
        </a:p>
      </dgm:t>
    </dgm:pt>
    <dgm:pt modelId="{A5349F5A-CAE6-4D4D-B21C-54CC328EFB5E}" type="parTrans" cxnId="{6BEB7940-2F72-47E2-B341-7FFBFB532691}">
      <dgm:prSet/>
      <dgm:spPr/>
      <dgm:t>
        <a:bodyPr/>
        <a:lstStyle/>
        <a:p>
          <a:endParaRPr lang="en-IN"/>
        </a:p>
      </dgm:t>
    </dgm:pt>
    <dgm:pt modelId="{10DAD514-71C0-4DD1-A10F-1FF584983A0B}" type="sibTrans" cxnId="{6BEB7940-2F72-47E2-B341-7FFBFB532691}">
      <dgm:prSet/>
      <dgm:spPr/>
      <dgm:t>
        <a:bodyPr/>
        <a:lstStyle/>
        <a:p>
          <a:endParaRPr lang="en-IN"/>
        </a:p>
      </dgm:t>
    </dgm:pt>
    <dgm:pt modelId="{118EB6B1-2A93-440E-813C-2D698D2B679C}" type="pres">
      <dgm:prSet presAssocID="{668353F7-D50E-422A-B4AD-862AE7F7F537}" presName="linear" presStyleCnt="0">
        <dgm:presLayoutVars>
          <dgm:animLvl val="lvl"/>
          <dgm:resizeHandles val="exact"/>
        </dgm:presLayoutVars>
      </dgm:prSet>
      <dgm:spPr/>
    </dgm:pt>
    <dgm:pt modelId="{8D8826C4-BCF3-4CA0-9C35-FC576DC4FA20}" type="pres">
      <dgm:prSet presAssocID="{C1A284E0-A2B5-4863-8EB2-19F7D8BD5F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447C78-5C5F-4752-9C3D-BFAACB69CBD6}" type="pres">
      <dgm:prSet presAssocID="{B9247273-6C13-447C-AC2A-FED26CDD71F4}" presName="spacer" presStyleCnt="0"/>
      <dgm:spPr/>
    </dgm:pt>
    <dgm:pt modelId="{8EA7BAAF-9FDD-4761-B36D-0572A8F8B419}" type="pres">
      <dgm:prSet presAssocID="{C9C70D59-2A13-4894-A92A-43BBB63D5A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B7466B-D002-4300-B773-6EED2DA7DEC7}" type="pres">
      <dgm:prSet presAssocID="{AE06CCFF-E3FB-4699-945F-F69342EE46CA}" presName="spacer" presStyleCnt="0"/>
      <dgm:spPr/>
    </dgm:pt>
    <dgm:pt modelId="{950B4083-D7E7-4853-8A71-37D134AAD740}" type="pres">
      <dgm:prSet presAssocID="{812A1295-5223-4CC0-95E4-C0EBBBCF74D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4F8A031-25A7-4384-8D02-FDDDD27B02A2}" type="presOf" srcId="{C1A284E0-A2B5-4863-8EB2-19F7D8BD5F93}" destId="{8D8826C4-BCF3-4CA0-9C35-FC576DC4FA20}" srcOrd="0" destOrd="0" presId="urn:microsoft.com/office/officeart/2005/8/layout/vList2"/>
    <dgm:cxn modelId="{6BEB7940-2F72-47E2-B341-7FFBFB532691}" srcId="{668353F7-D50E-422A-B4AD-862AE7F7F537}" destId="{812A1295-5223-4CC0-95E4-C0EBBBCF74D7}" srcOrd="2" destOrd="0" parTransId="{A5349F5A-CAE6-4D4D-B21C-54CC328EFB5E}" sibTransId="{10DAD514-71C0-4DD1-A10F-1FF584983A0B}"/>
    <dgm:cxn modelId="{FCB1408F-DFAE-4DB5-B967-C765FC3B7EF6}" type="presOf" srcId="{668353F7-D50E-422A-B4AD-862AE7F7F537}" destId="{118EB6B1-2A93-440E-813C-2D698D2B679C}" srcOrd="0" destOrd="0" presId="urn:microsoft.com/office/officeart/2005/8/layout/vList2"/>
    <dgm:cxn modelId="{1991628F-4443-420B-8BF4-9FE401A2C132}" srcId="{668353F7-D50E-422A-B4AD-862AE7F7F537}" destId="{C9C70D59-2A13-4894-A92A-43BBB63D5AD6}" srcOrd="1" destOrd="0" parTransId="{AD879690-0931-4126-8D96-A650340AD8C8}" sibTransId="{AE06CCFF-E3FB-4699-945F-F69342EE46CA}"/>
    <dgm:cxn modelId="{249999DA-407C-4964-AC87-58F9A2E13AA9}" type="presOf" srcId="{812A1295-5223-4CC0-95E4-C0EBBBCF74D7}" destId="{950B4083-D7E7-4853-8A71-37D134AAD740}" srcOrd="0" destOrd="0" presId="urn:microsoft.com/office/officeart/2005/8/layout/vList2"/>
    <dgm:cxn modelId="{B61F5BF4-A7F9-4AC3-BBCD-0185F38AA21B}" srcId="{668353F7-D50E-422A-B4AD-862AE7F7F537}" destId="{C1A284E0-A2B5-4863-8EB2-19F7D8BD5F93}" srcOrd="0" destOrd="0" parTransId="{3ADF981A-5C54-4C8E-9E1F-BF4ED2CD8141}" sibTransId="{B9247273-6C13-447C-AC2A-FED26CDD71F4}"/>
    <dgm:cxn modelId="{DB77D3FC-C9B9-4ECF-B40C-0ABAE4E97A7B}" type="presOf" srcId="{C9C70D59-2A13-4894-A92A-43BBB63D5AD6}" destId="{8EA7BAAF-9FDD-4761-B36D-0572A8F8B419}" srcOrd="0" destOrd="0" presId="urn:microsoft.com/office/officeart/2005/8/layout/vList2"/>
    <dgm:cxn modelId="{6C802402-2F6C-454E-81C4-2C89858B7D1C}" type="presParOf" srcId="{118EB6B1-2A93-440E-813C-2D698D2B679C}" destId="{8D8826C4-BCF3-4CA0-9C35-FC576DC4FA20}" srcOrd="0" destOrd="0" presId="urn:microsoft.com/office/officeart/2005/8/layout/vList2"/>
    <dgm:cxn modelId="{D6ADF62A-8C43-41E6-9FC7-00F6E50D4E02}" type="presParOf" srcId="{118EB6B1-2A93-440E-813C-2D698D2B679C}" destId="{FF447C78-5C5F-4752-9C3D-BFAACB69CBD6}" srcOrd="1" destOrd="0" presId="urn:microsoft.com/office/officeart/2005/8/layout/vList2"/>
    <dgm:cxn modelId="{184193AB-3E58-442D-8915-15423C443E46}" type="presParOf" srcId="{118EB6B1-2A93-440E-813C-2D698D2B679C}" destId="{8EA7BAAF-9FDD-4761-B36D-0572A8F8B419}" srcOrd="2" destOrd="0" presId="urn:microsoft.com/office/officeart/2005/8/layout/vList2"/>
    <dgm:cxn modelId="{D465C344-75C5-44FB-8CA0-C9BAC8DD8BE8}" type="presParOf" srcId="{118EB6B1-2A93-440E-813C-2D698D2B679C}" destId="{5BB7466B-D002-4300-B773-6EED2DA7DEC7}" srcOrd="3" destOrd="0" presId="urn:microsoft.com/office/officeart/2005/8/layout/vList2"/>
    <dgm:cxn modelId="{DB2FCA30-4E11-489D-B556-190BC7097F84}" type="presParOf" srcId="{118EB6B1-2A93-440E-813C-2D698D2B679C}" destId="{950B4083-D7E7-4853-8A71-37D134AAD74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B06FB9-3CAD-482A-AF7C-57F1AF3C2D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183143-6812-4CB7-B219-0834645B400D}">
      <dgm:prSet/>
      <dgm:spPr/>
      <dgm:t>
        <a:bodyPr/>
        <a:lstStyle/>
        <a:p>
          <a:r>
            <a:rPr lang="en-US" dirty="0"/>
            <a:t>Data Wrangling</a:t>
          </a:r>
          <a:endParaRPr lang="en-IN" dirty="0"/>
        </a:p>
      </dgm:t>
    </dgm:pt>
    <dgm:pt modelId="{1912D1AF-756D-4DA2-B57D-0CFD85D57257}" type="parTrans" cxnId="{36DE86A8-BD5C-46FD-8AD5-8062175FDA0C}">
      <dgm:prSet/>
      <dgm:spPr/>
      <dgm:t>
        <a:bodyPr/>
        <a:lstStyle/>
        <a:p>
          <a:endParaRPr lang="en-IN"/>
        </a:p>
      </dgm:t>
    </dgm:pt>
    <dgm:pt modelId="{3165F121-6905-481F-AE5D-3C80037D8C28}" type="sibTrans" cxnId="{36DE86A8-BD5C-46FD-8AD5-8062175FDA0C}">
      <dgm:prSet/>
      <dgm:spPr/>
      <dgm:t>
        <a:bodyPr/>
        <a:lstStyle/>
        <a:p>
          <a:endParaRPr lang="en-IN"/>
        </a:p>
      </dgm:t>
    </dgm:pt>
    <dgm:pt modelId="{61C6303A-33FA-4A2C-A66E-242350D25154}">
      <dgm:prSet/>
      <dgm:spPr/>
      <dgm:t>
        <a:bodyPr/>
        <a:lstStyle/>
        <a:p>
          <a:r>
            <a:rPr lang="en-US" dirty="0"/>
            <a:t>Data wrangling is a crucial process in data science that involves cleaning, structuring, and transforming raw data into a usable format for analysis.</a:t>
          </a:r>
          <a:endParaRPr lang="en-IN" dirty="0"/>
        </a:p>
      </dgm:t>
    </dgm:pt>
    <dgm:pt modelId="{8AB09A04-B7F3-463D-888F-F71AB4A337CE}" type="parTrans" cxnId="{12D951CB-AEDA-407F-B20B-0245074862BD}">
      <dgm:prSet/>
      <dgm:spPr/>
      <dgm:t>
        <a:bodyPr/>
        <a:lstStyle/>
        <a:p>
          <a:endParaRPr lang="en-IN"/>
        </a:p>
      </dgm:t>
    </dgm:pt>
    <dgm:pt modelId="{DAD471C5-B9D1-4A01-8268-843D26B81E10}" type="sibTrans" cxnId="{12D951CB-AEDA-407F-B20B-0245074862BD}">
      <dgm:prSet/>
      <dgm:spPr/>
      <dgm:t>
        <a:bodyPr/>
        <a:lstStyle/>
        <a:p>
          <a:endParaRPr lang="en-IN"/>
        </a:p>
      </dgm:t>
    </dgm:pt>
    <dgm:pt modelId="{C92DFC1B-100E-448C-AAA8-65393B76C959}">
      <dgm:prSet/>
      <dgm:spPr/>
      <dgm:t>
        <a:bodyPr/>
        <a:lstStyle/>
        <a:p>
          <a:r>
            <a:rPr lang="en-US"/>
            <a:t>It is often referred to as data munging and is essential for ensuring the quality and reliability of data used in data science and analytics projects</a:t>
          </a:r>
          <a:endParaRPr lang="en-IN"/>
        </a:p>
      </dgm:t>
    </dgm:pt>
    <dgm:pt modelId="{CAB94CDD-7C17-438C-98CB-F2F31A7DE341}" type="parTrans" cxnId="{15EA55EB-EC02-4959-9022-05A37EBFE1C6}">
      <dgm:prSet/>
      <dgm:spPr/>
      <dgm:t>
        <a:bodyPr/>
        <a:lstStyle/>
        <a:p>
          <a:endParaRPr lang="en-IN"/>
        </a:p>
      </dgm:t>
    </dgm:pt>
    <dgm:pt modelId="{104CB2D8-87C0-4E31-9ECD-C72AB77CF893}" type="sibTrans" cxnId="{15EA55EB-EC02-4959-9022-05A37EBFE1C6}">
      <dgm:prSet/>
      <dgm:spPr/>
      <dgm:t>
        <a:bodyPr/>
        <a:lstStyle/>
        <a:p>
          <a:endParaRPr lang="en-IN"/>
        </a:p>
      </dgm:t>
    </dgm:pt>
    <dgm:pt modelId="{7C00F960-D446-4E3F-BFF2-088F44FF4D8A}" type="pres">
      <dgm:prSet presAssocID="{E7B06FB9-3CAD-482A-AF7C-57F1AF3C2D58}" presName="linear" presStyleCnt="0">
        <dgm:presLayoutVars>
          <dgm:animLvl val="lvl"/>
          <dgm:resizeHandles val="exact"/>
        </dgm:presLayoutVars>
      </dgm:prSet>
      <dgm:spPr/>
    </dgm:pt>
    <dgm:pt modelId="{C33CE728-2653-42B8-8B6F-C8DF8B540AA3}" type="pres">
      <dgm:prSet presAssocID="{AE183143-6812-4CB7-B219-0834645B400D}" presName="parentText" presStyleLbl="node1" presStyleIdx="0" presStyleCnt="3" custScaleY="107931">
        <dgm:presLayoutVars>
          <dgm:chMax val="0"/>
          <dgm:bulletEnabled val="1"/>
        </dgm:presLayoutVars>
      </dgm:prSet>
      <dgm:spPr/>
    </dgm:pt>
    <dgm:pt modelId="{27403A7F-F167-4D1D-A9DA-1DF8D451C29B}" type="pres">
      <dgm:prSet presAssocID="{3165F121-6905-481F-AE5D-3C80037D8C28}" presName="spacer" presStyleCnt="0"/>
      <dgm:spPr/>
    </dgm:pt>
    <dgm:pt modelId="{AFD7D8E9-E76E-4F3B-90EC-043B96A483BE}" type="pres">
      <dgm:prSet presAssocID="{61C6303A-33FA-4A2C-A66E-242350D251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C4ECCC-9893-4AED-A73C-DC87663EA906}" type="pres">
      <dgm:prSet presAssocID="{DAD471C5-B9D1-4A01-8268-843D26B81E10}" presName="spacer" presStyleCnt="0"/>
      <dgm:spPr/>
    </dgm:pt>
    <dgm:pt modelId="{467E6F1C-E356-4537-A29F-4C176D2BCFCD}" type="pres">
      <dgm:prSet presAssocID="{C92DFC1B-100E-448C-AAA8-65393B76C9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E56EB15-1FD2-4B56-B6A4-EE4006C6F02A}" type="presOf" srcId="{AE183143-6812-4CB7-B219-0834645B400D}" destId="{C33CE728-2653-42B8-8B6F-C8DF8B540AA3}" srcOrd="0" destOrd="0" presId="urn:microsoft.com/office/officeart/2005/8/layout/vList2"/>
    <dgm:cxn modelId="{8AA2138C-5104-4AF1-8A0B-6F1C9BCF3FC0}" type="presOf" srcId="{E7B06FB9-3CAD-482A-AF7C-57F1AF3C2D58}" destId="{7C00F960-D446-4E3F-BFF2-088F44FF4D8A}" srcOrd="0" destOrd="0" presId="urn:microsoft.com/office/officeart/2005/8/layout/vList2"/>
    <dgm:cxn modelId="{7CFC94A1-5FE6-426A-9612-78458F2D48AF}" type="presOf" srcId="{C92DFC1B-100E-448C-AAA8-65393B76C959}" destId="{467E6F1C-E356-4537-A29F-4C176D2BCFCD}" srcOrd="0" destOrd="0" presId="urn:microsoft.com/office/officeart/2005/8/layout/vList2"/>
    <dgm:cxn modelId="{36DE86A8-BD5C-46FD-8AD5-8062175FDA0C}" srcId="{E7B06FB9-3CAD-482A-AF7C-57F1AF3C2D58}" destId="{AE183143-6812-4CB7-B219-0834645B400D}" srcOrd="0" destOrd="0" parTransId="{1912D1AF-756D-4DA2-B57D-0CFD85D57257}" sibTransId="{3165F121-6905-481F-AE5D-3C80037D8C28}"/>
    <dgm:cxn modelId="{3CE50BB6-2A46-45A9-88A8-9D817C260C80}" type="presOf" srcId="{61C6303A-33FA-4A2C-A66E-242350D25154}" destId="{AFD7D8E9-E76E-4F3B-90EC-043B96A483BE}" srcOrd="0" destOrd="0" presId="urn:microsoft.com/office/officeart/2005/8/layout/vList2"/>
    <dgm:cxn modelId="{12D951CB-AEDA-407F-B20B-0245074862BD}" srcId="{E7B06FB9-3CAD-482A-AF7C-57F1AF3C2D58}" destId="{61C6303A-33FA-4A2C-A66E-242350D25154}" srcOrd="1" destOrd="0" parTransId="{8AB09A04-B7F3-463D-888F-F71AB4A337CE}" sibTransId="{DAD471C5-B9D1-4A01-8268-843D26B81E10}"/>
    <dgm:cxn modelId="{15EA55EB-EC02-4959-9022-05A37EBFE1C6}" srcId="{E7B06FB9-3CAD-482A-AF7C-57F1AF3C2D58}" destId="{C92DFC1B-100E-448C-AAA8-65393B76C959}" srcOrd="2" destOrd="0" parTransId="{CAB94CDD-7C17-438C-98CB-F2F31A7DE341}" sibTransId="{104CB2D8-87C0-4E31-9ECD-C72AB77CF893}"/>
    <dgm:cxn modelId="{9DB9149F-8E60-4EEA-9A56-49DE1E662BB6}" type="presParOf" srcId="{7C00F960-D446-4E3F-BFF2-088F44FF4D8A}" destId="{C33CE728-2653-42B8-8B6F-C8DF8B540AA3}" srcOrd="0" destOrd="0" presId="urn:microsoft.com/office/officeart/2005/8/layout/vList2"/>
    <dgm:cxn modelId="{038D3765-3F98-40D7-91A2-E221BFF3BC10}" type="presParOf" srcId="{7C00F960-D446-4E3F-BFF2-088F44FF4D8A}" destId="{27403A7F-F167-4D1D-A9DA-1DF8D451C29B}" srcOrd="1" destOrd="0" presId="urn:microsoft.com/office/officeart/2005/8/layout/vList2"/>
    <dgm:cxn modelId="{BC0B1F34-53BE-4063-877A-24467DD690FD}" type="presParOf" srcId="{7C00F960-D446-4E3F-BFF2-088F44FF4D8A}" destId="{AFD7D8E9-E76E-4F3B-90EC-043B96A483BE}" srcOrd="2" destOrd="0" presId="urn:microsoft.com/office/officeart/2005/8/layout/vList2"/>
    <dgm:cxn modelId="{0BE931B8-CAF7-4DF6-8547-282F5688E52E}" type="presParOf" srcId="{7C00F960-D446-4E3F-BFF2-088F44FF4D8A}" destId="{ABC4ECCC-9893-4AED-A73C-DC87663EA906}" srcOrd="3" destOrd="0" presId="urn:microsoft.com/office/officeart/2005/8/layout/vList2"/>
    <dgm:cxn modelId="{4CDE8B6E-5583-40A3-9D25-5B646538E700}" type="presParOf" srcId="{7C00F960-D446-4E3F-BFF2-088F44FF4D8A}" destId="{467E6F1C-E356-4537-A29F-4C176D2BCF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964EDC-1A3D-4F88-B431-BB0BCBFECEC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F07A2AB-8903-4709-B59E-CAC397FBF9F4}">
      <dgm:prSet/>
      <dgm:spPr/>
      <dgm:t>
        <a:bodyPr/>
        <a:lstStyle/>
        <a:p>
          <a:r>
            <a:rPr lang="en-US" b="1" dirty="0"/>
            <a:t>Data Acquisition</a:t>
          </a:r>
          <a:endParaRPr lang="en-IN" b="1" dirty="0"/>
        </a:p>
      </dgm:t>
    </dgm:pt>
    <dgm:pt modelId="{2EB4EDCF-A5F0-4D52-844A-3F15CACAFF2F}" type="parTrans" cxnId="{ECE61F95-6BC2-40A5-BC49-24AE2208561F}">
      <dgm:prSet/>
      <dgm:spPr/>
      <dgm:t>
        <a:bodyPr/>
        <a:lstStyle/>
        <a:p>
          <a:endParaRPr lang="en-IN"/>
        </a:p>
      </dgm:t>
    </dgm:pt>
    <dgm:pt modelId="{43C5D6A2-CFF0-4004-804E-932A73F8814D}" type="sibTrans" cxnId="{ECE61F95-6BC2-40A5-BC49-24AE2208561F}">
      <dgm:prSet/>
      <dgm:spPr/>
      <dgm:t>
        <a:bodyPr/>
        <a:lstStyle/>
        <a:p>
          <a:endParaRPr lang="en-IN"/>
        </a:p>
      </dgm:t>
    </dgm:pt>
    <dgm:pt modelId="{DED73B20-BDEB-460E-89F8-C65568EDD4AF}" type="pres">
      <dgm:prSet presAssocID="{87964EDC-1A3D-4F88-B431-BB0BCBFECEC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4F9D2BD-8795-4D1C-BEAD-4EFA6C101E9A}" type="pres">
      <dgm:prSet presAssocID="{BF07A2AB-8903-4709-B59E-CAC397FBF9F4}" presName="circle1" presStyleLbl="node1" presStyleIdx="0" presStyleCnt="1"/>
      <dgm:spPr/>
    </dgm:pt>
    <dgm:pt modelId="{C8B142DF-E53C-494E-9B1D-55C0D26EDD21}" type="pres">
      <dgm:prSet presAssocID="{BF07A2AB-8903-4709-B59E-CAC397FBF9F4}" presName="space" presStyleCnt="0"/>
      <dgm:spPr/>
    </dgm:pt>
    <dgm:pt modelId="{595FB85B-AE73-437C-A56F-79913177A2B6}" type="pres">
      <dgm:prSet presAssocID="{BF07A2AB-8903-4709-B59E-CAC397FBF9F4}" presName="rect1" presStyleLbl="alignAcc1" presStyleIdx="0" presStyleCnt="1"/>
      <dgm:spPr/>
    </dgm:pt>
    <dgm:pt modelId="{B17A21CB-2A50-427B-8FCF-48BB9B6EC31E}" type="pres">
      <dgm:prSet presAssocID="{BF07A2AB-8903-4709-B59E-CAC397FBF9F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B459A09-4E11-4204-B40D-4E2B122BDE45}" type="presOf" srcId="{BF07A2AB-8903-4709-B59E-CAC397FBF9F4}" destId="{595FB85B-AE73-437C-A56F-79913177A2B6}" srcOrd="0" destOrd="0" presId="urn:microsoft.com/office/officeart/2005/8/layout/target3"/>
    <dgm:cxn modelId="{F8BF2E83-94FB-47CC-8D2A-6089B6A5E8D1}" type="presOf" srcId="{BF07A2AB-8903-4709-B59E-CAC397FBF9F4}" destId="{B17A21CB-2A50-427B-8FCF-48BB9B6EC31E}" srcOrd="1" destOrd="0" presId="urn:microsoft.com/office/officeart/2005/8/layout/target3"/>
    <dgm:cxn modelId="{ECE61F95-6BC2-40A5-BC49-24AE2208561F}" srcId="{87964EDC-1A3D-4F88-B431-BB0BCBFECEC1}" destId="{BF07A2AB-8903-4709-B59E-CAC397FBF9F4}" srcOrd="0" destOrd="0" parTransId="{2EB4EDCF-A5F0-4D52-844A-3F15CACAFF2F}" sibTransId="{43C5D6A2-CFF0-4004-804E-932A73F8814D}"/>
    <dgm:cxn modelId="{86CACF97-F64A-489C-8FE6-8B666427A665}" type="presOf" srcId="{87964EDC-1A3D-4F88-B431-BB0BCBFECEC1}" destId="{DED73B20-BDEB-460E-89F8-C65568EDD4AF}" srcOrd="0" destOrd="0" presId="urn:microsoft.com/office/officeart/2005/8/layout/target3"/>
    <dgm:cxn modelId="{EF637D85-0973-418B-A0B2-8557AFF88946}" type="presParOf" srcId="{DED73B20-BDEB-460E-89F8-C65568EDD4AF}" destId="{54F9D2BD-8795-4D1C-BEAD-4EFA6C101E9A}" srcOrd="0" destOrd="0" presId="urn:microsoft.com/office/officeart/2005/8/layout/target3"/>
    <dgm:cxn modelId="{5EB36375-E129-43BD-8C46-EB4CB88C3739}" type="presParOf" srcId="{DED73B20-BDEB-460E-89F8-C65568EDD4AF}" destId="{C8B142DF-E53C-494E-9B1D-55C0D26EDD21}" srcOrd="1" destOrd="0" presId="urn:microsoft.com/office/officeart/2005/8/layout/target3"/>
    <dgm:cxn modelId="{EBD703B8-27D1-4955-826A-C386637794B8}" type="presParOf" srcId="{DED73B20-BDEB-460E-89F8-C65568EDD4AF}" destId="{595FB85B-AE73-437C-A56F-79913177A2B6}" srcOrd="2" destOrd="0" presId="urn:microsoft.com/office/officeart/2005/8/layout/target3"/>
    <dgm:cxn modelId="{E1A175D6-DE92-46A2-A278-F752791CD4C1}" type="presParOf" srcId="{DED73B20-BDEB-460E-89F8-C65568EDD4AF}" destId="{B17A21CB-2A50-427B-8FCF-48BB9B6EC31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D4F6BF-6EF8-4DE8-82EB-F137C237F1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03AA4CD-D75C-477E-9392-DA5D65167EB3}">
      <dgm:prSet/>
      <dgm:spPr/>
      <dgm:t>
        <a:bodyPr/>
        <a:lstStyle/>
        <a:p>
          <a:r>
            <a:rPr lang="en-US" b="1"/>
            <a:t>Data Acquisition: </a:t>
          </a:r>
          <a:r>
            <a:rPr lang="en-US"/>
            <a:t>The process of obtaining data from a Google Drive location is initiated by mounting the drive within the Colab environment. By using </a:t>
          </a:r>
          <a:endParaRPr lang="en-IN"/>
        </a:p>
      </dgm:t>
    </dgm:pt>
    <dgm:pt modelId="{4BA01986-391C-460A-B44D-3D2F4D1E7417}" type="parTrans" cxnId="{3AF917A4-4DB3-4D7A-AABD-F802591BEE7E}">
      <dgm:prSet/>
      <dgm:spPr/>
      <dgm:t>
        <a:bodyPr/>
        <a:lstStyle/>
        <a:p>
          <a:endParaRPr lang="en-IN"/>
        </a:p>
      </dgm:t>
    </dgm:pt>
    <dgm:pt modelId="{D246760F-FB05-4D5B-8D22-09438204E0DB}" type="sibTrans" cxnId="{3AF917A4-4DB3-4D7A-AABD-F802591BEE7E}">
      <dgm:prSet/>
      <dgm:spPr/>
      <dgm:t>
        <a:bodyPr/>
        <a:lstStyle/>
        <a:p>
          <a:endParaRPr lang="en-IN"/>
        </a:p>
      </dgm:t>
    </dgm:pt>
    <dgm:pt modelId="{FB81A699-BBE6-4DE4-BDB2-F21C47304850}">
      <dgm:prSet/>
      <dgm:spPr/>
      <dgm:t>
        <a:bodyPr/>
        <a:lstStyle/>
        <a:p>
          <a:r>
            <a:rPr lang="en-US"/>
            <a:t>from google.colab import drive</a:t>
          </a:r>
          <a:endParaRPr lang="en-IN"/>
        </a:p>
      </dgm:t>
    </dgm:pt>
    <dgm:pt modelId="{C1B12AF1-C3AC-46CC-8164-6D1262D00F9E}" type="parTrans" cxnId="{5195B880-AF4C-471B-BC61-E0FD98EB6AB7}">
      <dgm:prSet/>
      <dgm:spPr/>
      <dgm:t>
        <a:bodyPr/>
        <a:lstStyle/>
        <a:p>
          <a:endParaRPr lang="en-IN"/>
        </a:p>
      </dgm:t>
    </dgm:pt>
    <dgm:pt modelId="{CCD9BE6E-6C8C-42C1-852A-7FC15D5B4549}" type="sibTrans" cxnId="{5195B880-AF4C-471B-BC61-E0FD98EB6AB7}">
      <dgm:prSet/>
      <dgm:spPr/>
      <dgm:t>
        <a:bodyPr/>
        <a:lstStyle/>
        <a:p>
          <a:endParaRPr lang="en-IN"/>
        </a:p>
      </dgm:t>
    </dgm:pt>
    <dgm:pt modelId="{C7D9699D-6B80-4D88-95F1-0903ACBBA5E5}">
      <dgm:prSet/>
      <dgm:spPr/>
      <dgm:t>
        <a:bodyPr/>
        <a:lstStyle/>
        <a:p>
          <a:r>
            <a:rPr lang="en-US"/>
            <a:t>drive.mount("/content/drive")</a:t>
          </a:r>
          <a:endParaRPr lang="en-IN"/>
        </a:p>
      </dgm:t>
    </dgm:pt>
    <dgm:pt modelId="{0674D342-AF9D-43CB-AE9D-0C233EF04E9E}" type="parTrans" cxnId="{ED49D06F-C41B-44FA-A84A-AED44B80C8F6}">
      <dgm:prSet/>
      <dgm:spPr/>
      <dgm:t>
        <a:bodyPr/>
        <a:lstStyle/>
        <a:p>
          <a:endParaRPr lang="en-IN"/>
        </a:p>
      </dgm:t>
    </dgm:pt>
    <dgm:pt modelId="{3EEC61F5-2846-48E3-8F2B-A968CAE8CFDB}" type="sibTrans" cxnId="{ED49D06F-C41B-44FA-A84A-AED44B80C8F6}">
      <dgm:prSet/>
      <dgm:spPr/>
      <dgm:t>
        <a:bodyPr/>
        <a:lstStyle/>
        <a:p>
          <a:endParaRPr lang="en-IN"/>
        </a:p>
      </dgm:t>
    </dgm:pt>
    <dgm:pt modelId="{23A54991-BB0F-4324-BD7F-AA44A8FA1BE9}" type="pres">
      <dgm:prSet presAssocID="{62D4F6BF-6EF8-4DE8-82EB-F137C237F194}" presName="linear" presStyleCnt="0">
        <dgm:presLayoutVars>
          <dgm:animLvl val="lvl"/>
          <dgm:resizeHandles val="exact"/>
        </dgm:presLayoutVars>
      </dgm:prSet>
      <dgm:spPr/>
    </dgm:pt>
    <dgm:pt modelId="{243C7B38-900F-4091-B553-E3C73BDA101B}" type="pres">
      <dgm:prSet presAssocID="{903AA4CD-D75C-477E-9392-DA5D65167E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7961A6C-FC29-49CA-9E9C-0C7D3DF83700}" type="pres">
      <dgm:prSet presAssocID="{D246760F-FB05-4D5B-8D22-09438204E0DB}" presName="spacer" presStyleCnt="0"/>
      <dgm:spPr/>
    </dgm:pt>
    <dgm:pt modelId="{91C29248-87F6-46D2-BE65-C0475E8D56A0}" type="pres">
      <dgm:prSet presAssocID="{FB81A699-BBE6-4DE4-BDB2-F21C473048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98161C-FE9D-4577-830B-744D2EFF4CA1}" type="pres">
      <dgm:prSet presAssocID="{CCD9BE6E-6C8C-42C1-852A-7FC15D5B4549}" presName="spacer" presStyleCnt="0"/>
      <dgm:spPr/>
    </dgm:pt>
    <dgm:pt modelId="{215A319C-A94F-470E-8C79-934F7AEF9BA7}" type="pres">
      <dgm:prSet presAssocID="{C7D9699D-6B80-4D88-95F1-0903ACBBA5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C16573D-371E-44E2-B7D1-D0B021C3C2EF}" type="presOf" srcId="{FB81A699-BBE6-4DE4-BDB2-F21C47304850}" destId="{91C29248-87F6-46D2-BE65-C0475E8D56A0}" srcOrd="0" destOrd="0" presId="urn:microsoft.com/office/officeart/2005/8/layout/vList2"/>
    <dgm:cxn modelId="{ED49D06F-C41B-44FA-A84A-AED44B80C8F6}" srcId="{62D4F6BF-6EF8-4DE8-82EB-F137C237F194}" destId="{C7D9699D-6B80-4D88-95F1-0903ACBBA5E5}" srcOrd="2" destOrd="0" parTransId="{0674D342-AF9D-43CB-AE9D-0C233EF04E9E}" sibTransId="{3EEC61F5-2846-48E3-8F2B-A968CAE8CFDB}"/>
    <dgm:cxn modelId="{5195B880-AF4C-471B-BC61-E0FD98EB6AB7}" srcId="{62D4F6BF-6EF8-4DE8-82EB-F137C237F194}" destId="{FB81A699-BBE6-4DE4-BDB2-F21C47304850}" srcOrd="1" destOrd="0" parTransId="{C1B12AF1-C3AC-46CC-8164-6D1262D00F9E}" sibTransId="{CCD9BE6E-6C8C-42C1-852A-7FC15D5B4549}"/>
    <dgm:cxn modelId="{3AF917A4-4DB3-4D7A-AABD-F802591BEE7E}" srcId="{62D4F6BF-6EF8-4DE8-82EB-F137C237F194}" destId="{903AA4CD-D75C-477E-9392-DA5D65167EB3}" srcOrd="0" destOrd="0" parTransId="{4BA01986-391C-460A-B44D-3D2F4D1E7417}" sibTransId="{D246760F-FB05-4D5B-8D22-09438204E0DB}"/>
    <dgm:cxn modelId="{B5369AE5-1E70-4DDD-85DE-A85DD306DC5B}" type="presOf" srcId="{C7D9699D-6B80-4D88-95F1-0903ACBBA5E5}" destId="{215A319C-A94F-470E-8C79-934F7AEF9BA7}" srcOrd="0" destOrd="0" presId="urn:microsoft.com/office/officeart/2005/8/layout/vList2"/>
    <dgm:cxn modelId="{9D1A4DF2-92AC-4540-B2E5-D533FDE003FF}" type="presOf" srcId="{62D4F6BF-6EF8-4DE8-82EB-F137C237F194}" destId="{23A54991-BB0F-4324-BD7F-AA44A8FA1BE9}" srcOrd="0" destOrd="0" presId="urn:microsoft.com/office/officeart/2005/8/layout/vList2"/>
    <dgm:cxn modelId="{07907EFC-80A4-4FAA-BBE5-E93BCA287D9D}" type="presOf" srcId="{903AA4CD-D75C-477E-9392-DA5D65167EB3}" destId="{243C7B38-900F-4091-B553-E3C73BDA101B}" srcOrd="0" destOrd="0" presId="urn:microsoft.com/office/officeart/2005/8/layout/vList2"/>
    <dgm:cxn modelId="{AA7799F7-83C8-4359-A932-BCD23CECFD8C}" type="presParOf" srcId="{23A54991-BB0F-4324-BD7F-AA44A8FA1BE9}" destId="{243C7B38-900F-4091-B553-E3C73BDA101B}" srcOrd="0" destOrd="0" presId="urn:microsoft.com/office/officeart/2005/8/layout/vList2"/>
    <dgm:cxn modelId="{1F4AFF08-E541-4D55-821A-BD46D0B37100}" type="presParOf" srcId="{23A54991-BB0F-4324-BD7F-AA44A8FA1BE9}" destId="{27961A6C-FC29-49CA-9E9C-0C7D3DF83700}" srcOrd="1" destOrd="0" presId="urn:microsoft.com/office/officeart/2005/8/layout/vList2"/>
    <dgm:cxn modelId="{3296BD25-7F4F-4CE8-9536-B67B819DBF8C}" type="presParOf" srcId="{23A54991-BB0F-4324-BD7F-AA44A8FA1BE9}" destId="{91C29248-87F6-46D2-BE65-C0475E8D56A0}" srcOrd="2" destOrd="0" presId="urn:microsoft.com/office/officeart/2005/8/layout/vList2"/>
    <dgm:cxn modelId="{C077D930-C538-49E4-B302-8B7B7B413418}" type="presParOf" srcId="{23A54991-BB0F-4324-BD7F-AA44A8FA1BE9}" destId="{1B98161C-FE9D-4577-830B-744D2EFF4CA1}" srcOrd="3" destOrd="0" presId="urn:microsoft.com/office/officeart/2005/8/layout/vList2"/>
    <dgm:cxn modelId="{82984884-3A9F-43B0-A132-3545EBBB4648}" type="presParOf" srcId="{23A54991-BB0F-4324-BD7F-AA44A8FA1BE9}" destId="{215A319C-A94F-470E-8C79-934F7AEF9B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3B8B01-BD93-45DD-A0A9-922EED1215B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59C4A87-D6CB-45C2-9B30-6DC3BD38B091}">
      <dgm:prSet/>
      <dgm:spPr/>
      <dgm:t>
        <a:bodyPr/>
        <a:lstStyle/>
        <a:p>
          <a:r>
            <a:rPr lang="en-IN" b="1" dirty="0"/>
            <a:t>Libraries Import &amp; Dataset Loading</a:t>
          </a:r>
        </a:p>
      </dgm:t>
    </dgm:pt>
    <dgm:pt modelId="{883F21A5-E48C-4233-B7EA-71C81957DB11}" type="parTrans" cxnId="{57AF9746-A13D-4DCC-A32E-53FA3FF21393}">
      <dgm:prSet/>
      <dgm:spPr/>
      <dgm:t>
        <a:bodyPr/>
        <a:lstStyle/>
        <a:p>
          <a:endParaRPr lang="en-IN"/>
        </a:p>
      </dgm:t>
    </dgm:pt>
    <dgm:pt modelId="{F851AF77-3A2F-4C59-8D9B-9E9AAF19B1DD}" type="sibTrans" cxnId="{57AF9746-A13D-4DCC-A32E-53FA3FF21393}">
      <dgm:prSet/>
      <dgm:spPr/>
      <dgm:t>
        <a:bodyPr/>
        <a:lstStyle/>
        <a:p>
          <a:endParaRPr lang="en-IN"/>
        </a:p>
      </dgm:t>
    </dgm:pt>
    <dgm:pt modelId="{04DE4852-9C69-4B75-B308-92F3271B03C3}" type="pres">
      <dgm:prSet presAssocID="{0B3B8B01-BD93-45DD-A0A9-922EED1215B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631C386-5B69-43D7-879A-080EEB980D3E}" type="pres">
      <dgm:prSet presAssocID="{159C4A87-D6CB-45C2-9B30-6DC3BD38B091}" presName="circle1" presStyleLbl="node1" presStyleIdx="0" presStyleCnt="1"/>
      <dgm:spPr/>
    </dgm:pt>
    <dgm:pt modelId="{D0D13E97-6384-46D6-A243-CB2F7DBCF017}" type="pres">
      <dgm:prSet presAssocID="{159C4A87-D6CB-45C2-9B30-6DC3BD38B091}" presName="space" presStyleCnt="0"/>
      <dgm:spPr/>
    </dgm:pt>
    <dgm:pt modelId="{24C051A4-D413-4F70-A663-9C1972BC0158}" type="pres">
      <dgm:prSet presAssocID="{159C4A87-D6CB-45C2-9B30-6DC3BD38B091}" presName="rect1" presStyleLbl="alignAcc1" presStyleIdx="0" presStyleCnt="1"/>
      <dgm:spPr/>
    </dgm:pt>
    <dgm:pt modelId="{37BEB6ED-2E53-450B-9F2E-0E7D322DCBAF}" type="pres">
      <dgm:prSet presAssocID="{159C4A87-D6CB-45C2-9B30-6DC3BD38B091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7AF9746-A13D-4DCC-A32E-53FA3FF21393}" srcId="{0B3B8B01-BD93-45DD-A0A9-922EED1215B1}" destId="{159C4A87-D6CB-45C2-9B30-6DC3BD38B091}" srcOrd="0" destOrd="0" parTransId="{883F21A5-E48C-4233-B7EA-71C81957DB11}" sibTransId="{F851AF77-3A2F-4C59-8D9B-9E9AAF19B1DD}"/>
    <dgm:cxn modelId="{2422E554-85D6-4D7B-8565-F3F9161E6252}" type="presOf" srcId="{159C4A87-D6CB-45C2-9B30-6DC3BD38B091}" destId="{37BEB6ED-2E53-450B-9F2E-0E7D322DCBAF}" srcOrd="1" destOrd="0" presId="urn:microsoft.com/office/officeart/2005/8/layout/target3"/>
    <dgm:cxn modelId="{F054D084-FB9F-4699-BD89-1286AF05ED45}" type="presOf" srcId="{0B3B8B01-BD93-45DD-A0A9-922EED1215B1}" destId="{04DE4852-9C69-4B75-B308-92F3271B03C3}" srcOrd="0" destOrd="0" presId="urn:microsoft.com/office/officeart/2005/8/layout/target3"/>
    <dgm:cxn modelId="{945BF2E1-923B-424E-A745-9932A90BBB9F}" type="presOf" srcId="{159C4A87-D6CB-45C2-9B30-6DC3BD38B091}" destId="{24C051A4-D413-4F70-A663-9C1972BC0158}" srcOrd="0" destOrd="0" presId="urn:microsoft.com/office/officeart/2005/8/layout/target3"/>
    <dgm:cxn modelId="{20A0A878-7630-4228-A934-942A71867825}" type="presParOf" srcId="{04DE4852-9C69-4B75-B308-92F3271B03C3}" destId="{2631C386-5B69-43D7-879A-080EEB980D3E}" srcOrd="0" destOrd="0" presId="urn:microsoft.com/office/officeart/2005/8/layout/target3"/>
    <dgm:cxn modelId="{8C79D83A-BF1D-49C8-A11B-91E05166477F}" type="presParOf" srcId="{04DE4852-9C69-4B75-B308-92F3271B03C3}" destId="{D0D13E97-6384-46D6-A243-CB2F7DBCF017}" srcOrd="1" destOrd="0" presId="urn:microsoft.com/office/officeart/2005/8/layout/target3"/>
    <dgm:cxn modelId="{C1850E9E-0523-478C-A3A4-E4EACD517F64}" type="presParOf" srcId="{04DE4852-9C69-4B75-B308-92F3271B03C3}" destId="{24C051A4-D413-4F70-A663-9C1972BC0158}" srcOrd="2" destOrd="0" presId="urn:microsoft.com/office/officeart/2005/8/layout/target3"/>
    <dgm:cxn modelId="{CC0539BE-637A-41CF-9C38-4D7B75B07A25}" type="presParOf" srcId="{04DE4852-9C69-4B75-B308-92F3271B03C3}" destId="{37BEB6ED-2E53-450B-9F2E-0E7D322DCBA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D13A98-C854-4858-BC11-1DD71A90B8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B7B5B96-CD06-4016-A641-5C28A12B11D8}">
      <dgm:prSet/>
      <dgm:spPr/>
      <dgm:t>
        <a:bodyPr/>
        <a:lstStyle/>
        <a:p>
          <a:r>
            <a:rPr lang="en-US" b="1"/>
            <a:t>Import Libraries:</a:t>
          </a:r>
          <a:r>
            <a:rPr lang="en-US"/>
            <a:t> Common data science libraries such as pandas, numpy, datetime, matplotlib, and seaborn are imported for use in data manipulation and visualization.</a:t>
          </a:r>
          <a:endParaRPr lang="en-IN"/>
        </a:p>
      </dgm:t>
    </dgm:pt>
    <dgm:pt modelId="{818EE975-17E4-4FAF-87E0-1A5F17A4D384}" type="parTrans" cxnId="{0963F6E2-0F7D-46C0-9D9D-EF6658AF0E30}">
      <dgm:prSet/>
      <dgm:spPr/>
      <dgm:t>
        <a:bodyPr/>
        <a:lstStyle/>
        <a:p>
          <a:endParaRPr lang="en-IN"/>
        </a:p>
      </dgm:t>
    </dgm:pt>
    <dgm:pt modelId="{ACE45080-5699-4A82-B650-44378F6201B4}" type="sibTrans" cxnId="{0963F6E2-0F7D-46C0-9D9D-EF6658AF0E30}">
      <dgm:prSet/>
      <dgm:spPr/>
      <dgm:t>
        <a:bodyPr/>
        <a:lstStyle/>
        <a:p>
          <a:endParaRPr lang="en-IN"/>
        </a:p>
      </dgm:t>
    </dgm:pt>
    <dgm:pt modelId="{402E201D-E24A-41B6-A11C-372B2B5617EE}">
      <dgm:prSet/>
      <dgm:spPr/>
      <dgm:t>
        <a:bodyPr/>
        <a:lstStyle/>
        <a:p>
          <a:r>
            <a:rPr lang="en-US" b="1"/>
            <a:t>Datasets Loading:</a:t>
          </a:r>
          <a:r>
            <a:rPr lang="en-US"/>
            <a:t> A CSV file named "dataset_1.csv" is loaded using pandas, and its first five rows are displayed. The dataset contains various attributes related to weather conditions and bike rentals.</a:t>
          </a:r>
          <a:endParaRPr lang="en-IN"/>
        </a:p>
      </dgm:t>
    </dgm:pt>
    <dgm:pt modelId="{0FE3BBD7-92CC-43B3-B3CA-6CE2FAFE5F6E}" type="parTrans" cxnId="{674B257D-71B7-4B67-96A4-F74A2124187A}">
      <dgm:prSet/>
      <dgm:spPr/>
      <dgm:t>
        <a:bodyPr/>
        <a:lstStyle/>
        <a:p>
          <a:endParaRPr lang="en-IN"/>
        </a:p>
      </dgm:t>
    </dgm:pt>
    <dgm:pt modelId="{B207E34B-B683-48F4-AABE-DFF620BBD726}" type="sibTrans" cxnId="{674B257D-71B7-4B67-96A4-F74A2124187A}">
      <dgm:prSet/>
      <dgm:spPr/>
      <dgm:t>
        <a:bodyPr/>
        <a:lstStyle/>
        <a:p>
          <a:endParaRPr lang="en-IN"/>
        </a:p>
      </dgm:t>
    </dgm:pt>
    <dgm:pt modelId="{037C5C83-D117-4E86-BBD4-AC8FF837EC63}" type="pres">
      <dgm:prSet presAssocID="{4BD13A98-C854-4858-BC11-1DD71A90B839}" presName="linear" presStyleCnt="0">
        <dgm:presLayoutVars>
          <dgm:animLvl val="lvl"/>
          <dgm:resizeHandles val="exact"/>
        </dgm:presLayoutVars>
      </dgm:prSet>
      <dgm:spPr/>
    </dgm:pt>
    <dgm:pt modelId="{8A3DD7BC-4F82-4891-9DA5-070EF2B4EBE0}" type="pres">
      <dgm:prSet presAssocID="{5B7B5B96-CD06-4016-A641-5C28A12B11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C9272C-FD61-46CB-A0F9-0D7A61F8176B}" type="pres">
      <dgm:prSet presAssocID="{ACE45080-5699-4A82-B650-44378F6201B4}" presName="spacer" presStyleCnt="0"/>
      <dgm:spPr/>
    </dgm:pt>
    <dgm:pt modelId="{85691987-5266-48EA-A206-E3563BD2E6F9}" type="pres">
      <dgm:prSet presAssocID="{402E201D-E24A-41B6-A11C-372B2B5617E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1412629-F13D-4593-B1FB-56E0207E93D9}" type="presOf" srcId="{402E201D-E24A-41B6-A11C-372B2B5617EE}" destId="{85691987-5266-48EA-A206-E3563BD2E6F9}" srcOrd="0" destOrd="0" presId="urn:microsoft.com/office/officeart/2005/8/layout/vList2"/>
    <dgm:cxn modelId="{81102668-04B8-4135-BE14-EABAF5C81A34}" type="presOf" srcId="{5B7B5B96-CD06-4016-A641-5C28A12B11D8}" destId="{8A3DD7BC-4F82-4891-9DA5-070EF2B4EBE0}" srcOrd="0" destOrd="0" presId="urn:microsoft.com/office/officeart/2005/8/layout/vList2"/>
    <dgm:cxn modelId="{674B257D-71B7-4B67-96A4-F74A2124187A}" srcId="{4BD13A98-C854-4858-BC11-1DD71A90B839}" destId="{402E201D-E24A-41B6-A11C-372B2B5617EE}" srcOrd="1" destOrd="0" parTransId="{0FE3BBD7-92CC-43B3-B3CA-6CE2FAFE5F6E}" sibTransId="{B207E34B-B683-48F4-AABE-DFF620BBD726}"/>
    <dgm:cxn modelId="{0963F6E2-0F7D-46C0-9D9D-EF6658AF0E30}" srcId="{4BD13A98-C854-4858-BC11-1DD71A90B839}" destId="{5B7B5B96-CD06-4016-A641-5C28A12B11D8}" srcOrd="0" destOrd="0" parTransId="{818EE975-17E4-4FAF-87E0-1A5F17A4D384}" sibTransId="{ACE45080-5699-4A82-B650-44378F6201B4}"/>
    <dgm:cxn modelId="{4E401BE7-1154-4105-823A-ED7D267E3891}" type="presOf" srcId="{4BD13A98-C854-4858-BC11-1DD71A90B839}" destId="{037C5C83-D117-4E86-BBD4-AC8FF837EC63}" srcOrd="0" destOrd="0" presId="urn:microsoft.com/office/officeart/2005/8/layout/vList2"/>
    <dgm:cxn modelId="{0ADA52A0-61A5-4613-8609-7C2246180AD4}" type="presParOf" srcId="{037C5C83-D117-4E86-BBD4-AC8FF837EC63}" destId="{8A3DD7BC-4F82-4891-9DA5-070EF2B4EBE0}" srcOrd="0" destOrd="0" presId="urn:microsoft.com/office/officeart/2005/8/layout/vList2"/>
    <dgm:cxn modelId="{F9D41EAF-39C5-487F-91AC-9089DE1C8A7D}" type="presParOf" srcId="{037C5C83-D117-4E86-BBD4-AC8FF837EC63}" destId="{B3C9272C-FD61-46CB-A0F9-0D7A61F8176B}" srcOrd="1" destOrd="0" presId="urn:microsoft.com/office/officeart/2005/8/layout/vList2"/>
    <dgm:cxn modelId="{4735FCB5-95C6-4DBD-BA16-EBEA320F6C9D}" type="presParOf" srcId="{037C5C83-D117-4E86-BBD4-AC8FF837EC63}" destId="{85691987-5266-48EA-A206-E3563BD2E6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8E0C2-D9C7-409A-B476-A91E449E134E}">
      <dsp:nvSpPr>
        <dsp:cNvPr id="0" name=""/>
        <dsp:cNvSpPr/>
      </dsp:nvSpPr>
      <dsp:spPr>
        <a:xfrm>
          <a:off x="0" y="960"/>
          <a:ext cx="216687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Content</a:t>
          </a:r>
          <a:endParaRPr lang="en-IN" sz="3200" kern="1200"/>
        </a:p>
      </dsp:txBody>
      <dsp:txXfrm>
        <a:off x="37467" y="38427"/>
        <a:ext cx="2091941" cy="692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499B8-9BBE-46E6-ACA9-E95A7A5A973E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B00F0-D305-4876-985D-DE66834F1135}">
      <dsp:nvSpPr>
        <dsp:cNvPr id="0" name=""/>
        <dsp:cNvSpPr/>
      </dsp:nvSpPr>
      <dsp:spPr>
        <a:xfrm>
          <a:off x="571500" y="0"/>
          <a:ext cx="7658100" cy="11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 dirty="0"/>
            <a:t>Data Wrangling Task</a:t>
          </a:r>
          <a:endParaRPr lang="en-IN" sz="5200" b="1" kern="1200" dirty="0"/>
        </a:p>
      </dsp:txBody>
      <dsp:txXfrm>
        <a:off x="571500" y="0"/>
        <a:ext cx="7658100" cy="1143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5AFB1-47FA-4680-9C1C-E48E66F6E65C}">
      <dsp:nvSpPr>
        <dsp:cNvPr id="0" name=""/>
        <dsp:cNvSpPr/>
      </dsp:nvSpPr>
      <dsp:spPr>
        <a:xfrm>
          <a:off x="0" y="205560"/>
          <a:ext cx="8229600" cy="3977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Data Wrangling Tasks</a:t>
          </a:r>
          <a:r>
            <a:rPr lang="en-IN" sz="3400" kern="1200"/>
            <a:t>: The document outlines various data wrangling tasks including loading data from CSV files, exploring datasets, dropping columns, merging and concatenating datasets, handling missing values, and checking for duplicates.</a:t>
          </a:r>
        </a:p>
      </dsp:txBody>
      <dsp:txXfrm>
        <a:off x="194190" y="399750"/>
        <a:ext cx="7841220" cy="35896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911E7-626E-499C-982C-D88C73BE0BE2}">
      <dsp:nvSpPr>
        <dsp:cNvPr id="0" name=""/>
        <dsp:cNvSpPr/>
      </dsp:nvSpPr>
      <dsp:spPr>
        <a:xfrm>
          <a:off x="0" y="0"/>
          <a:ext cx="924712" cy="9247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5E1EB-37DA-439A-BC18-5BC814AFD44D}">
      <dsp:nvSpPr>
        <dsp:cNvPr id="0" name=""/>
        <dsp:cNvSpPr/>
      </dsp:nvSpPr>
      <dsp:spPr>
        <a:xfrm>
          <a:off x="462356" y="0"/>
          <a:ext cx="7767244" cy="924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Data Cleaning</a:t>
          </a:r>
          <a:endParaRPr lang="en-IN" sz="4200" b="1" kern="1200" dirty="0"/>
        </a:p>
      </dsp:txBody>
      <dsp:txXfrm>
        <a:off x="462356" y="0"/>
        <a:ext cx="7767244" cy="9247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5A27A-6E75-4E52-BC4F-B9CACA6CAB61}">
      <dsp:nvSpPr>
        <dsp:cNvPr id="0" name=""/>
        <dsp:cNvSpPr/>
      </dsp:nvSpPr>
      <dsp:spPr>
        <a:xfrm>
          <a:off x="0" y="238320"/>
          <a:ext cx="8229600" cy="391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Data Cleaning</a:t>
          </a:r>
          <a:r>
            <a:rPr lang="en-US" sz="3800" kern="1200"/>
            <a:t>: It covers data cleaning tasks such as replacing boolean values with 0 and 1, and handling outliers using the Interquartile Range (IQR) method, replacing them with median values.</a:t>
          </a:r>
          <a:endParaRPr lang="en-IN" sz="3800" kern="1200"/>
        </a:p>
      </dsp:txBody>
      <dsp:txXfrm>
        <a:off x="190992" y="429312"/>
        <a:ext cx="7847616" cy="353049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B856E-F3AD-45DC-B17F-22912FCE0763}">
      <dsp:nvSpPr>
        <dsp:cNvPr id="0" name=""/>
        <dsp:cNvSpPr/>
      </dsp:nvSpPr>
      <dsp:spPr>
        <a:xfrm>
          <a:off x="0" y="0"/>
          <a:ext cx="924712" cy="9247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CC09E-4C9B-4C5F-8164-4A13E681FB0D}">
      <dsp:nvSpPr>
        <dsp:cNvPr id="0" name=""/>
        <dsp:cNvSpPr/>
      </dsp:nvSpPr>
      <dsp:spPr>
        <a:xfrm>
          <a:off x="462356" y="0"/>
          <a:ext cx="7767244" cy="924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Central Tendency Measures</a:t>
          </a:r>
          <a:endParaRPr lang="en-IN" sz="4200" b="1" kern="1200" dirty="0"/>
        </a:p>
      </dsp:txBody>
      <dsp:txXfrm>
        <a:off x="462356" y="0"/>
        <a:ext cx="7767244" cy="92471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BCCD3-4472-4E86-8406-425C0DB15700}">
      <dsp:nvSpPr>
        <dsp:cNvPr id="0" name=""/>
        <dsp:cNvSpPr/>
      </dsp:nvSpPr>
      <dsp:spPr>
        <a:xfrm>
          <a:off x="0" y="116640"/>
          <a:ext cx="8229600" cy="4155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Central Tendency Measures</a:t>
          </a:r>
          <a:r>
            <a:rPr lang="en-US" sz="4800" kern="1200"/>
            <a:t>: The document mentions calculating mean, median, and mode as part of the data analysis process.</a:t>
          </a:r>
          <a:endParaRPr lang="en-IN" sz="4800" kern="1200"/>
        </a:p>
      </dsp:txBody>
      <dsp:txXfrm>
        <a:off x="202871" y="319511"/>
        <a:ext cx="7823858" cy="375009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BC888-DE14-4CD5-A807-D2E05E9E0E52}">
      <dsp:nvSpPr>
        <dsp:cNvPr id="0" name=""/>
        <dsp:cNvSpPr/>
      </dsp:nvSpPr>
      <dsp:spPr>
        <a:xfrm>
          <a:off x="0" y="0"/>
          <a:ext cx="924712" cy="9247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6ECA5-5DE7-4927-9349-B088D250E8A3}">
      <dsp:nvSpPr>
        <dsp:cNvPr id="0" name=""/>
        <dsp:cNvSpPr/>
      </dsp:nvSpPr>
      <dsp:spPr>
        <a:xfrm>
          <a:off x="462356" y="0"/>
          <a:ext cx="7767244" cy="924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Correlation Analysis</a:t>
          </a:r>
          <a:endParaRPr lang="en-IN" sz="4200" b="1" kern="1200" dirty="0"/>
        </a:p>
      </dsp:txBody>
      <dsp:txXfrm>
        <a:off x="462356" y="0"/>
        <a:ext cx="7767244" cy="92471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D8BC5-CAC1-48F4-B1B8-A3D3BCAE3479}">
      <dsp:nvSpPr>
        <dsp:cNvPr id="0" name=""/>
        <dsp:cNvSpPr/>
      </dsp:nvSpPr>
      <dsp:spPr>
        <a:xfrm>
          <a:off x="0" y="30060"/>
          <a:ext cx="8229600" cy="4329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Correlation Analysis</a:t>
          </a:r>
          <a:r>
            <a:rPr lang="en-US" sz="3700" kern="1200"/>
            <a:t>: Insights from the document indicate correlations between variables like 'temp' and 'atemp', 'temp' and 'hum', 'temp' and 'casual', 'atemp' and 'casual', 'hum' and 'casual', and 'windspeed' and 'casual'.</a:t>
          </a:r>
          <a:endParaRPr lang="en-IN" sz="3700" kern="1200"/>
        </a:p>
      </dsp:txBody>
      <dsp:txXfrm>
        <a:off x="211324" y="241384"/>
        <a:ext cx="7806952" cy="390635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22AD9-2E0F-4E7E-A4FC-EF3165339E71}">
      <dsp:nvSpPr>
        <dsp:cNvPr id="0" name=""/>
        <dsp:cNvSpPr/>
      </dsp:nvSpPr>
      <dsp:spPr>
        <a:xfrm>
          <a:off x="0" y="0"/>
          <a:ext cx="924712" cy="9247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33295-ED40-40EA-8B1C-9584F40717A1}">
      <dsp:nvSpPr>
        <dsp:cNvPr id="0" name=""/>
        <dsp:cNvSpPr/>
      </dsp:nvSpPr>
      <dsp:spPr>
        <a:xfrm>
          <a:off x="462356" y="0"/>
          <a:ext cx="7767244" cy="924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EDA</a:t>
          </a:r>
          <a:endParaRPr lang="en-IN" sz="4200" b="1" kern="1200" dirty="0"/>
        </a:p>
      </dsp:txBody>
      <dsp:txXfrm>
        <a:off x="462356" y="0"/>
        <a:ext cx="7767244" cy="92471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E7A2E-1CF5-4C2C-B11A-9FE8BA4B04F5}">
      <dsp:nvSpPr>
        <dsp:cNvPr id="0" name=""/>
        <dsp:cNvSpPr/>
      </dsp:nvSpPr>
      <dsp:spPr>
        <a:xfrm>
          <a:off x="0" y="30060"/>
          <a:ext cx="8229600" cy="4329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Exploratory Data Analysis (EDA)</a:t>
          </a:r>
          <a:r>
            <a:rPr lang="en-US" sz="3700" kern="1200"/>
            <a:t>: The document describes EDA tasks including checking for skewness, calculating the correlation matrix, visualizing it with a heatmap, and interpreting the heatmap to understand variable relationships.</a:t>
          </a:r>
          <a:endParaRPr lang="en-IN" sz="3700" kern="1200"/>
        </a:p>
      </dsp:txBody>
      <dsp:txXfrm>
        <a:off x="211324" y="241384"/>
        <a:ext cx="7806952" cy="3906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EEFD6-A52B-4C40-9D4C-DF3DB6745BD4}">
      <dsp:nvSpPr>
        <dsp:cNvPr id="0" name=""/>
        <dsp:cNvSpPr/>
      </dsp:nvSpPr>
      <dsp:spPr>
        <a:xfrm>
          <a:off x="0" y="74072"/>
          <a:ext cx="444115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About Data Acquision</a:t>
          </a:r>
          <a:endParaRPr lang="en-IN" sz="1700" kern="1200"/>
        </a:p>
      </dsp:txBody>
      <dsp:txXfrm>
        <a:off x="19904" y="93976"/>
        <a:ext cx="4401344" cy="367937"/>
      </dsp:txXfrm>
    </dsp:sp>
    <dsp:sp modelId="{F72F7EE0-D407-4446-B523-01016F01C40E}">
      <dsp:nvSpPr>
        <dsp:cNvPr id="0" name=""/>
        <dsp:cNvSpPr/>
      </dsp:nvSpPr>
      <dsp:spPr>
        <a:xfrm>
          <a:off x="0" y="530777"/>
          <a:ext cx="444115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About Data Wrangling</a:t>
          </a:r>
          <a:endParaRPr lang="en-IN" sz="1700" kern="1200"/>
        </a:p>
      </dsp:txBody>
      <dsp:txXfrm>
        <a:off x="19904" y="550681"/>
        <a:ext cx="4401344" cy="367937"/>
      </dsp:txXfrm>
    </dsp:sp>
    <dsp:sp modelId="{032E5C5B-E3A9-4A1C-9731-276CF19FD01E}">
      <dsp:nvSpPr>
        <dsp:cNvPr id="0" name=""/>
        <dsp:cNvSpPr/>
      </dsp:nvSpPr>
      <dsp:spPr>
        <a:xfrm>
          <a:off x="0" y="987482"/>
          <a:ext cx="444115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Data </a:t>
          </a:r>
          <a:r>
            <a:rPr lang="en-US" sz="1700" kern="1200"/>
            <a:t>Acquision</a:t>
          </a:r>
          <a:endParaRPr lang="en-IN" sz="1700" kern="1200"/>
        </a:p>
      </dsp:txBody>
      <dsp:txXfrm>
        <a:off x="19904" y="1007386"/>
        <a:ext cx="4401344" cy="367937"/>
      </dsp:txXfrm>
    </dsp:sp>
    <dsp:sp modelId="{EBB892AF-99F7-4F99-9F15-CDC0936F9A6A}">
      <dsp:nvSpPr>
        <dsp:cNvPr id="0" name=""/>
        <dsp:cNvSpPr/>
      </dsp:nvSpPr>
      <dsp:spPr>
        <a:xfrm>
          <a:off x="0" y="1444187"/>
          <a:ext cx="444115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Libraries Import &amp; Dataset Loading</a:t>
          </a:r>
          <a:endParaRPr lang="en-IN" sz="1700" kern="1200"/>
        </a:p>
      </dsp:txBody>
      <dsp:txXfrm>
        <a:off x="19904" y="1464091"/>
        <a:ext cx="4401344" cy="367937"/>
      </dsp:txXfrm>
    </dsp:sp>
    <dsp:sp modelId="{4115046B-8F88-45C6-97E7-B64095578A33}">
      <dsp:nvSpPr>
        <dsp:cNvPr id="0" name=""/>
        <dsp:cNvSpPr/>
      </dsp:nvSpPr>
      <dsp:spPr>
        <a:xfrm>
          <a:off x="0" y="1900893"/>
          <a:ext cx="444115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Wrangling Task</a:t>
          </a:r>
          <a:endParaRPr lang="en-IN" sz="1700" kern="1200"/>
        </a:p>
      </dsp:txBody>
      <dsp:txXfrm>
        <a:off x="19904" y="1920797"/>
        <a:ext cx="4401344" cy="367937"/>
      </dsp:txXfrm>
    </dsp:sp>
    <dsp:sp modelId="{E3188484-2007-433A-BF7A-0997EB588D32}">
      <dsp:nvSpPr>
        <dsp:cNvPr id="0" name=""/>
        <dsp:cNvSpPr/>
      </dsp:nvSpPr>
      <dsp:spPr>
        <a:xfrm>
          <a:off x="0" y="2357598"/>
          <a:ext cx="444115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Cleaning</a:t>
          </a:r>
          <a:endParaRPr lang="en-IN" sz="1700" kern="1200"/>
        </a:p>
      </dsp:txBody>
      <dsp:txXfrm>
        <a:off x="19904" y="2377502"/>
        <a:ext cx="4401344" cy="367937"/>
      </dsp:txXfrm>
    </dsp:sp>
    <dsp:sp modelId="{57C39504-3F37-41E0-9DA8-FEE2E49A4191}">
      <dsp:nvSpPr>
        <dsp:cNvPr id="0" name=""/>
        <dsp:cNvSpPr/>
      </dsp:nvSpPr>
      <dsp:spPr>
        <a:xfrm>
          <a:off x="0" y="2814303"/>
          <a:ext cx="444115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Central Tendency Measures</a:t>
          </a:r>
          <a:endParaRPr lang="en-IN" sz="1700" kern="1200"/>
        </a:p>
      </dsp:txBody>
      <dsp:txXfrm>
        <a:off x="19904" y="2834207"/>
        <a:ext cx="4401344" cy="367937"/>
      </dsp:txXfrm>
    </dsp:sp>
    <dsp:sp modelId="{30D78DC3-4C9A-48AE-A776-1867E24626B2}">
      <dsp:nvSpPr>
        <dsp:cNvPr id="0" name=""/>
        <dsp:cNvSpPr/>
      </dsp:nvSpPr>
      <dsp:spPr>
        <a:xfrm>
          <a:off x="0" y="3271008"/>
          <a:ext cx="444115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Correl</a:t>
          </a:r>
          <a:r>
            <a:rPr lang="en-US" sz="1700" kern="1200"/>
            <a:t>ation Analysis</a:t>
          </a:r>
          <a:endParaRPr lang="en-IN" sz="1700" kern="1200"/>
        </a:p>
      </dsp:txBody>
      <dsp:txXfrm>
        <a:off x="19904" y="3290912"/>
        <a:ext cx="4401344" cy="367937"/>
      </dsp:txXfrm>
    </dsp:sp>
    <dsp:sp modelId="{967348E1-5081-45DE-B0BD-874509A124D9}">
      <dsp:nvSpPr>
        <dsp:cNvPr id="0" name=""/>
        <dsp:cNvSpPr/>
      </dsp:nvSpPr>
      <dsp:spPr>
        <a:xfrm>
          <a:off x="0" y="3727713"/>
          <a:ext cx="444115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Exploratory Data Analysis</a:t>
          </a:r>
          <a:endParaRPr lang="en-IN" sz="1700" kern="1200"/>
        </a:p>
      </dsp:txBody>
      <dsp:txXfrm>
        <a:off x="19904" y="3747617"/>
        <a:ext cx="4401344" cy="367937"/>
      </dsp:txXfrm>
    </dsp:sp>
    <dsp:sp modelId="{FFF8CC48-00D1-419F-82DF-6E3B64777C70}">
      <dsp:nvSpPr>
        <dsp:cNvPr id="0" name=""/>
        <dsp:cNvSpPr/>
      </dsp:nvSpPr>
      <dsp:spPr>
        <a:xfrm>
          <a:off x="0" y="4184418"/>
          <a:ext cx="444115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Weather Impacts On Rentals</a:t>
          </a:r>
          <a:endParaRPr lang="en-IN" sz="1700" kern="1200"/>
        </a:p>
      </dsp:txBody>
      <dsp:txXfrm>
        <a:off x="19904" y="4204322"/>
        <a:ext cx="4401344" cy="367937"/>
      </dsp:txXfrm>
    </dsp:sp>
    <dsp:sp modelId="{893A057F-BE72-48D1-ABF1-F8C107AF76DC}">
      <dsp:nvSpPr>
        <dsp:cNvPr id="0" name=""/>
        <dsp:cNvSpPr/>
      </dsp:nvSpPr>
      <dsp:spPr>
        <a:xfrm>
          <a:off x="0" y="4641123"/>
          <a:ext cx="444115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Outcomes</a:t>
          </a:r>
          <a:endParaRPr lang="en-IN" sz="1700" kern="1200"/>
        </a:p>
      </dsp:txBody>
      <dsp:txXfrm>
        <a:off x="19904" y="4661027"/>
        <a:ext cx="4401344" cy="36793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9ACF3-7C00-498E-BF0D-133BB05F3696}">
      <dsp:nvSpPr>
        <dsp:cNvPr id="0" name=""/>
        <dsp:cNvSpPr/>
      </dsp:nvSpPr>
      <dsp:spPr>
        <a:xfrm>
          <a:off x="0" y="0"/>
          <a:ext cx="924712" cy="9247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1CFF8-508C-48AF-8196-3E2807559C17}">
      <dsp:nvSpPr>
        <dsp:cNvPr id="0" name=""/>
        <dsp:cNvSpPr/>
      </dsp:nvSpPr>
      <dsp:spPr>
        <a:xfrm>
          <a:off x="462356" y="0"/>
          <a:ext cx="7767244" cy="924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Weather Impact on Rentals</a:t>
          </a:r>
          <a:endParaRPr lang="en-IN" sz="4200" b="1" kern="1200" dirty="0"/>
        </a:p>
      </dsp:txBody>
      <dsp:txXfrm>
        <a:off x="462356" y="0"/>
        <a:ext cx="7767244" cy="92471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4F9CB-11F9-4BAD-BB67-9506068DC8B6}">
      <dsp:nvSpPr>
        <dsp:cNvPr id="0" name=""/>
        <dsp:cNvSpPr/>
      </dsp:nvSpPr>
      <dsp:spPr>
        <a:xfrm>
          <a:off x="0" y="246510"/>
          <a:ext cx="8229600" cy="3896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/>
            <a:t>Weather Impact on Rentals</a:t>
          </a:r>
          <a:r>
            <a:rPr lang="en-US" sz="4500" kern="1200" dirty="0"/>
            <a:t>: Severe weather conditions, such as light snow and heavy rain, are associated with significantly fewer rentals.</a:t>
          </a:r>
          <a:endParaRPr lang="en-IN" sz="4500" kern="1200" dirty="0"/>
        </a:p>
      </dsp:txBody>
      <dsp:txXfrm>
        <a:off x="190192" y="436702"/>
        <a:ext cx="7849216" cy="351571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D1866-7D0D-45D3-9FBF-955ADF470345}">
      <dsp:nvSpPr>
        <dsp:cNvPr id="0" name=""/>
        <dsp:cNvSpPr/>
      </dsp:nvSpPr>
      <dsp:spPr>
        <a:xfrm>
          <a:off x="0" y="0"/>
          <a:ext cx="720080" cy="7200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441E1-9E61-495A-932D-308FA7213ABD}">
      <dsp:nvSpPr>
        <dsp:cNvPr id="0" name=""/>
        <dsp:cNvSpPr/>
      </dsp:nvSpPr>
      <dsp:spPr>
        <a:xfrm>
          <a:off x="360040" y="0"/>
          <a:ext cx="7869560" cy="7200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Learning Outcomes</a:t>
          </a:r>
          <a:endParaRPr lang="en-IN" sz="3300" kern="1200"/>
        </a:p>
      </dsp:txBody>
      <dsp:txXfrm>
        <a:off x="360040" y="0"/>
        <a:ext cx="7869560" cy="72008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1EF11-03B5-4E31-BC21-6F179B9E4A1F}">
      <dsp:nvSpPr>
        <dsp:cNvPr id="0" name=""/>
        <dsp:cNvSpPr/>
      </dsp:nvSpPr>
      <dsp:spPr>
        <a:xfrm>
          <a:off x="0" y="165687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Data Wrangling:</a:t>
          </a:r>
          <a:endParaRPr lang="en-IN" sz="2700" kern="1200"/>
        </a:p>
      </dsp:txBody>
      <dsp:txXfrm>
        <a:off x="31613" y="197300"/>
        <a:ext cx="8166374" cy="584369"/>
      </dsp:txXfrm>
    </dsp:sp>
    <dsp:sp modelId="{78FF9162-83D3-40B3-81CE-0A7161D2651B}">
      <dsp:nvSpPr>
        <dsp:cNvPr id="0" name=""/>
        <dsp:cNvSpPr/>
      </dsp:nvSpPr>
      <dsp:spPr>
        <a:xfrm>
          <a:off x="0" y="891042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Learned how to perform data wrangling tasks such as:</a:t>
          </a:r>
          <a:endParaRPr lang="en-IN" sz="2700" kern="1200"/>
        </a:p>
      </dsp:txBody>
      <dsp:txXfrm>
        <a:off x="31613" y="922655"/>
        <a:ext cx="8166374" cy="584369"/>
      </dsp:txXfrm>
    </dsp:sp>
    <dsp:sp modelId="{179C21CA-E247-446A-89FD-606930C0A3C4}">
      <dsp:nvSpPr>
        <dsp:cNvPr id="0" name=""/>
        <dsp:cNvSpPr/>
      </dsp:nvSpPr>
      <dsp:spPr>
        <a:xfrm>
          <a:off x="0" y="1538637"/>
          <a:ext cx="8229600" cy="3912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Loading data from CSV files using pandas.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Exploring the dataset using head(), shape, unique(), nunique(), isnull(), info(), and describe().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Extracting year, month, and day from a date column using pandas datetime functions.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Dropping unnecessary columns using drop().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Merging datasets using merge().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Concatenating datasets using concat().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Handling missing values using fillna().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Checking for duplicate rows using duplicated().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Calculating central tendency measures (mean, median, mode).</a:t>
          </a:r>
          <a:endParaRPr lang="en-IN" sz="2100" kern="1200" dirty="0"/>
        </a:p>
      </dsp:txBody>
      <dsp:txXfrm>
        <a:off x="0" y="1538637"/>
        <a:ext cx="8229600" cy="39123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9AB87-DEE8-43A9-9D42-D26336A62054}">
      <dsp:nvSpPr>
        <dsp:cNvPr id="0" name=""/>
        <dsp:cNvSpPr/>
      </dsp:nvSpPr>
      <dsp:spPr>
        <a:xfrm>
          <a:off x="0" y="0"/>
          <a:ext cx="627096" cy="62709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868D8-02E2-402A-B206-E5195E50D9F7}">
      <dsp:nvSpPr>
        <dsp:cNvPr id="0" name=""/>
        <dsp:cNvSpPr/>
      </dsp:nvSpPr>
      <dsp:spPr>
        <a:xfrm>
          <a:off x="313547" y="0"/>
          <a:ext cx="7916052" cy="6270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Learning Outcomes</a:t>
          </a:r>
          <a:endParaRPr lang="en-IN" sz="2900" kern="1200"/>
        </a:p>
      </dsp:txBody>
      <dsp:txXfrm>
        <a:off x="313547" y="0"/>
        <a:ext cx="7916052" cy="62709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88080-69A3-415A-AFB8-E9E074CEA17D}">
      <dsp:nvSpPr>
        <dsp:cNvPr id="0" name=""/>
        <dsp:cNvSpPr/>
      </dsp:nvSpPr>
      <dsp:spPr>
        <a:xfrm>
          <a:off x="0" y="237803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Data Cleaning:</a:t>
          </a:r>
          <a:endParaRPr lang="en-IN" sz="2600" kern="1200"/>
        </a:p>
      </dsp:txBody>
      <dsp:txXfrm>
        <a:off x="30442" y="268245"/>
        <a:ext cx="8168716" cy="562726"/>
      </dsp:txXfrm>
    </dsp:sp>
    <dsp:sp modelId="{4AD7801C-730C-4447-B764-7ED9B16801CC}">
      <dsp:nvSpPr>
        <dsp:cNvPr id="0" name=""/>
        <dsp:cNvSpPr/>
      </dsp:nvSpPr>
      <dsp:spPr>
        <a:xfrm>
          <a:off x="0" y="936294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Learned how to perform data cleaning tasks such as:</a:t>
          </a:r>
          <a:endParaRPr lang="en-IN" sz="2600" kern="1200"/>
        </a:p>
      </dsp:txBody>
      <dsp:txXfrm>
        <a:off x="30442" y="966736"/>
        <a:ext cx="8168716" cy="562726"/>
      </dsp:txXfrm>
    </dsp:sp>
    <dsp:sp modelId="{50B1D108-5E6D-4F97-88E3-3BD19F84814F}">
      <dsp:nvSpPr>
        <dsp:cNvPr id="0" name=""/>
        <dsp:cNvSpPr/>
      </dsp:nvSpPr>
      <dsp:spPr>
        <a:xfrm>
          <a:off x="0" y="1656183"/>
          <a:ext cx="822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Replacing boolean values with 0 and 1.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Handling outliers using IQR and replacing them with median values.</a:t>
          </a:r>
          <a:endParaRPr lang="en-IN" sz="2000" kern="1200"/>
        </a:p>
      </dsp:txBody>
      <dsp:txXfrm>
        <a:off x="0" y="1656183"/>
        <a:ext cx="8229600" cy="699660"/>
      </dsp:txXfrm>
    </dsp:sp>
    <dsp:sp modelId="{F730B674-7DBF-4F89-B637-4DDCB9CC3C47}">
      <dsp:nvSpPr>
        <dsp:cNvPr id="0" name=""/>
        <dsp:cNvSpPr/>
      </dsp:nvSpPr>
      <dsp:spPr>
        <a:xfrm>
          <a:off x="0" y="2448271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Exploratory Data Analysis (EDA):</a:t>
          </a:r>
          <a:endParaRPr lang="en-IN" sz="2600" kern="1200" dirty="0"/>
        </a:p>
      </dsp:txBody>
      <dsp:txXfrm>
        <a:off x="30442" y="2478713"/>
        <a:ext cx="8168716" cy="562726"/>
      </dsp:txXfrm>
    </dsp:sp>
    <dsp:sp modelId="{7C93637F-4310-46A1-ADA4-A20DC2A6D8CB}">
      <dsp:nvSpPr>
        <dsp:cNvPr id="0" name=""/>
        <dsp:cNvSpPr/>
      </dsp:nvSpPr>
      <dsp:spPr>
        <a:xfrm>
          <a:off x="0" y="3024340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Learned how to perform EDA tasks such as:</a:t>
          </a:r>
          <a:endParaRPr lang="en-IN" sz="2600" kern="1200" dirty="0"/>
        </a:p>
      </dsp:txBody>
      <dsp:txXfrm>
        <a:off x="30442" y="3054782"/>
        <a:ext cx="8168716" cy="562726"/>
      </dsp:txXfrm>
    </dsp:sp>
    <dsp:sp modelId="{8AA8DC9F-A118-4603-B10F-F537E323F87F}">
      <dsp:nvSpPr>
        <dsp:cNvPr id="0" name=""/>
        <dsp:cNvSpPr/>
      </dsp:nvSpPr>
      <dsp:spPr>
        <a:xfrm>
          <a:off x="0" y="3744413"/>
          <a:ext cx="8229600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Checking for skewness using skew().</a:t>
          </a: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Calculating the correlation matrix using corr().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Visualizing the correlation matrix using a heatmap with sns.heatmap().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Interpreting the heatmap to identify correlations between variables.</a:t>
          </a:r>
          <a:endParaRPr lang="en-IN" sz="2000" kern="1200"/>
        </a:p>
      </dsp:txBody>
      <dsp:txXfrm>
        <a:off x="0" y="3744413"/>
        <a:ext cx="8229600" cy="1668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98CB3-52D4-4490-9BAF-40479072EA5B}">
      <dsp:nvSpPr>
        <dsp:cNvPr id="0" name=""/>
        <dsp:cNvSpPr/>
      </dsp:nvSpPr>
      <dsp:spPr>
        <a:xfrm rot="10800000">
          <a:off x="1697359" y="0"/>
          <a:ext cx="5472684" cy="12756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508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/>
            <a:t>What is Data Acquisition and Data Wrangling?</a:t>
          </a:r>
          <a:endParaRPr lang="en-IN" sz="3100" kern="1200"/>
        </a:p>
      </dsp:txBody>
      <dsp:txXfrm rot="10800000">
        <a:off x="2016261" y="0"/>
        <a:ext cx="5153782" cy="1275608"/>
      </dsp:txXfrm>
    </dsp:sp>
    <dsp:sp modelId="{51D4292A-C848-4FC2-8783-ADC8417CE908}">
      <dsp:nvSpPr>
        <dsp:cNvPr id="0" name=""/>
        <dsp:cNvSpPr/>
      </dsp:nvSpPr>
      <dsp:spPr>
        <a:xfrm>
          <a:off x="254966" y="0"/>
          <a:ext cx="1275608" cy="12756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826C4-BCF3-4CA0-9C35-FC576DC4FA20}">
      <dsp:nvSpPr>
        <dsp:cNvPr id="0" name=""/>
        <dsp:cNvSpPr/>
      </dsp:nvSpPr>
      <dsp:spPr>
        <a:xfrm>
          <a:off x="0" y="46141"/>
          <a:ext cx="4067204" cy="1409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Acquisition</a:t>
          </a:r>
          <a:endParaRPr lang="en-IN" sz="2000" kern="1200"/>
        </a:p>
      </dsp:txBody>
      <dsp:txXfrm>
        <a:off x="68787" y="114928"/>
        <a:ext cx="3929630" cy="1271544"/>
      </dsp:txXfrm>
    </dsp:sp>
    <dsp:sp modelId="{8EA7BAAF-9FDD-4761-B36D-0572A8F8B419}">
      <dsp:nvSpPr>
        <dsp:cNvPr id="0" name=""/>
        <dsp:cNvSpPr/>
      </dsp:nvSpPr>
      <dsp:spPr>
        <a:xfrm>
          <a:off x="0" y="1512860"/>
          <a:ext cx="4067204" cy="1409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acquisition refers to the systematic process of capturing data from various sources in the physical world,</a:t>
          </a:r>
          <a:endParaRPr lang="en-IN" sz="2000" kern="1200"/>
        </a:p>
      </dsp:txBody>
      <dsp:txXfrm>
        <a:off x="68787" y="1581647"/>
        <a:ext cx="3929630" cy="1271544"/>
      </dsp:txXfrm>
    </dsp:sp>
    <dsp:sp modelId="{950B4083-D7E7-4853-8A71-37D134AAD740}">
      <dsp:nvSpPr>
        <dsp:cNvPr id="0" name=""/>
        <dsp:cNvSpPr/>
      </dsp:nvSpPr>
      <dsp:spPr>
        <a:xfrm>
          <a:off x="0" y="2979579"/>
          <a:ext cx="4067204" cy="1409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converting it into digital format, and making it available for analysis</a:t>
          </a:r>
          <a:endParaRPr lang="en-IN" sz="2000" kern="1200"/>
        </a:p>
      </dsp:txBody>
      <dsp:txXfrm>
        <a:off x="68787" y="3048366"/>
        <a:ext cx="3929630" cy="12715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CE728-2653-42B8-8B6F-C8DF8B540AA3}">
      <dsp:nvSpPr>
        <dsp:cNvPr id="0" name=""/>
        <dsp:cNvSpPr/>
      </dsp:nvSpPr>
      <dsp:spPr>
        <a:xfrm>
          <a:off x="0" y="285196"/>
          <a:ext cx="4038600" cy="1368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Wrangling</a:t>
          </a:r>
          <a:endParaRPr lang="en-IN" sz="1800" kern="1200" dirty="0"/>
        </a:p>
      </dsp:txBody>
      <dsp:txXfrm>
        <a:off x="66819" y="352015"/>
        <a:ext cx="3904962" cy="1235150"/>
      </dsp:txXfrm>
    </dsp:sp>
    <dsp:sp modelId="{AFD7D8E9-E76E-4F3B-90EC-043B96A483BE}">
      <dsp:nvSpPr>
        <dsp:cNvPr id="0" name=""/>
        <dsp:cNvSpPr/>
      </dsp:nvSpPr>
      <dsp:spPr>
        <a:xfrm>
          <a:off x="0" y="1705824"/>
          <a:ext cx="4038600" cy="1268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wrangling is a crucial process in data science that involves cleaning, structuring, and transforming raw data into a usable format for analysis.</a:t>
          </a:r>
          <a:endParaRPr lang="en-IN" sz="1800" kern="1200" dirty="0"/>
        </a:p>
      </dsp:txBody>
      <dsp:txXfrm>
        <a:off x="61909" y="1767733"/>
        <a:ext cx="3914782" cy="1144388"/>
      </dsp:txXfrm>
    </dsp:sp>
    <dsp:sp modelId="{467E6F1C-E356-4537-A29F-4C176D2BCFCD}">
      <dsp:nvSpPr>
        <dsp:cNvPr id="0" name=""/>
        <dsp:cNvSpPr/>
      </dsp:nvSpPr>
      <dsp:spPr>
        <a:xfrm>
          <a:off x="0" y="3025871"/>
          <a:ext cx="4038600" cy="1268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is often referred to as data munging and is essential for ensuring the quality and reliability of data used in data science and analytics projects</a:t>
          </a:r>
          <a:endParaRPr lang="en-IN" sz="1800" kern="1200"/>
        </a:p>
      </dsp:txBody>
      <dsp:txXfrm>
        <a:off x="61909" y="3087780"/>
        <a:ext cx="3914782" cy="11443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9D2BD-8795-4D1C-BEAD-4EFA6C101E9A}">
      <dsp:nvSpPr>
        <dsp:cNvPr id="0" name=""/>
        <dsp:cNvSpPr/>
      </dsp:nvSpPr>
      <dsp:spPr>
        <a:xfrm>
          <a:off x="0" y="0"/>
          <a:ext cx="924712" cy="9247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FB85B-AE73-437C-A56F-79913177A2B6}">
      <dsp:nvSpPr>
        <dsp:cNvPr id="0" name=""/>
        <dsp:cNvSpPr/>
      </dsp:nvSpPr>
      <dsp:spPr>
        <a:xfrm>
          <a:off x="462356" y="0"/>
          <a:ext cx="7767244" cy="924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Data Acquisition</a:t>
          </a:r>
          <a:endParaRPr lang="en-IN" sz="4200" b="1" kern="1200" dirty="0"/>
        </a:p>
      </dsp:txBody>
      <dsp:txXfrm>
        <a:off x="462356" y="0"/>
        <a:ext cx="7767244" cy="9247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C7B38-900F-4091-B553-E3C73BDA101B}">
      <dsp:nvSpPr>
        <dsp:cNvPr id="0" name=""/>
        <dsp:cNvSpPr/>
      </dsp:nvSpPr>
      <dsp:spPr>
        <a:xfrm>
          <a:off x="0" y="51179"/>
          <a:ext cx="822960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Data Acquisition: </a:t>
          </a:r>
          <a:r>
            <a:rPr lang="en-US" sz="2100" kern="1200"/>
            <a:t>The process of obtaining data from a Google Drive location is initiated by mounting the drive within the Colab environment. By using </a:t>
          </a:r>
          <a:endParaRPr lang="en-IN" sz="2100" kern="1200"/>
        </a:p>
      </dsp:txBody>
      <dsp:txXfrm>
        <a:off x="56372" y="107551"/>
        <a:ext cx="8116856" cy="1042045"/>
      </dsp:txXfrm>
    </dsp:sp>
    <dsp:sp modelId="{91C29248-87F6-46D2-BE65-C0475E8D56A0}">
      <dsp:nvSpPr>
        <dsp:cNvPr id="0" name=""/>
        <dsp:cNvSpPr/>
      </dsp:nvSpPr>
      <dsp:spPr>
        <a:xfrm>
          <a:off x="0" y="1266449"/>
          <a:ext cx="822960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from google.colab import drive</a:t>
          </a:r>
          <a:endParaRPr lang="en-IN" sz="2100" kern="1200"/>
        </a:p>
      </dsp:txBody>
      <dsp:txXfrm>
        <a:off x="56372" y="1322821"/>
        <a:ext cx="8116856" cy="1042045"/>
      </dsp:txXfrm>
    </dsp:sp>
    <dsp:sp modelId="{215A319C-A94F-470E-8C79-934F7AEF9BA7}">
      <dsp:nvSpPr>
        <dsp:cNvPr id="0" name=""/>
        <dsp:cNvSpPr/>
      </dsp:nvSpPr>
      <dsp:spPr>
        <a:xfrm>
          <a:off x="0" y="2481719"/>
          <a:ext cx="822960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drive.mount("/content/drive")</a:t>
          </a:r>
          <a:endParaRPr lang="en-IN" sz="2100" kern="1200"/>
        </a:p>
      </dsp:txBody>
      <dsp:txXfrm>
        <a:off x="56372" y="2538091"/>
        <a:ext cx="8116856" cy="10420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1C386-5B69-43D7-879A-080EEB980D3E}">
      <dsp:nvSpPr>
        <dsp:cNvPr id="0" name=""/>
        <dsp:cNvSpPr/>
      </dsp:nvSpPr>
      <dsp:spPr>
        <a:xfrm>
          <a:off x="0" y="0"/>
          <a:ext cx="782959" cy="7829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051A4-D413-4F70-A663-9C1972BC0158}">
      <dsp:nvSpPr>
        <dsp:cNvPr id="0" name=""/>
        <dsp:cNvSpPr/>
      </dsp:nvSpPr>
      <dsp:spPr>
        <a:xfrm>
          <a:off x="391479" y="0"/>
          <a:ext cx="7838120" cy="7829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1" kern="1200" dirty="0"/>
            <a:t>Libraries Import &amp; Dataset Loading</a:t>
          </a:r>
        </a:p>
      </dsp:txBody>
      <dsp:txXfrm>
        <a:off x="391479" y="0"/>
        <a:ext cx="7838120" cy="7829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DD7BC-4F82-4891-9DA5-070EF2B4EBE0}">
      <dsp:nvSpPr>
        <dsp:cNvPr id="0" name=""/>
        <dsp:cNvSpPr/>
      </dsp:nvSpPr>
      <dsp:spPr>
        <a:xfrm>
          <a:off x="0" y="228848"/>
          <a:ext cx="8229600" cy="1926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Import Libraries:</a:t>
          </a:r>
          <a:r>
            <a:rPr lang="en-US" sz="2700" kern="1200"/>
            <a:t> Common data science libraries such as pandas, numpy, datetime, matplotlib, and seaborn are imported for use in data manipulation and visualization.</a:t>
          </a:r>
          <a:endParaRPr lang="en-IN" sz="2700" kern="1200"/>
        </a:p>
      </dsp:txBody>
      <dsp:txXfrm>
        <a:off x="94068" y="322916"/>
        <a:ext cx="8041464" cy="1738854"/>
      </dsp:txXfrm>
    </dsp:sp>
    <dsp:sp modelId="{85691987-5266-48EA-A206-E3563BD2E6F9}">
      <dsp:nvSpPr>
        <dsp:cNvPr id="0" name=""/>
        <dsp:cNvSpPr/>
      </dsp:nvSpPr>
      <dsp:spPr>
        <a:xfrm>
          <a:off x="0" y="2233598"/>
          <a:ext cx="8229600" cy="1926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Datasets Loading:</a:t>
          </a:r>
          <a:r>
            <a:rPr lang="en-US" sz="2700" kern="1200"/>
            <a:t> A CSV file named "dataset_1.csv" is loaded using pandas, and its first five rows are displayed. The dataset contains various attributes related to weather conditions and bike rentals.</a:t>
          </a:r>
          <a:endParaRPr lang="en-IN" sz="2700" kern="1200"/>
        </a:p>
      </dsp:txBody>
      <dsp:txXfrm>
        <a:off x="94068" y="2327666"/>
        <a:ext cx="8041464" cy="1738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7583-AF73-450E-973A-D0966D3DA5F2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189-A801-4ED6-92A0-E317618A1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7583-AF73-450E-973A-D0966D3DA5F2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189-A801-4ED6-92A0-E317618A1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7583-AF73-450E-973A-D0966D3DA5F2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189-A801-4ED6-92A0-E317618A1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7583-AF73-450E-973A-D0966D3DA5F2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189-A801-4ED6-92A0-E317618A1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7583-AF73-450E-973A-D0966D3DA5F2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189-A801-4ED6-92A0-E317618A1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7583-AF73-450E-973A-D0966D3DA5F2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189-A801-4ED6-92A0-E317618A1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7583-AF73-450E-973A-D0966D3DA5F2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189-A801-4ED6-92A0-E317618A1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7583-AF73-450E-973A-D0966D3DA5F2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189-A801-4ED6-92A0-E317618A1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7583-AF73-450E-973A-D0966D3DA5F2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189-A801-4ED6-92A0-E317618A1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7583-AF73-450E-973A-D0966D3DA5F2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0189-A801-4ED6-92A0-E317618A1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7583-AF73-450E-973A-D0966D3DA5F2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460189-A801-4ED6-92A0-E317618A1A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197583-AF73-450E-973A-D0966D3DA5F2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460189-A801-4ED6-92A0-E317618A1A3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571612"/>
            <a:ext cx="7772400" cy="314327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Data Acquisition </a:t>
            </a:r>
            <a:br>
              <a:rPr lang="en-US" sz="6600" b="1" dirty="0"/>
            </a:br>
            <a:r>
              <a:rPr lang="en-US" sz="6600" b="1" dirty="0"/>
              <a:t>&amp;</a:t>
            </a:r>
            <a:br>
              <a:rPr lang="en-US" sz="6600" b="1" dirty="0"/>
            </a:br>
            <a:r>
              <a:rPr lang="en-US" sz="6600" b="1" dirty="0"/>
              <a:t>Data Wrangling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5429264"/>
            <a:ext cx="4429156" cy="571504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By Mohammed Ateeq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8B3B9C-9D07-8D22-A42A-8DC514EAE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071625"/>
              </p:ext>
            </p:extLst>
          </p:nvPr>
        </p:nvGraphicFramePr>
        <p:xfrm>
          <a:off x="457200" y="704088"/>
          <a:ext cx="8229600" cy="924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A28A08-1C72-018A-F30F-EF7255D6D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294187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35525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2763C50-4CBD-8BBB-DF5C-ABB06F9A9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191349"/>
              </p:ext>
            </p:extLst>
          </p:nvPr>
        </p:nvGraphicFramePr>
        <p:xfrm>
          <a:off x="457200" y="704088"/>
          <a:ext cx="8229600" cy="924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A73920-BED0-016B-217D-962563559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170126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76848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641B00-F5D4-0C03-8667-0219D6E79D3C}"/>
              </a:ext>
            </a:extLst>
          </p:cNvPr>
          <p:cNvGraphicFramePr/>
          <p:nvPr/>
        </p:nvGraphicFramePr>
        <p:xfrm>
          <a:off x="457200" y="260648"/>
          <a:ext cx="82296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D65F01-ABDE-D2BD-9743-BED614A58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250718"/>
              </p:ext>
            </p:extLst>
          </p:nvPr>
        </p:nvGraphicFramePr>
        <p:xfrm>
          <a:off x="457200" y="1124744"/>
          <a:ext cx="8229600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804304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4C29603-EAFB-3135-EC0E-670EF7ECE212}"/>
              </a:ext>
            </a:extLst>
          </p:cNvPr>
          <p:cNvGraphicFramePr/>
          <p:nvPr/>
        </p:nvGraphicFramePr>
        <p:xfrm>
          <a:off x="323528" y="116632"/>
          <a:ext cx="8229600" cy="627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E5AC49-E691-2F17-67D4-4AA65D3C6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464181"/>
              </p:ext>
            </p:extLst>
          </p:nvPr>
        </p:nvGraphicFramePr>
        <p:xfrm>
          <a:off x="457200" y="836712"/>
          <a:ext cx="8229600" cy="548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8263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915E5C-C1A0-1BC2-72ED-1E976518FEA8}"/>
              </a:ext>
            </a:extLst>
          </p:cNvPr>
          <p:cNvSpPr/>
          <p:nvPr/>
        </p:nvSpPr>
        <p:spPr>
          <a:xfrm>
            <a:off x="1507970" y="2708920"/>
            <a:ext cx="61280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775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F590A68-48FB-127C-0E66-2AACE5D08572}"/>
              </a:ext>
            </a:extLst>
          </p:cNvPr>
          <p:cNvGraphicFramePr/>
          <p:nvPr/>
        </p:nvGraphicFramePr>
        <p:xfrm>
          <a:off x="2349623" y="548680"/>
          <a:ext cx="2166875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43C18FD-3B90-699D-59F4-9D7447DA05D4}"/>
              </a:ext>
            </a:extLst>
          </p:cNvPr>
          <p:cNvGraphicFramePr/>
          <p:nvPr/>
        </p:nvGraphicFramePr>
        <p:xfrm>
          <a:off x="2230259" y="1472010"/>
          <a:ext cx="4441152" cy="5122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8B6D7F6-5C41-5E86-19D6-4D39FFC11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251963"/>
              </p:ext>
            </p:extLst>
          </p:nvPr>
        </p:nvGraphicFramePr>
        <p:xfrm>
          <a:off x="428596" y="500042"/>
          <a:ext cx="8229600" cy="127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6C03DCC-C468-D029-C4E3-303DC2C7F99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8053682"/>
              </p:ext>
            </p:extLst>
          </p:nvPr>
        </p:nvGraphicFramePr>
        <p:xfrm>
          <a:off x="428596" y="1920085"/>
          <a:ext cx="40672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C38E7DA-96D4-149E-5CEC-CD44386A45D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5645897"/>
              </p:ext>
            </p:extLst>
          </p:nvPr>
        </p:nvGraphicFramePr>
        <p:xfrm>
          <a:off x="4648200" y="1775650"/>
          <a:ext cx="4038600" cy="457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C7B8257-1E7F-28F4-1768-13B59F0FEB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675935"/>
              </p:ext>
            </p:extLst>
          </p:nvPr>
        </p:nvGraphicFramePr>
        <p:xfrm>
          <a:off x="457200" y="704088"/>
          <a:ext cx="8229600" cy="924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587C1E4-86FA-37AC-B337-84852FE52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911337"/>
              </p:ext>
            </p:extLst>
          </p:nvPr>
        </p:nvGraphicFramePr>
        <p:xfrm>
          <a:off x="457200" y="2636912"/>
          <a:ext cx="8229600" cy="3687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686999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3C11320-BD67-9308-0A13-2A3CC29823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215399"/>
              </p:ext>
            </p:extLst>
          </p:nvPr>
        </p:nvGraphicFramePr>
        <p:xfrm>
          <a:off x="422151" y="980728"/>
          <a:ext cx="8229600" cy="78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88C5497-B08A-703D-DAEA-1D9DBF382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0077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953255-3704-2442-248D-F07D00B1F8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006112"/>
              </p:ext>
            </p:extLst>
          </p:nvPr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0BCBD6D-F01B-4F7A-0553-14476C94A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22168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A31C2B-A6A2-785C-DB40-B3049CA5A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246491"/>
              </p:ext>
            </p:extLst>
          </p:nvPr>
        </p:nvGraphicFramePr>
        <p:xfrm>
          <a:off x="457200" y="704088"/>
          <a:ext cx="8229600" cy="924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419C69-4D89-61D8-7467-BFCCE16C1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080288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A94438-9E01-D054-358F-F497242ED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196427"/>
              </p:ext>
            </p:extLst>
          </p:nvPr>
        </p:nvGraphicFramePr>
        <p:xfrm>
          <a:off x="457200" y="704088"/>
          <a:ext cx="8229600" cy="924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138BF1-B119-4FDE-9510-B6D4F1A56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306709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2803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861B992-201B-A9C0-F64C-2308CD8EF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4726520"/>
              </p:ext>
            </p:extLst>
          </p:nvPr>
        </p:nvGraphicFramePr>
        <p:xfrm>
          <a:off x="457200" y="704088"/>
          <a:ext cx="8229600" cy="924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EC5F13-9987-DF3D-BC13-40E8FD28B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244276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381</TotalTime>
  <Words>650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Constantia</vt:lpstr>
      <vt:lpstr>Wingdings 2</vt:lpstr>
      <vt:lpstr>Flow</vt:lpstr>
      <vt:lpstr>Data Acquisition  &amp; Data Wrangling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  &amp; Data Wrangling</dc:title>
  <dc:creator>Admin</dc:creator>
  <cp:lastModifiedBy>mohammad.ateeque619@gmail.com</cp:lastModifiedBy>
  <cp:revision>54</cp:revision>
  <dcterms:created xsi:type="dcterms:W3CDTF">2024-07-12T06:15:54Z</dcterms:created>
  <dcterms:modified xsi:type="dcterms:W3CDTF">2024-07-14T18:17:38Z</dcterms:modified>
</cp:coreProperties>
</file>