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4-12-27T10:44:34.1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27593 10299 0,'0'30'297,"0"-1"-219,0 1-62,0 0 77,0 0 1,0 0-47,0-1 0,0 1 47,0 0 46,0 0 126</inkml:trace>
  <inkml:trace contextRef="#ctx0" brushRef="#br0" timeOffset="2207.37">27593 10180 0,'0'-30'109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0090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Operating Systems Through an Urban Analogy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118957"/>
            <a:ext cx="2887861" cy="1104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Ateeq Ur Rehman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221475</a:t>
            </a:r>
            <a:endParaRPr lang="en-US" sz="2200" dirty="0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BB22DBE4-AB94-41BB-B3FE-B20562E8034B}"/>
              </a:ext>
            </a:extLst>
          </p:cNvPr>
          <p:cNvSpPr/>
          <p:nvPr/>
        </p:nvSpPr>
        <p:spPr>
          <a:xfrm>
            <a:off x="793789" y="286396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/>
              <a:t>A Tale of Two Cities: </a:t>
            </a:r>
            <a:r>
              <a:rPr lang="en-US" sz="4450" b="1" dirty="0" err="1"/>
              <a:t>AndroidOS</a:t>
            </a:r>
            <a:r>
              <a:rPr lang="en-US" sz="4450" b="1" dirty="0"/>
              <a:t> vs. MacOS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2063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AndroidOS – The Open-Market City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Vendor Variety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Rapid Adaptation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Market Diversity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7F2325-300C-4677-812B-323BB730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786" y="7762810"/>
            <a:ext cx="1775614" cy="466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211B37-A488-496A-924F-80AA6CBFD1FE}"/>
              </a:ext>
            </a:extLst>
          </p:cNvPr>
          <p:cNvSpPr txBox="1"/>
          <p:nvPr/>
        </p:nvSpPr>
        <p:spPr>
          <a:xfrm>
            <a:off x="5079382" y="4592938"/>
            <a:ext cx="334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Innovation and change constantly</a:t>
            </a:r>
          </a:p>
          <a:p>
            <a:r>
              <a:rPr lang="en-US" dirty="0"/>
              <a:t> happening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39113-0407-46AB-B91F-6D3B4A728E84}"/>
              </a:ext>
            </a:extLst>
          </p:cNvPr>
          <p:cNvSpPr txBox="1"/>
          <p:nvPr/>
        </p:nvSpPr>
        <p:spPr>
          <a:xfrm>
            <a:off x="649829" y="4614744"/>
            <a:ext cx="378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Apps set up shops freely with dynamic</a:t>
            </a:r>
          </a:p>
          <a:p>
            <a:r>
              <a:rPr lang="en-US" dirty="0"/>
              <a:t> rules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2BB8B-304F-413D-97A3-8788BF786EF1}"/>
              </a:ext>
            </a:extLst>
          </p:cNvPr>
          <p:cNvSpPr txBox="1"/>
          <p:nvPr/>
        </p:nvSpPr>
        <p:spPr>
          <a:xfrm>
            <a:off x="9685936" y="4614744"/>
            <a:ext cx="308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Open-source nature allows for </a:t>
            </a:r>
          </a:p>
          <a:p>
            <a:r>
              <a:rPr lang="en-US" dirty="0"/>
              <a:t>customization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3046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MacOS – The Gated Community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Strict Entry Rules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 vetting for security, high standards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Seamless Ecosystem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30834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Controlled Environment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Emphasis on stability and user trust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74AA1-D1AF-4DC1-85D2-C3AF731D1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786" y="7762810"/>
            <a:ext cx="1775614" cy="466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03F055-5B39-42E6-A085-CF638ABB058C}"/>
              </a:ext>
            </a:extLst>
          </p:cNvPr>
          <p:cNvSpPr txBox="1"/>
          <p:nvPr/>
        </p:nvSpPr>
        <p:spPr>
          <a:xfrm>
            <a:off x="5185444" y="4476244"/>
            <a:ext cx="366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Uniformity and organization for ease </a:t>
            </a:r>
          </a:p>
          <a:p>
            <a:r>
              <a:rPr lang="en-US" dirty="0"/>
              <a:t>of 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55" y="0"/>
            <a:ext cx="5987845" cy="92964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3223"/>
            <a:ext cx="67616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Side-by-Side Comparison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22163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Flexibility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74701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Open-source AndroidOS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2163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Control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74701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Curated MacOS experience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571167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48056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Wide Compatibility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29601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AndroidOS supports a wide range of devices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571167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919901" y="48056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Curated Experience</a:t>
            </a:r>
            <a:endParaRPr 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B9D9C-E20C-41CA-8139-10C735C84AB9}"/>
              </a:ext>
            </a:extLst>
          </p:cNvPr>
          <p:cNvSpPr txBox="1"/>
          <p:nvPr/>
        </p:nvSpPr>
        <p:spPr>
          <a:xfrm>
            <a:off x="4846895" y="5299604"/>
            <a:ext cx="337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MacOS focuses on Apple products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Choosing Your City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AndroidOS or MacOS: which OS fits your priorities?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71DD1E-94A9-40DE-A506-75BECCAD379F}"/>
                  </a:ext>
                </a:extLst>
              </p14:cNvPr>
              <p14:cNvContentPartPr/>
              <p14:nvPr/>
            </p14:nvContentPartPr>
            <p14:xfrm>
              <a:off x="9933480" y="3654000"/>
              <a:ext cx="360" cy="16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71DD1E-94A9-40DE-A506-75BECCAD37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4120" y="3644640"/>
                <a:ext cx="19080" cy="18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127</Words>
  <Application>Microsoft Office PowerPoint</Application>
  <PresentationFormat>Custom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Ateeq Ur Rehman</cp:lastModifiedBy>
  <cp:revision>9</cp:revision>
  <dcterms:created xsi:type="dcterms:W3CDTF">2024-12-27T07:47:15Z</dcterms:created>
  <dcterms:modified xsi:type="dcterms:W3CDTF">2024-12-27T10:55:06Z</dcterms:modified>
</cp:coreProperties>
</file>