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7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605"/>
    <a:srgbClr val="A1A1A1"/>
    <a:srgbClr val="818181"/>
    <a:srgbClr val="EFCA81"/>
    <a:srgbClr val="FFFFFF"/>
    <a:srgbClr val="FAFAFA"/>
    <a:srgbClr val="FCFCFC"/>
    <a:srgbClr val="FF9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5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669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23097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95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92939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186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238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553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680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4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102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029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8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6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813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406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0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A6B5-9694-41B5-AAD5-63734422C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070" y="883540"/>
            <a:ext cx="10667479" cy="1265300"/>
          </a:xfrm>
        </p:spPr>
        <p:txBody>
          <a:bodyPr/>
          <a:lstStyle/>
          <a:p>
            <a:pPr algn="ctr"/>
            <a:r>
              <a:rPr lang="en-US" dirty="0"/>
              <a:t>Bus Reservation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E9CB3-469F-4BFD-BFEF-04E5DA64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000" y="494351"/>
            <a:ext cx="10572000" cy="43497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FF900C"/>
                </a:solidFill>
              </a:rPr>
              <a:t>Reserve </a:t>
            </a:r>
            <a:r>
              <a:rPr lang="en-US" sz="2800" dirty="0" err="1">
                <a:solidFill>
                  <a:srgbClr val="FF900C"/>
                </a:solidFill>
              </a:rPr>
              <a:t>ur</a:t>
            </a:r>
            <a:r>
              <a:rPr lang="en-US" sz="2800" dirty="0">
                <a:solidFill>
                  <a:srgbClr val="FF900C"/>
                </a:solidFill>
              </a:rPr>
              <a:t> ride.com</a:t>
            </a:r>
            <a:endParaRPr lang="en-IN" sz="2800" dirty="0">
              <a:solidFill>
                <a:srgbClr val="FF900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8EAE8-4459-436B-8F9D-CCD3E081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0" y="105162"/>
            <a:ext cx="1362162" cy="7783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834C1E-20AE-4611-9F00-D1559E0145B7}"/>
              </a:ext>
            </a:extLst>
          </p:cNvPr>
          <p:cNvSpPr/>
          <p:nvPr/>
        </p:nvSpPr>
        <p:spPr>
          <a:xfrm>
            <a:off x="6096000" y="3077543"/>
            <a:ext cx="5365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 5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Team: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4DBBB-6EB5-42C6-914A-44F96611130C}"/>
              </a:ext>
            </a:extLst>
          </p:cNvPr>
          <p:cNvSpPr/>
          <p:nvPr/>
        </p:nvSpPr>
        <p:spPr>
          <a:xfrm>
            <a:off x="9116293" y="4297058"/>
            <a:ext cx="307570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Rasee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Ranjan </a:t>
            </a: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Yadav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Chaitanya Joshi </a:t>
            </a: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Ateev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Agarwal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CA17E-6AE6-4107-90C5-CD660F9B5E0A}"/>
              </a:ext>
            </a:extLst>
          </p:cNvPr>
          <p:cNvSpPr/>
          <p:nvPr/>
        </p:nvSpPr>
        <p:spPr>
          <a:xfrm>
            <a:off x="6096001" y="4297058"/>
            <a:ext cx="284018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Nishi Jain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Anurag Singh </a:t>
            </a: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Mithilesh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Joshi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Sanjana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Minocha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0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7B68-0AB3-45B6-AC5D-21AE47A0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3622"/>
            <a:ext cx="8911687" cy="1280890"/>
          </a:xfrm>
        </p:spPr>
        <p:txBody>
          <a:bodyPr/>
          <a:lstStyle/>
          <a:p>
            <a:r>
              <a:rPr lang="en-US" dirty="0"/>
              <a:t>Continue…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8D340-7738-453F-BF1A-ED985178B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3B462D9E-0373-4727-9D99-E43FB55DD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9" t="9229" r="36427" b="11217"/>
          <a:stretch/>
        </p:blipFill>
        <p:spPr>
          <a:xfrm>
            <a:off x="5605742" y="1094588"/>
            <a:ext cx="5217995" cy="558694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45A138-F8F2-47CD-8CA7-AF216C568773}"/>
              </a:ext>
            </a:extLst>
          </p:cNvPr>
          <p:cNvSpPr/>
          <p:nvPr/>
        </p:nvSpPr>
        <p:spPr>
          <a:xfrm>
            <a:off x="1333409" y="1490790"/>
            <a:ext cx="454422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Diagram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(DAO):</a:t>
            </a:r>
          </a:p>
        </p:txBody>
      </p:sp>
    </p:spTree>
    <p:extLst>
      <p:ext uri="{BB962C8B-B14F-4D97-AF65-F5344CB8AC3E}">
        <p14:creationId xmlns:p14="http://schemas.microsoft.com/office/powerpoint/2010/main" val="324662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45C810-9DEF-4897-85AD-7DB2F392DD76}"/>
              </a:ext>
            </a:extLst>
          </p:cNvPr>
          <p:cNvSpPr txBox="1">
            <a:spLocks/>
          </p:cNvSpPr>
          <p:nvPr/>
        </p:nvSpPr>
        <p:spPr>
          <a:xfrm>
            <a:off x="1620002" y="633163"/>
            <a:ext cx="10571998" cy="970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Continue…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A8296-7E74-4BB1-8DB9-96433A006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374" y="285200"/>
            <a:ext cx="1362162" cy="77837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F03021F-5E17-438E-8BF6-366F566A95DA}"/>
              </a:ext>
            </a:extLst>
          </p:cNvPr>
          <p:cNvGrpSpPr/>
          <p:nvPr/>
        </p:nvGrpSpPr>
        <p:grpSpPr>
          <a:xfrm>
            <a:off x="4256911" y="1193167"/>
            <a:ext cx="7321041" cy="5333412"/>
            <a:chOff x="4256911" y="1193167"/>
            <a:chExt cx="7321041" cy="53334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069C53-9330-430F-88EA-C2F0F689DC68}"/>
                </a:ext>
              </a:extLst>
            </p:cNvPr>
            <p:cNvGrpSpPr/>
            <p:nvPr/>
          </p:nvGrpSpPr>
          <p:grpSpPr>
            <a:xfrm>
              <a:off x="4256911" y="1193167"/>
              <a:ext cx="7321041" cy="5333412"/>
              <a:chOff x="4256911" y="1193167"/>
              <a:chExt cx="7321041" cy="533341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0993B84-549F-4BF6-B74E-7A02E577AC2A}"/>
                  </a:ext>
                </a:extLst>
              </p:cNvPr>
              <p:cNvGrpSpPr/>
              <p:nvPr/>
            </p:nvGrpSpPr>
            <p:grpSpPr>
              <a:xfrm>
                <a:off x="4256911" y="1193167"/>
                <a:ext cx="7321041" cy="5333412"/>
                <a:chOff x="4256911" y="1193167"/>
                <a:chExt cx="7321041" cy="5333412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9270C4A4-7522-4C5D-8719-335BCBD5AF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7811" t="60" r="38813" b="42352"/>
                <a:stretch/>
              </p:blipFill>
              <p:spPr>
                <a:xfrm>
                  <a:off x="4258102" y="1193168"/>
                  <a:ext cx="3467852" cy="5043378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2DC79FD9-6223-4D25-8A7F-92A7EA91F2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7811" t="56938" r="38813" b="1"/>
                <a:stretch/>
              </p:blipFill>
              <p:spPr>
                <a:xfrm>
                  <a:off x="7725952" y="1193167"/>
                  <a:ext cx="3852000" cy="5050097"/>
                </a:xfrm>
                <a:prstGeom prst="rect">
                  <a:avLst/>
                </a:prstGeom>
              </p:spPr>
            </p:pic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B59F018-3265-4A49-8538-802637033E61}"/>
                    </a:ext>
                  </a:extLst>
                </p:cNvPr>
                <p:cNvSpPr/>
                <p:nvPr/>
              </p:nvSpPr>
              <p:spPr>
                <a:xfrm>
                  <a:off x="4256911" y="6157608"/>
                  <a:ext cx="7301552" cy="36897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F0CAC80-0231-41F4-A99D-73C044F60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8406" y="1610436"/>
                <a:ext cx="19281" cy="45413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EF2E9C0-9C86-4A27-86FF-D3C2AA30CA84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5802573" y="6151796"/>
                <a:ext cx="2105114" cy="58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EFC833C-AF4F-41C6-AFBB-97357ABF8259}"/>
                  </a:ext>
                </a:extLst>
              </p:cNvPr>
              <p:cNvCxnSpPr/>
              <p:nvPr/>
            </p:nvCxnSpPr>
            <p:spPr>
              <a:xfrm>
                <a:off x="7907687" y="1596788"/>
                <a:ext cx="8132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C61245-A7D2-44BA-A8F1-7A6B4208C975}"/>
                </a:ext>
              </a:extLst>
            </p:cNvPr>
            <p:cNvSpPr/>
            <p:nvPr/>
          </p:nvSpPr>
          <p:spPr>
            <a:xfrm>
              <a:off x="8993875" y="1193167"/>
              <a:ext cx="88710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578D8C3-8986-4524-BBDC-81C7321CA14D}"/>
              </a:ext>
            </a:extLst>
          </p:cNvPr>
          <p:cNvSpPr/>
          <p:nvPr/>
        </p:nvSpPr>
        <p:spPr>
          <a:xfrm>
            <a:off x="1620002" y="1412967"/>
            <a:ext cx="3593443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 Diagram:</a:t>
            </a:r>
          </a:p>
        </p:txBody>
      </p:sp>
    </p:spTree>
    <p:extLst>
      <p:ext uri="{BB962C8B-B14F-4D97-AF65-F5344CB8AC3E}">
        <p14:creationId xmlns:p14="http://schemas.microsoft.com/office/powerpoint/2010/main" val="27002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2865-C183-4F62-84F7-499773E7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05997"/>
            <a:ext cx="8911687" cy="128089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EA2FE-E8B0-4C37-B95A-A595FD73A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699" y="1557175"/>
            <a:ext cx="8915400" cy="377762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F197C-250F-4C02-BFD4-B48298AD5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706470" y="220824"/>
            <a:ext cx="510988" cy="3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094632" y="976914"/>
            <a:ext cx="1707775" cy="774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source, destination and traveling date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094632" y="2138314"/>
            <a:ext cx="1804145" cy="36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Bus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4214535" y="2930063"/>
            <a:ext cx="1587872" cy="48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LogIn</a:t>
            </a:r>
            <a:r>
              <a:rPr lang="en-US" sz="1200" dirty="0" smtClean="0"/>
              <a:t>/Sign up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4322671" y="5300435"/>
            <a:ext cx="1479736" cy="38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seat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658943" y="5002072"/>
            <a:ext cx="1371600" cy="654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658943" y="3452975"/>
            <a:ext cx="1371600" cy="654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647405" y="2031651"/>
            <a:ext cx="1371600" cy="654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658943" y="481043"/>
            <a:ext cx="1371600" cy="654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ecision 13"/>
          <p:cNvSpPr/>
          <p:nvPr/>
        </p:nvSpPr>
        <p:spPr>
          <a:xfrm>
            <a:off x="4074183" y="3888620"/>
            <a:ext cx="1956544" cy="8890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Successful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61964" y="578224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61964" y="1717336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70929" y="2475948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53574" y="3452975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02407" y="3171348"/>
            <a:ext cx="507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309933" y="3167329"/>
            <a:ext cx="12708" cy="116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24934" y="4333161"/>
            <a:ext cx="297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</p:cNvCxnSpPr>
          <p:nvPr/>
        </p:nvCxnSpPr>
        <p:spPr>
          <a:xfrm>
            <a:off x="5052455" y="4777702"/>
            <a:ext cx="10084" cy="49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ecision 32"/>
          <p:cNvSpPr/>
          <p:nvPr/>
        </p:nvSpPr>
        <p:spPr>
          <a:xfrm>
            <a:off x="4139455" y="5911056"/>
            <a:ext cx="1956544" cy="8890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Successful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096158" y="5623954"/>
            <a:ext cx="20449" cy="31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856113" y="935438"/>
            <a:ext cx="791292" cy="1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843405" y="947898"/>
            <a:ext cx="12708" cy="539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067357" y="6342823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807351" y="5507600"/>
            <a:ext cx="508091" cy="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833477" y="5507600"/>
            <a:ext cx="12708" cy="83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841748" y="6355597"/>
            <a:ext cx="297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66052" y="491703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146883" y="600130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221221" y="575614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56405" y="377916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3E63-2C67-4315-973B-70F661B7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202" y="2943774"/>
            <a:ext cx="3657601" cy="1109611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  <a:endParaRPr lang="en-IN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6DB4F-BF0A-454A-895C-07887BD1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DBB-9DF6-4013-8919-B96773E1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756" y="640224"/>
            <a:ext cx="5391016" cy="778378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CE36-048F-48BA-A4AE-6888EB36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277" y="1803319"/>
            <a:ext cx="6400950" cy="3985146"/>
          </a:xfrm>
        </p:spPr>
        <p:txBody>
          <a:bodyPr>
            <a:normAutofit/>
          </a:bodyPr>
          <a:lstStyle/>
          <a:p>
            <a:pPr lvl="0" algn="just"/>
            <a:r>
              <a:rPr lang="en-IN" dirty="0"/>
              <a:t>Bus Reservation System helps you find bus routes and tours with ease. </a:t>
            </a:r>
          </a:p>
          <a:p>
            <a:pPr lvl="0" algn="just"/>
            <a:r>
              <a:rPr lang="en-IN" dirty="0"/>
              <a:t>The system allows you to plan, schedule and manage unlimited routes with start and end destinations, show bus schedules with the departure times of all buses of a specific route, seat details.</a:t>
            </a:r>
          </a:p>
          <a:p>
            <a:pPr lvl="0" algn="just"/>
            <a:r>
              <a:rPr lang="en-US" dirty="0"/>
              <a:t>A</a:t>
            </a:r>
            <a:r>
              <a:rPr lang="en-IN" dirty="0" err="1"/>
              <a:t>dd</a:t>
            </a:r>
            <a:r>
              <a:rPr lang="en-IN" dirty="0"/>
              <a:t> various bus types, show seats number and a seat map.</a:t>
            </a:r>
          </a:p>
          <a:p>
            <a:pPr lvl="0" algn="just"/>
            <a:r>
              <a:rPr lang="en-US" dirty="0"/>
              <a:t>A</a:t>
            </a:r>
            <a:r>
              <a:rPr lang="en-IN" dirty="0" err="1"/>
              <a:t>dd</a:t>
            </a:r>
            <a:r>
              <a:rPr lang="en-IN" dirty="0"/>
              <a:t> multiple bus routes with boarding and arrival points.</a:t>
            </a:r>
          </a:p>
          <a:p>
            <a:pPr lvl="0" algn="just"/>
            <a:r>
              <a:rPr lang="en-US" dirty="0"/>
              <a:t>View seats details with passenger details.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88531-BE87-450F-A4EB-A43D81635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6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8A12-377C-4309-A135-638318F8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702" y="647883"/>
            <a:ext cx="8911687" cy="1280890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47D2-E7E7-4916-A907-C2E230535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357" y="1577453"/>
            <a:ext cx="10481480" cy="4510585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1900" dirty="0"/>
              <a:t>Existing system is totally on book and thus a great amount of manual work has to be done. The amount of manual work increases exponentially with increase in services.</a:t>
            </a:r>
          </a:p>
          <a:p>
            <a:pPr algn="just"/>
            <a:r>
              <a:rPr lang="en-IN" sz="1900" dirty="0"/>
              <a:t>In existing system, there are various problems like keeping records of items, seats available, prices of per/seat and fixing bill generation on each bill.</a:t>
            </a:r>
          </a:p>
          <a:p>
            <a:pPr algn="just"/>
            <a:r>
              <a:rPr lang="en-IN" sz="1900" dirty="0"/>
              <a:t>Finding out details regarding any information is very difficult, as the user has to go through all the books manually.</a:t>
            </a:r>
          </a:p>
          <a:p>
            <a:pPr algn="just"/>
            <a:r>
              <a:rPr lang="en-IN" sz="1900" dirty="0"/>
              <a:t>Major problem was lack of security.</a:t>
            </a:r>
          </a:p>
          <a:p>
            <a:pPr marL="0" indent="0" algn="just">
              <a:buNone/>
            </a:pPr>
            <a:r>
              <a:rPr lang="en-IN" sz="1900" dirty="0"/>
              <a:t> </a:t>
            </a:r>
          </a:p>
          <a:p>
            <a:pPr marL="0" indent="0" algn="just">
              <a:buNone/>
            </a:pPr>
            <a:r>
              <a:rPr lang="en-IN" sz="1900" dirty="0"/>
              <a:t>The proposed system is very simple in design and to implement. It has got following features:</a:t>
            </a:r>
          </a:p>
          <a:p>
            <a:pPr algn="just"/>
            <a:r>
              <a:rPr lang="en-IN" sz="1900" dirty="0"/>
              <a:t>Records are efficiently maintained by DBMS which provides security for the information.</a:t>
            </a:r>
          </a:p>
          <a:p>
            <a:pPr algn="just"/>
            <a:r>
              <a:rPr lang="en-IN" sz="1900" dirty="0"/>
              <a:t>Availability of seats can be enquired very easily.</a:t>
            </a:r>
          </a:p>
          <a:p>
            <a:pPr algn="just"/>
            <a:r>
              <a:rPr lang="en-IN" sz="1900" dirty="0"/>
              <a:t>Passengers can also cancel their tickets easily.</a:t>
            </a:r>
          </a:p>
          <a:p>
            <a:pPr algn="just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EF106-DF7B-4B60-9C3D-5E6FD7B0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8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89A0-8B15-4104-BCAD-02000498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0013"/>
            <a:ext cx="8911687" cy="1280890"/>
          </a:xfrm>
        </p:spPr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7A8E-3816-44AC-BCBA-2A255B2B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890903"/>
            <a:ext cx="2918197" cy="3636511"/>
          </a:xfrm>
        </p:spPr>
        <p:txBody>
          <a:bodyPr/>
          <a:lstStyle/>
          <a:p>
            <a:r>
              <a:rPr lang="en-US" dirty="0"/>
              <a:t>Oracle Database</a:t>
            </a:r>
          </a:p>
          <a:p>
            <a:r>
              <a:rPr lang="en-US" dirty="0"/>
              <a:t>Hibernate</a:t>
            </a:r>
          </a:p>
          <a:p>
            <a:r>
              <a:rPr lang="en-US" dirty="0"/>
              <a:t>Spring IOC</a:t>
            </a:r>
          </a:p>
          <a:p>
            <a:r>
              <a:rPr lang="en-US" dirty="0"/>
              <a:t>Spring MVC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Angular JS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4E8A2-BA23-4915-819F-498035E48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2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39BA-EDC0-415F-B1A3-32392571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060" y="692349"/>
            <a:ext cx="2879827" cy="849848"/>
          </a:xfrm>
        </p:spPr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3114-17B5-4FBD-8D08-CF87DA09A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174" y="1371600"/>
            <a:ext cx="10499117" cy="5209310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2FF57B-6B6E-4E05-BC32-5E93A20FF15A}"/>
              </a:ext>
            </a:extLst>
          </p:cNvPr>
          <p:cNvSpPr/>
          <p:nvPr/>
        </p:nvSpPr>
        <p:spPr>
          <a:xfrm>
            <a:off x="8407605" y="2115402"/>
            <a:ext cx="1201003" cy="545910"/>
          </a:xfrm>
          <a:prstGeom prst="roundRect">
            <a:avLst/>
          </a:prstGeom>
          <a:ln>
            <a:solidFill>
              <a:srgbClr val="818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50605"/>
                </a:solidFill>
              </a:rPr>
              <a:t>Travel Days</a:t>
            </a:r>
            <a:endParaRPr lang="en-IN" dirty="0">
              <a:solidFill>
                <a:srgbClr val="05060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1BC3D-BA3E-4938-980E-4E9C4DBEEC97}"/>
              </a:ext>
            </a:extLst>
          </p:cNvPr>
          <p:cNvSpPr/>
          <p:nvPr/>
        </p:nvSpPr>
        <p:spPr>
          <a:xfrm>
            <a:off x="9407236" y="5915891"/>
            <a:ext cx="2008909" cy="651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29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3551-C091-4DAA-A326-B62E467A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05997"/>
            <a:ext cx="8911687" cy="1280890"/>
          </a:xfrm>
        </p:spPr>
        <p:txBody>
          <a:bodyPr/>
          <a:lstStyle/>
          <a:p>
            <a:r>
              <a:rPr lang="en-US" dirty="0"/>
              <a:t>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2341D-FDF6-4112-99CD-6E779753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994" y="1484375"/>
            <a:ext cx="8915400" cy="377762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D7BD3-4CD8-4338-8B81-6153075B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3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F6D7-8A48-4317-A334-C052C2F0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705997"/>
            <a:ext cx="8911687" cy="778379"/>
          </a:xfrm>
        </p:spPr>
        <p:txBody>
          <a:bodyPr/>
          <a:lstStyle/>
          <a:p>
            <a:r>
              <a:rPr lang="en-US" dirty="0"/>
              <a:t>Web Architecture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173C2C-906F-4675-A996-76E450524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535" y="1969548"/>
            <a:ext cx="10858696" cy="451437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590D8A-5358-456D-900A-F47BE31AC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4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94DE-3FCE-4455-B5EE-562DC82B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309" y="660468"/>
            <a:ext cx="8911687" cy="1280890"/>
          </a:xfrm>
        </p:spPr>
        <p:txBody>
          <a:bodyPr/>
          <a:lstStyle/>
          <a:p>
            <a:r>
              <a:rPr lang="en-US" dirty="0"/>
              <a:t>UML Diagrams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9CEE24-ED24-46AF-8B33-B7EAD24D9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030" t="14474" r="23805" b="18700"/>
          <a:stretch/>
        </p:blipFill>
        <p:spPr>
          <a:xfrm>
            <a:off x="4669808" y="1523271"/>
            <a:ext cx="5085497" cy="514107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B7A1D2-F3B6-406D-BBE9-88B5DFD5C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D68E9A-9851-4C31-BBD2-6133B8B41F5F}"/>
              </a:ext>
            </a:extLst>
          </p:cNvPr>
          <p:cNvSpPr/>
          <p:nvPr/>
        </p:nvSpPr>
        <p:spPr>
          <a:xfrm>
            <a:off x="1660479" y="1523272"/>
            <a:ext cx="23562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Case:</a:t>
            </a:r>
          </a:p>
        </p:txBody>
      </p:sp>
    </p:spTree>
    <p:extLst>
      <p:ext uri="{BB962C8B-B14F-4D97-AF65-F5344CB8AC3E}">
        <p14:creationId xmlns:p14="http://schemas.microsoft.com/office/powerpoint/2010/main" val="339065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4AC4-89C2-4F53-A04F-5B15C100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059" y="678253"/>
            <a:ext cx="8911687" cy="778378"/>
          </a:xfrm>
        </p:spPr>
        <p:txBody>
          <a:bodyPr/>
          <a:lstStyle/>
          <a:p>
            <a:r>
              <a:rPr lang="en-US" dirty="0"/>
              <a:t>Continue…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A142F-5427-4FE0-BE48-F1BD8533C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6E12C7D-1D79-4AEB-ACE4-7B5A5ABAA264}"/>
              </a:ext>
            </a:extLst>
          </p:cNvPr>
          <p:cNvGrpSpPr/>
          <p:nvPr/>
        </p:nvGrpSpPr>
        <p:grpSpPr>
          <a:xfrm>
            <a:off x="898479" y="1456631"/>
            <a:ext cx="10686198" cy="5264856"/>
            <a:chOff x="4624435" y="2222287"/>
            <a:chExt cx="7219434" cy="44864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0A36971-9081-4489-80F2-1AF18EB06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188" t="9086" r="13133" b="10430"/>
            <a:stretch/>
          </p:blipFill>
          <p:spPr>
            <a:xfrm>
              <a:off x="4624435" y="2222287"/>
              <a:ext cx="7219434" cy="448647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ECD6C9-74C6-41B7-B441-00D154F6C229}"/>
                </a:ext>
              </a:extLst>
            </p:cNvPr>
            <p:cNvSpPr/>
            <p:nvPr/>
          </p:nvSpPr>
          <p:spPr>
            <a:xfrm>
              <a:off x="10476741" y="5923128"/>
              <a:ext cx="1362162" cy="778378"/>
            </a:xfrm>
            <a:prstGeom prst="rect">
              <a:avLst/>
            </a:prstGeom>
            <a:solidFill>
              <a:srgbClr val="FCFCFC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809E8D6-229A-4A64-8639-A0DE01174ACB}"/>
              </a:ext>
            </a:extLst>
          </p:cNvPr>
          <p:cNvSpPr/>
          <p:nvPr/>
        </p:nvSpPr>
        <p:spPr>
          <a:xfrm>
            <a:off x="741761" y="1770529"/>
            <a:ext cx="5208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Diagram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(Entity):</a:t>
            </a:r>
          </a:p>
        </p:txBody>
      </p:sp>
    </p:spTree>
    <p:extLst>
      <p:ext uri="{BB962C8B-B14F-4D97-AF65-F5344CB8AC3E}">
        <p14:creationId xmlns:p14="http://schemas.microsoft.com/office/powerpoint/2010/main" val="40084948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482</TotalTime>
  <Words>193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Bus Reservation System</vt:lpstr>
      <vt:lpstr>Introduction</vt:lpstr>
      <vt:lpstr>Problem Statement</vt:lpstr>
      <vt:lpstr>Features</vt:lpstr>
      <vt:lpstr>ER Diagram</vt:lpstr>
      <vt:lpstr>Scope</vt:lpstr>
      <vt:lpstr>Web Architecture</vt:lpstr>
      <vt:lpstr>UML Diagrams</vt:lpstr>
      <vt:lpstr>Continue…</vt:lpstr>
      <vt:lpstr>Continue…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Reservation System</dc:title>
  <dc:creator>Priyanka Sharma</dc:creator>
  <cp:lastModifiedBy>Ateev</cp:lastModifiedBy>
  <cp:revision>12</cp:revision>
  <dcterms:created xsi:type="dcterms:W3CDTF">2018-06-26T01:21:54Z</dcterms:created>
  <dcterms:modified xsi:type="dcterms:W3CDTF">2018-06-26T02:29:20Z</dcterms:modified>
</cp:coreProperties>
</file>