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1" r:id="rId8"/>
    <p:sldId id="262" r:id="rId9"/>
    <p:sldId id="263" r:id="rId10"/>
    <p:sldId id="264" r:id="rId11"/>
    <p:sldId id="268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050605"/>
    <a:srgbClr val="A1A1A1"/>
    <a:srgbClr val="818181"/>
    <a:srgbClr val="EFCA81"/>
    <a:srgbClr val="FFFFFF"/>
    <a:srgbClr val="FAFAFA"/>
    <a:srgbClr val="FCFCFC"/>
    <a:srgbClr val="FF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6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09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93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8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3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5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8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0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1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0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6B5-9694-41B5-AAD5-63734422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70" y="883540"/>
            <a:ext cx="10667479" cy="1265300"/>
          </a:xfrm>
        </p:spPr>
        <p:txBody>
          <a:bodyPr/>
          <a:lstStyle/>
          <a:p>
            <a:pPr algn="ctr"/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9CB3-469F-4BFD-BFEF-04E5DA64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49435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900C"/>
                </a:solidFill>
              </a:rPr>
              <a:t>ReserveUrRide.com</a:t>
            </a:r>
            <a:endParaRPr lang="en-IN" sz="2800" dirty="0">
              <a:solidFill>
                <a:srgbClr val="FF900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EAE8-4459-436B-8F9D-CCD3E08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" y="105162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34C1E-20AE-4611-9F00-D1559E0145B7}"/>
              </a:ext>
            </a:extLst>
          </p:cNvPr>
          <p:cNvSpPr/>
          <p:nvPr/>
        </p:nvSpPr>
        <p:spPr>
          <a:xfrm>
            <a:off x="6096000" y="3077543"/>
            <a:ext cx="536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5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Team: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4DBBB-6EB5-42C6-914A-44F96611130C}"/>
              </a:ext>
            </a:extLst>
          </p:cNvPr>
          <p:cNvSpPr/>
          <p:nvPr/>
        </p:nvSpPr>
        <p:spPr>
          <a:xfrm>
            <a:off x="9116293" y="4297058"/>
            <a:ext cx="30757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Rasee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Ranjan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Chaitanya Joshi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Ateev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Agarwal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A17E-6AE6-4107-90C5-CD660F9B5E0A}"/>
              </a:ext>
            </a:extLst>
          </p:cNvPr>
          <p:cNvSpPr/>
          <p:nvPr/>
        </p:nvSpPr>
        <p:spPr>
          <a:xfrm>
            <a:off x="6096001" y="4297058"/>
            <a:ext cx="28401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 Jain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Singh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Mithilesh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Joshi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Minocha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B68-0AB3-45B6-AC5D-21AE47A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22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340-7738-453F-BF1A-ED9851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462D9E-0373-4727-9D99-E43FB55D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9" t="9229" r="36427" b="11217"/>
          <a:stretch/>
        </p:blipFill>
        <p:spPr>
          <a:xfrm>
            <a:off x="5605742" y="1094588"/>
            <a:ext cx="5217995" cy="5586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5A138-F8F2-47CD-8CA7-AF216C568773}"/>
              </a:ext>
            </a:extLst>
          </p:cNvPr>
          <p:cNvSpPr/>
          <p:nvPr/>
        </p:nvSpPr>
        <p:spPr>
          <a:xfrm>
            <a:off x="1333409" y="1490790"/>
            <a:ext cx="4544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(DAO):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A248F0-054D-47C4-991A-BCC636333A1C}"/>
              </a:ext>
            </a:extLst>
          </p:cNvPr>
          <p:cNvSpPr/>
          <p:nvPr/>
        </p:nvSpPr>
        <p:spPr>
          <a:xfrm rot="417177">
            <a:off x="7017423" y="4906974"/>
            <a:ext cx="2392406" cy="920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C8C107-00F0-4EE7-ACF5-250704614B6B}"/>
              </a:ext>
            </a:extLst>
          </p:cNvPr>
          <p:cNvCxnSpPr>
            <a:cxnSpLocks/>
          </p:cNvCxnSpPr>
          <p:nvPr/>
        </p:nvCxnSpPr>
        <p:spPr>
          <a:xfrm flipH="1">
            <a:off x="7020647" y="2503170"/>
            <a:ext cx="2385958" cy="22593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5C810-9DEF-4897-85AD-7DB2F392DD76}"/>
              </a:ext>
            </a:extLst>
          </p:cNvPr>
          <p:cNvSpPr txBox="1">
            <a:spLocks/>
          </p:cNvSpPr>
          <p:nvPr/>
        </p:nvSpPr>
        <p:spPr>
          <a:xfrm>
            <a:off x="1620002" y="633163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8296-7E74-4BB1-8DB9-96433A00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74" y="285200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8D8C3-8986-4524-BBDC-81C7321CA14D}"/>
              </a:ext>
            </a:extLst>
          </p:cNvPr>
          <p:cNvSpPr/>
          <p:nvPr/>
        </p:nvSpPr>
        <p:spPr>
          <a:xfrm>
            <a:off x="1620002" y="1412967"/>
            <a:ext cx="35934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Diagram:</a:t>
            </a:r>
          </a:p>
        </p:txBody>
      </p:sp>
      <p:sp>
        <p:nvSpPr>
          <p:cNvPr id="17" name="Oval 16"/>
          <p:cNvSpPr/>
          <p:nvPr/>
        </p:nvSpPr>
        <p:spPr>
          <a:xfrm>
            <a:off x="5738436" y="168572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26598" y="924662"/>
            <a:ext cx="1707775" cy="7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source, destination and traveling date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26598" y="2086062"/>
            <a:ext cx="1804145" cy="36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46501" y="2877811"/>
            <a:ext cx="1587872" cy="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LogIn</a:t>
            </a:r>
            <a:r>
              <a:rPr lang="en-US" sz="1200" dirty="0"/>
              <a:t>/Sign 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54637" y="5248183"/>
            <a:ext cx="1479736" cy="38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seat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608967" y="4182635"/>
            <a:ext cx="1750609" cy="46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and View ticket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748469" y="2146580"/>
            <a:ext cx="1352394" cy="34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88164" y="1185557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 and Confirm Tickets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29263" y="156949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passenger details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5106149" y="3836368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Successful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93930" y="52597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93930" y="1665084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02895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85540" y="3400723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34373" y="3119096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1899" y="3115077"/>
            <a:ext cx="12708" cy="116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6900" y="4280909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6084421" y="4725450"/>
            <a:ext cx="10084" cy="4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5171421" y="5858804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Successful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128124" y="5571702"/>
            <a:ext cx="20449" cy="31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16078" y="519742"/>
            <a:ext cx="791292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75371" y="502318"/>
            <a:ext cx="25520" cy="578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99323" y="6290571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39317" y="5455348"/>
            <a:ext cx="508091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65443" y="5455348"/>
            <a:ext cx="12708" cy="8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3714" y="6303345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8018" y="48647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78849" y="594905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3187" y="570389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88371" y="37269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354625" y="764579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373964" y="18722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38"/>
          <p:cNvSpPr>
            <a:spLocks noGrp="1"/>
          </p:cNvSpPr>
          <p:nvPr>
            <p:ph idx="1"/>
          </p:nvPr>
        </p:nvSpPr>
        <p:spPr>
          <a:xfrm>
            <a:off x="8421655" y="2859168"/>
            <a:ext cx="1939150" cy="8677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Successful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02779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148656" y="2319594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656182" y="2306572"/>
            <a:ext cx="12708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371183" y="3312412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02654" y="27584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83440" y="372691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127946" y="5080821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396503" y="4628470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Facility of tracking the bus.</a:t>
            </a:r>
          </a:p>
          <a:p>
            <a:endParaRPr lang="en-US" dirty="0"/>
          </a:p>
          <a:p>
            <a:r>
              <a:rPr lang="en-US" dirty="0"/>
              <a:t>Inclusion of payment gateway.</a:t>
            </a:r>
          </a:p>
          <a:p>
            <a:endParaRPr lang="en-US" dirty="0"/>
          </a:p>
          <a:p>
            <a:r>
              <a:rPr lang="en-US" dirty="0"/>
              <a:t>Priority for reserving seats for senior citizens and specially abled people.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Prioritizing the booking for different genders based on the seat booked.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865-C183-4F62-84F7-499773E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197C-250F-4C02-BFD4-B48298A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56070" y="1833797"/>
            <a:ext cx="8915400" cy="3777622"/>
          </a:xfrm>
        </p:spPr>
        <p:txBody>
          <a:bodyPr/>
          <a:lstStyle/>
          <a:p>
            <a:r>
              <a:rPr lang="en-US" dirty="0"/>
              <a:t>In the present era due to huge amount of data, handling them manually is not feasible and the same is true for bus reservation facility.</a:t>
            </a:r>
          </a:p>
          <a:p>
            <a:pPr lvl="1"/>
            <a:r>
              <a:rPr lang="en-US" dirty="0"/>
              <a:t>Managing this data through online system provides ease not only to the customers but also to the bus providers.</a:t>
            </a:r>
          </a:p>
          <a:p>
            <a:r>
              <a:rPr lang="en-US" dirty="0"/>
              <a:t>Using this system assures data consistency of all the users which is a major drawback of manual system.</a:t>
            </a:r>
          </a:p>
          <a:p>
            <a:r>
              <a:rPr lang="en-US" dirty="0"/>
              <a:t>In future after the amalgamation of tracking facility, security of the travelers will also increase by many folds.</a:t>
            </a:r>
          </a:p>
        </p:txBody>
      </p:sp>
    </p:spTree>
    <p:extLst>
      <p:ext uri="{BB962C8B-B14F-4D97-AF65-F5344CB8AC3E}">
        <p14:creationId xmlns:p14="http://schemas.microsoft.com/office/powerpoint/2010/main" val="16841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E63-2C67-4315-973B-70F661B7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02" y="2943774"/>
            <a:ext cx="3657601" cy="110961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DB4F-BF0A-454A-895C-07887BD1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DBB-9DF6-4013-8919-B96773E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6" y="640224"/>
            <a:ext cx="5391016" cy="77837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CE36-048F-48BA-A4AE-6888EB3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277" y="1803319"/>
            <a:ext cx="6400950" cy="398514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Bus Reservation System helps you find bus routes and tours with ease. </a:t>
            </a:r>
          </a:p>
          <a:p>
            <a:pPr lvl="0" algn="just"/>
            <a:r>
              <a:rPr lang="en-IN" dirty="0"/>
              <a:t>The system allows you to plan, schedule and manage unlimited routes with start and end destinations, show bus schedules with the departure times of all buses of a specific route, seat details.</a:t>
            </a:r>
          </a:p>
          <a:p>
            <a:pPr lvl="0" algn="just"/>
            <a:r>
              <a:rPr lang="en-US" dirty="0"/>
              <a:t>Select</a:t>
            </a:r>
            <a:r>
              <a:rPr lang="en-IN" dirty="0"/>
              <a:t> various bus types, show seats number and a seat layout.</a:t>
            </a:r>
          </a:p>
          <a:p>
            <a:pPr lvl="0" algn="just"/>
            <a:r>
              <a:rPr lang="en-US" dirty="0"/>
              <a:t>Select</a:t>
            </a:r>
            <a:r>
              <a:rPr lang="en-IN" dirty="0"/>
              <a:t> multiple bus routes with boarding and arrival points.</a:t>
            </a:r>
          </a:p>
          <a:p>
            <a:pPr lvl="0" algn="just"/>
            <a:r>
              <a:rPr lang="en-US" dirty="0"/>
              <a:t>View seats details with passenger details.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8531-BE87-450F-A4EB-A43D8163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A12-377C-4309-A135-638318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02" y="647883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D2-E7E7-4916-A907-C2E23053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963" y="1699532"/>
            <a:ext cx="10254073" cy="451058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1900" dirty="0"/>
              <a:t>Existing system is totally on book and thus a great amount of manual work has to be done. The amount of manual work increases exponentially with increase in services.</a:t>
            </a:r>
          </a:p>
          <a:p>
            <a:pPr marL="0" indent="0" algn="just">
              <a:buNone/>
            </a:pPr>
            <a:r>
              <a:rPr lang="en-IN" sz="1900" dirty="0"/>
              <a:t> 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lang="en-IN" sz="1900" dirty="0"/>
          </a:p>
          <a:p>
            <a:pPr marL="0" indent="0" algn="just">
              <a:buNone/>
            </a:pPr>
            <a:r>
              <a:rPr lang="en-IN" sz="1900" dirty="0"/>
              <a:t>The proposed system is user friendly and it has got following features:</a:t>
            </a:r>
          </a:p>
          <a:p>
            <a:pPr algn="just"/>
            <a:r>
              <a:rPr lang="en-US" sz="1900" dirty="0"/>
              <a:t>User can book ticket anytime from anywhere with ease.</a:t>
            </a:r>
            <a:endParaRPr lang="en-IN" sz="1900" dirty="0"/>
          </a:p>
          <a:p>
            <a:pPr algn="just"/>
            <a:r>
              <a:rPr lang="en-IN" sz="1900" dirty="0"/>
              <a:t>Records are efficiently maintained by DBMS which provides security for the information.</a:t>
            </a:r>
          </a:p>
          <a:p>
            <a:pPr algn="just"/>
            <a:r>
              <a:rPr lang="en-IN" sz="1900" dirty="0"/>
              <a:t>Availability of seats can be enquired very easily.</a:t>
            </a:r>
          </a:p>
          <a:p>
            <a:pPr algn="just"/>
            <a:r>
              <a:rPr lang="en-IN" sz="1900" dirty="0"/>
              <a:t>Passengers can also cancel their tickets easily.</a:t>
            </a:r>
          </a:p>
          <a:p>
            <a:pPr marL="0" indent="0" algn="just">
              <a:buNone/>
            </a:pPr>
            <a:endParaRPr lang="en-IN" sz="1900" dirty="0"/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F106-DF7B-4B60-9C3D-5E6FD7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4A7564-9C6B-46B7-9E28-5427036FC99E}"/>
              </a:ext>
            </a:extLst>
          </p:cNvPr>
          <p:cNvSpPr txBox="1">
            <a:spLocks/>
          </p:cNvSpPr>
          <p:nvPr/>
        </p:nvSpPr>
        <p:spPr>
          <a:xfrm>
            <a:off x="3909534" y="610013"/>
            <a:ext cx="10254073" cy="451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5152DA-4935-48D5-B854-F9EEDFFB3D80}"/>
              </a:ext>
            </a:extLst>
          </p:cNvPr>
          <p:cNvSpPr txBox="1">
            <a:spLocks/>
          </p:cNvSpPr>
          <p:nvPr/>
        </p:nvSpPr>
        <p:spPr>
          <a:xfrm>
            <a:off x="1598479" y="2347942"/>
            <a:ext cx="9624558" cy="19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In existing system, there are various problems like keeping records of items, seats available, prices of per/seat and fixing bill generation on each bill.</a:t>
            </a:r>
          </a:p>
          <a:p>
            <a:pPr algn="just"/>
            <a:r>
              <a:rPr lang="en-IN" dirty="0"/>
              <a:t>Finding out details regarding any information is very difficult, as the user has to go through all the books manually.</a:t>
            </a:r>
          </a:p>
          <a:p>
            <a:pPr algn="just"/>
            <a:r>
              <a:rPr lang="en-IN" dirty="0"/>
              <a:t>Major problem was lack of security.</a:t>
            </a:r>
          </a:p>
          <a:p>
            <a:pPr marL="0" indent="0" algn="just">
              <a:buFont typeface="Wingdings 3" charset="2"/>
              <a:buNone/>
            </a:pPr>
            <a:endParaRPr lang="en-IN" sz="19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3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>
            <a:normAutofit/>
          </a:bodyPr>
          <a:lstStyle/>
          <a:p>
            <a:r>
              <a:rPr lang="en-US" dirty="0"/>
              <a:t>Allows user to filter the buses on the basis of:-</a:t>
            </a:r>
          </a:p>
          <a:p>
            <a:pPr lvl="1"/>
            <a:r>
              <a:rPr lang="en-US" dirty="0"/>
              <a:t> travel date, </a:t>
            </a:r>
          </a:p>
          <a:p>
            <a:pPr lvl="1"/>
            <a:r>
              <a:rPr lang="en-US" dirty="0"/>
              <a:t>category of the bus, </a:t>
            </a:r>
          </a:p>
          <a:p>
            <a:pPr lvl="1"/>
            <a:r>
              <a:rPr lang="en-US" dirty="0"/>
              <a:t>arrival time and departure time.</a:t>
            </a:r>
          </a:p>
          <a:p>
            <a:r>
              <a:rPr lang="en-US" dirty="0"/>
              <a:t>Allows user to plan journey according to availability of time and seats in buses. </a:t>
            </a:r>
          </a:p>
          <a:p>
            <a:r>
              <a:rPr lang="en-US" dirty="0"/>
              <a:t>Allows user to select seats of his choice from the layout of the bus.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1453"/>
            <a:ext cx="8911687" cy="128089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686" y="2096643"/>
            <a:ext cx="4097704" cy="36365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HTML5, CSS3, Bootstrap(v 3.3.7)</a:t>
            </a:r>
          </a:p>
          <a:p>
            <a:r>
              <a:rPr lang="en-US" dirty="0"/>
              <a:t>JavaScript(v 1.8.5)</a:t>
            </a:r>
          </a:p>
          <a:p>
            <a:r>
              <a:rPr lang="en-US" dirty="0"/>
              <a:t>Angular JS(v 1.7)</a:t>
            </a:r>
          </a:p>
          <a:p>
            <a:r>
              <a:rPr lang="en-US" dirty="0"/>
              <a:t>REST Services</a:t>
            </a:r>
          </a:p>
          <a:p>
            <a:r>
              <a:rPr lang="en-US" dirty="0"/>
              <a:t>Spring MVC(v 4.0.9)</a:t>
            </a:r>
          </a:p>
          <a:p>
            <a:r>
              <a:rPr lang="en-US" dirty="0"/>
              <a:t>Spring IOC </a:t>
            </a:r>
          </a:p>
          <a:p>
            <a:r>
              <a:rPr lang="en-US" dirty="0"/>
              <a:t>Hibernate (v 4.3)</a:t>
            </a:r>
          </a:p>
          <a:p>
            <a:r>
              <a:rPr lang="en-US" dirty="0"/>
              <a:t>Oracle Database (10g)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9BA-EDC0-415F-B1A3-32392571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60" y="692349"/>
            <a:ext cx="2879827" cy="849848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1BC3D-BA3E-4938-980E-4E9C4DBEEC97}"/>
              </a:ext>
            </a:extLst>
          </p:cNvPr>
          <p:cNvSpPr/>
          <p:nvPr/>
        </p:nvSpPr>
        <p:spPr>
          <a:xfrm>
            <a:off x="9407236" y="5915891"/>
            <a:ext cx="2008909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2112F-F03A-4CBB-8810-A1522515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20" y="1356153"/>
            <a:ext cx="10498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6D7-8A48-4317-A334-C052C2F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705997"/>
            <a:ext cx="8911687" cy="778379"/>
          </a:xfrm>
        </p:spPr>
        <p:txBody>
          <a:bodyPr/>
          <a:lstStyle/>
          <a:p>
            <a:r>
              <a:rPr lang="en-US" dirty="0"/>
              <a:t>Web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3C2C-906F-4675-A996-76E45052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35" y="1969548"/>
            <a:ext cx="10858696" cy="45143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90D8A-5358-456D-900A-F47BE31A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4DE-3FCE-4455-B5EE-562DC82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9" y="660468"/>
            <a:ext cx="8911687" cy="1280890"/>
          </a:xfrm>
        </p:spPr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CEE24-ED24-46AF-8B33-B7EAD24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0" t="14474" r="23805" b="18700"/>
          <a:stretch/>
        </p:blipFill>
        <p:spPr>
          <a:xfrm>
            <a:off x="4669808" y="1523271"/>
            <a:ext cx="5085497" cy="51410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A1D2-F3B6-406D-BBE9-88B5DFD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68E9A-9851-4C31-BBD2-6133B8B41F5F}"/>
              </a:ext>
            </a:extLst>
          </p:cNvPr>
          <p:cNvSpPr/>
          <p:nvPr/>
        </p:nvSpPr>
        <p:spPr>
          <a:xfrm>
            <a:off x="1660479" y="1523272"/>
            <a:ext cx="23562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33906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AC4-89C2-4F53-A04F-5B15C10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59" y="678253"/>
            <a:ext cx="8911687" cy="778378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A142F-5427-4FE0-BE48-F1BD853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2C7D-1D79-4AEB-ACE4-7B5A5ABAA264}"/>
              </a:ext>
            </a:extLst>
          </p:cNvPr>
          <p:cNvGrpSpPr/>
          <p:nvPr/>
        </p:nvGrpSpPr>
        <p:grpSpPr>
          <a:xfrm>
            <a:off x="898479" y="1456631"/>
            <a:ext cx="10686198" cy="5264856"/>
            <a:chOff x="4624435" y="2222287"/>
            <a:chExt cx="7219434" cy="4486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A36971-9081-4489-80F2-1AF18EB0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88" t="9086" r="13133" b="10430"/>
            <a:stretch/>
          </p:blipFill>
          <p:spPr>
            <a:xfrm>
              <a:off x="4624435" y="2222287"/>
              <a:ext cx="7219434" cy="44864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CD6C9-74C6-41B7-B441-00D154F6C229}"/>
                </a:ext>
              </a:extLst>
            </p:cNvPr>
            <p:cNvSpPr/>
            <p:nvPr/>
          </p:nvSpPr>
          <p:spPr>
            <a:xfrm>
              <a:off x="10476741" y="5923128"/>
              <a:ext cx="1362162" cy="77837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09E8D6-229A-4A64-8639-A0DE01174ACB}"/>
              </a:ext>
            </a:extLst>
          </p:cNvPr>
          <p:cNvSpPr/>
          <p:nvPr/>
        </p:nvSpPr>
        <p:spPr>
          <a:xfrm>
            <a:off x="741761" y="1770529"/>
            <a:ext cx="5208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(Entity):</a:t>
            </a:r>
          </a:p>
        </p:txBody>
      </p:sp>
    </p:spTree>
    <p:extLst>
      <p:ext uri="{BB962C8B-B14F-4D97-AF65-F5344CB8AC3E}">
        <p14:creationId xmlns:p14="http://schemas.microsoft.com/office/powerpoint/2010/main" val="4008494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732</TotalTime>
  <Words>423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Bus Reservation System</vt:lpstr>
      <vt:lpstr>Introduction</vt:lpstr>
      <vt:lpstr>Problem Statement</vt:lpstr>
      <vt:lpstr>Features</vt:lpstr>
      <vt:lpstr>Technologies Used</vt:lpstr>
      <vt:lpstr>ER Diagram</vt:lpstr>
      <vt:lpstr>Web Architecture</vt:lpstr>
      <vt:lpstr>UML Diagrams</vt:lpstr>
      <vt:lpstr>Continue…</vt:lpstr>
      <vt:lpstr>Continue…</vt:lpstr>
      <vt:lpstr>PowerPoint Presentation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Priyanka Sharma</dc:creator>
  <cp:lastModifiedBy>Priyanka Sharma</cp:lastModifiedBy>
  <cp:revision>34</cp:revision>
  <dcterms:created xsi:type="dcterms:W3CDTF">2018-06-26T01:21:54Z</dcterms:created>
  <dcterms:modified xsi:type="dcterms:W3CDTF">2018-06-26T21:19:48Z</dcterms:modified>
</cp:coreProperties>
</file>