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1" r:id="rId8"/>
    <p:sldId id="262" r:id="rId9"/>
    <p:sldId id="263" r:id="rId10"/>
    <p:sldId id="264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 ur 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  <p:sp>
        <p:nvSpPr>
          <p:cNvPr id="17" name="Oval 16"/>
          <p:cNvSpPr/>
          <p:nvPr/>
        </p:nvSpPr>
        <p:spPr>
          <a:xfrm>
            <a:off x="5738436" y="168572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6598" y="924662"/>
            <a:ext cx="1707775" cy="7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source, destination and traveling date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26598" y="2086062"/>
            <a:ext cx="1804145" cy="36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46501" y="2877811"/>
            <a:ext cx="1587872" cy="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LogIn</a:t>
            </a:r>
            <a:r>
              <a:rPr lang="en-US" sz="1200" dirty="0"/>
              <a:t>/Sign 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54637" y="5248183"/>
            <a:ext cx="1479736" cy="38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seat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608967" y="4182635"/>
            <a:ext cx="1750609" cy="46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and View ticket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748469" y="2146580"/>
            <a:ext cx="1352394" cy="34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8164" y="1185557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 and Confirm Tickets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29263" y="156949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passenger details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5106149" y="3836368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93930" y="52597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93930" y="1665084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02895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85540" y="3400723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34373" y="3119096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1899" y="3115077"/>
            <a:ext cx="12708" cy="116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6900" y="4280909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6084421" y="4725450"/>
            <a:ext cx="10084" cy="4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5171421" y="5858804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128124" y="5571702"/>
            <a:ext cx="20449" cy="3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16078" y="519742"/>
            <a:ext cx="791292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75371" y="502318"/>
            <a:ext cx="25520" cy="578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99323" y="629057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39317" y="5455348"/>
            <a:ext cx="508091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65443" y="5455348"/>
            <a:ext cx="12708" cy="8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3714" y="6303345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018" y="48647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78849" y="59490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3187" y="57038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88371" y="37269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354625" y="764579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373964" y="18722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38"/>
          <p:cNvSpPr>
            <a:spLocks noGrp="1"/>
          </p:cNvSpPr>
          <p:nvPr>
            <p:ph idx="1"/>
          </p:nvPr>
        </p:nvSpPr>
        <p:spPr>
          <a:xfrm>
            <a:off x="8421655" y="2859168"/>
            <a:ext cx="1939150" cy="8677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Successful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02779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48656" y="2319594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656182" y="2306572"/>
            <a:ext cx="12708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371183" y="3312412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02654" y="27584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83440" y="372691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127946" y="5080821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396503" y="4628470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Inclusion of payment gateway.</a:t>
            </a:r>
          </a:p>
          <a:p>
            <a:r>
              <a:rPr lang="en-US" dirty="0"/>
              <a:t>Cancellation of the ticket whenever desired.</a:t>
            </a:r>
          </a:p>
          <a:p>
            <a:r>
              <a:rPr lang="en-US" dirty="0"/>
              <a:t>Facility of tracking the bus.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present era due to huge amount of data, handling them manually is not feasible and the same is true for bus reservation facility.</a:t>
            </a:r>
          </a:p>
          <a:p>
            <a:r>
              <a:rPr lang="en-US" dirty="0"/>
              <a:t>Managing this data through online system provides ease not only to the customers but also to the bus providers.</a:t>
            </a:r>
          </a:p>
          <a:p>
            <a:r>
              <a:rPr lang="en-US" dirty="0"/>
              <a:t>Using this system assures data consistency of all the users which is a major drawback of manual system.</a:t>
            </a:r>
          </a:p>
          <a:p>
            <a:r>
              <a:rPr lang="en-US" dirty="0"/>
              <a:t>In future after the amalgamation of tracking facility, security of the travelers will also increase by many folds</a:t>
            </a:r>
          </a:p>
        </p:txBody>
      </p:sp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various bus types, show seats number and a seat map.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7" y="1577453"/>
            <a:ext cx="10481480" cy="451058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algn="just"/>
            <a:r>
              <a:rPr lang="en-IN" sz="1900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sz="1900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sz="1900" dirty="0"/>
              <a:t>Major problem was lack of security.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r>
              <a:rPr lang="en-IN" sz="1900" dirty="0"/>
              <a:t>The proposed system is very simple in design and to implement. It has got following features:</a:t>
            </a:r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Allows to choose date of Travel, Source and Destination.</a:t>
            </a:r>
          </a:p>
          <a:p>
            <a:r>
              <a:rPr lang="en-US" dirty="0"/>
              <a:t>Filters the buses on the basis of travel date, category of the bus, arrival time and boarding time.</a:t>
            </a:r>
          </a:p>
          <a:p>
            <a:r>
              <a:rPr lang="en-US" dirty="0"/>
              <a:t>Helps to choose boarding and arrival point.</a:t>
            </a:r>
          </a:p>
          <a:p>
            <a:r>
              <a:rPr lang="en-US" dirty="0"/>
              <a:t>Keeps the track of record about user’s travel details.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Hibernate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JS</a:t>
            </a:r>
          </a:p>
          <a:p>
            <a:r>
              <a:rPr lang="en-US" dirty="0"/>
              <a:t>Oracle Database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2112F-F03A-4CBB-8810-A1522515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20" y="1356153"/>
            <a:ext cx="10498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369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Technologies Used</vt:lpstr>
      <vt:lpstr>ER Diagram</vt:lpstr>
      <vt:lpstr>Web Architecture</vt:lpstr>
      <vt:lpstr>UML Diagrams</vt:lpstr>
      <vt:lpstr>Continue…</vt:lpstr>
      <vt:lpstr>Continue…</vt:lpstr>
      <vt:lpstr>PowerPoint Presentation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Priyanka Sharma</cp:lastModifiedBy>
  <cp:revision>18</cp:revision>
  <dcterms:created xsi:type="dcterms:W3CDTF">2018-06-26T01:21:54Z</dcterms:created>
  <dcterms:modified xsi:type="dcterms:W3CDTF">2018-06-26T17:24:39Z</dcterms:modified>
</cp:coreProperties>
</file>