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3" r:id="rId3"/>
    <p:sldId id="257" r:id="rId4"/>
    <p:sldId id="264" r:id="rId5"/>
    <p:sldId id="270" r:id="rId6"/>
    <p:sldId id="271" r:id="rId7"/>
    <p:sldId id="272" r:id="rId8"/>
    <p:sldId id="273" r:id="rId9"/>
    <p:sldId id="274" r:id="rId10"/>
    <p:sldId id="265" r:id="rId11"/>
    <p:sldId id="269" r:id="rId12"/>
    <p:sldId id="266" r:id="rId13"/>
    <p:sldId id="267" r:id="rId14"/>
    <p:sldId id="268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.armoun@stud.uni-due.de" initials="m" lastIdx="1" clrIdx="0">
    <p:extLst>
      <p:ext uri="{19B8F6BF-5375-455C-9EA6-DF929625EA0E}">
        <p15:presenceInfo xmlns:p15="http://schemas.microsoft.com/office/powerpoint/2012/main" userId="S::mohammad.armoun@stud.uni-due.de::b3dbe0f0-70e4-43fd-84ce-60a1ce07b3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992"/>
    <a:srgbClr val="A1E6FF"/>
    <a:srgbClr val="EFE4BF"/>
    <a:srgbClr val="DFDFDF"/>
    <a:srgbClr val="E7E7E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1462-BE13-41FD-BF22-7B45672A69E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193F-73ED-4D3E-BF58-F02534D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E5134-0E51-4470-806B-86E1EBBDC0A1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75EC-2782-47E9-B4B9-EE995BFD9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0113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164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6" name="Bild 7" descr="UDE-Logo_E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547" y="-8585"/>
            <a:ext cx="2673453" cy="103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 userDrawn="1"/>
        </p:nvGrpSpPr>
        <p:grpSpPr>
          <a:xfrm>
            <a:off x="56655" y="52636"/>
            <a:ext cx="3241354" cy="1181012"/>
            <a:chOff x="275491" y="232395"/>
            <a:chExt cx="2741493" cy="998884"/>
          </a:xfrm>
        </p:grpSpPr>
        <p:grpSp>
          <p:nvGrpSpPr>
            <p:cNvPr id="42" name="Group 41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5080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5080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4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3" name="Group 42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47" name="TextBox 46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4469" y="959669"/>
            <a:ext cx="5645331" cy="5217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55108"/>
            <a:ext cx="5645331" cy="5221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1" name="Group 40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9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81" name="TextBox 8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3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 userDrawn="1"/>
        </p:nvGrpSpPr>
        <p:grpSpPr>
          <a:xfrm>
            <a:off x="-1" y="0"/>
            <a:ext cx="12196764" cy="649381"/>
            <a:chOff x="-1" y="0"/>
            <a:chExt cx="12196764" cy="649381"/>
          </a:xfrm>
        </p:grpSpPr>
        <p:pic>
          <p:nvPicPr>
            <p:cNvPr id="128" name="Grafik 3"/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69" r="8071"/>
            <a:stretch/>
          </p:blipFill>
          <p:spPr bwMode="auto">
            <a:xfrm>
              <a:off x="-1" y="0"/>
              <a:ext cx="12196764" cy="649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Bild 7" descr="UDE-Logo_ENG.png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685" y="129350"/>
              <a:ext cx="1315317" cy="508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74469" y="157"/>
            <a:ext cx="11443063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74468" y="953589"/>
            <a:ext cx="11443063" cy="522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30186" y="6487251"/>
            <a:ext cx="94187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36283" y="6492875"/>
            <a:ext cx="681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E32A53FC-A1F5-4D9E-915D-C1AF2CE43DE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59331" y="6393877"/>
            <a:ext cx="1120042" cy="408096"/>
            <a:chOff x="275491" y="232395"/>
            <a:chExt cx="2741493" cy="998884"/>
          </a:xfrm>
        </p:grpSpPr>
        <p:grpSp>
          <p:nvGrpSpPr>
            <p:cNvPr id="47" name="Group 46"/>
            <p:cNvGrpSpPr/>
            <p:nvPr/>
          </p:nvGrpSpPr>
          <p:grpSpPr>
            <a:xfrm>
              <a:off x="275491" y="232395"/>
              <a:ext cx="1350950" cy="798748"/>
              <a:chOff x="530454" y="488900"/>
              <a:chExt cx="1350950" cy="798748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V="1">
                <a:off x="592138" y="877764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358512" y="537245"/>
                <a:ext cx="467925" cy="69030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825181" y="872746"/>
                <a:ext cx="240506" cy="35480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1068335" y="1220677"/>
                <a:ext cx="305646" cy="788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530454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538917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008370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9412" y="819105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299959" y="1167452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761208" y="488900"/>
                <a:ext cx="120196" cy="1201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570221" y="831007"/>
              <a:ext cx="383725" cy="400272"/>
              <a:chOff x="228600" y="679998"/>
              <a:chExt cx="383725" cy="40027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228600" y="679998"/>
                <a:ext cx="275985" cy="275985"/>
              </a:xfrm>
              <a:prstGeom prst="ellipse">
                <a:avLst/>
              </a:prstGeom>
              <a:noFill/>
              <a:ln w="19050">
                <a:solidFill>
                  <a:srgbClr val="6262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stCxn id="69" idx="5"/>
              </p:cNvCxnSpPr>
              <p:nvPr/>
            </p:nvCxnSpPr>
            <p:spPr>
              <a:xfrm>
                <a:off x="464168" y="915566"/>
                <a:ext cx="148157" cy="164704"/>
              </a:xfrm>
              <a:prstGeom prst="line">
                <a:avLst/>
              </a:prstGeom>
              <a:ln w="19050" cap="rnd">
                <a:solidFill>
                  <a:srgbClr val="62626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479530" y="325869"/>
              <a:ext cx="877442" cy="334440"/>
              <a:chOff x="1373192" y="325869"/>
              <a:chExt cx="877442" cy="33444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191074" y="325869"/>
                <a:ext cx="59560" cy="330423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240572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6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84"/>
                      <a:pt x="42332" y="4302"/>
                    </a:cubicBezTo>
                    <a:cubicBezTo>
                      <a:pt x="43020" y="5220"/>
                      <a:pt x="43364" y="6253"/>
                      <a:pt x="43364" y="7400"/>
                    </a:cubicBezTo>
                    <a:lnTo>
                      <a:pt x="43364" y="233688"/>
                    </a:lnTo>
                    <a:cubicBezTo>
                      <a:pt x="43364" y="234835"/>
                      <a:pt x="43020" y="235839"/>
                      <a:pt x="42332" y="236700"/>
                    </a:cubicBezTo>
                    <a:cubicBezTo>
                      <a:pt x="41644" y="237560"/>
                      <a:pt x="40468" y="238277"/>
                      <a:pt x="38804" y="238851"/>
                    </a:cubicBezTo>
                    <a:cubicBezTo>
                      <a:pt x="37141" y="239424"/>
                      <a:pt x="34932" y="239855"/>
                      <a:pt x="32179" y="240141"/>
                    </a:cubicBezTo>
                    <a:cubicBezTo>
                      <a:pt x="29426" y="240428"/>
                      <a:pt x="25927" y="240572"/>
                      <a:pt x="21682" y="240572"/>
                    </a:cubicBezTo>
                    <a:cubicBezTo>
                      <a:pt x="17437" y="240572"/>
                      <a:pt x="13938" y="240428"/>
                      <a:pt x="11185" y="240141"/>
                    </a:cubicBezTo>
                    <a:cubicBezTo>
                      <a:pt x="8432" y="239855"/>
                      <a:pt x="6223" y="239424"/>
                      <a:pt x="4560" y="238851"/>
                    </a:cubicBezTo>
                    <a:cubicBezTo>
                      <a:pt x="2896" y="238277"/>
                      <a:pt x="1720" y="237560"/>
                      <a:pt x="1032" y="236700"/>
                    </a:cubicBezTo>
                    <a:cubicBezTo>
                      <a:pt x="344" y="235839"/>
                      <a:pt x="0" y="234835"/>
                      <a:pt x="0" y="233688"/>
                    </a:cubicBezTo>
                    <a:lnTo>
                      <a:pt x="0" y="7400"/>
                    </a:lnTo>
                    <a:cubicBezTo>
                      <a:pt x="0" y="6253"/>
                      <a:pt x="344" y="5220"/>
                      <a:pt x="1032" y="4302"/>
                    </a:cubicBezTo>
                    <a:cubicBezTo>
                      <a:pt x="1720" y="3384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6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27821" y="333904"/>
                <a:ext cx="68542" cy="62399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6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8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73192" y="422537"/>
                <a:ext cx="160956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17188" h="173115">
                    <a:moveTo>
                      <a:pt x="63327" y="0"/>
                    </a:moveTo>
                    <a:cubicBezTo>
                      <a:pt x="68145" y="0"/>
                      <a:pt x="72820" y="344"/>
                      <a:pt x="77351" y="1032"/>
                    </a:cubicBezTo>
                    <a:cubicBezTo>
                      <a:pt x="81883" y="1721"/>
                      <a:pt x="85984" y="2581"/>
                      <a:pt x="89655" y="3614"/>
                    </a:cubicBezTo>
                    <a:cubicBezTo>
                      <a:pt x="93326" y="4646"/>
                      <a:pt x="96424" y="5765"/>
                      <a:pt x="98948" y="6969"/>
                    </a:cubicBezTo>
                    <a:cubicBezTo>
                      <a:pt x="101471" y="8174"/>
                      <a:pt x="103278" y="9206"/>
                      <a:pt x="104368" y="10067"/>
                    </a:cubicBezTo>
                    <a:cubicBezTo>
                      <a:pt x="105458" y="10927"/>
                      <a:pt x="106232" y="11788"/>
                      <a:pt x="106691" y="12648"/>
                    </a:cubicBezTo>
                    <a:cubicBezTo>
                      <a:pt x="107150" y="13508"/>
                      <a:pt x="107494" y="14541"/>
                      <a:pt x="107724" y="15745"/>
                    </a:cubicBezTo>
                    <a:cubicBezTo>
                      <a:pt x="107953" y="16950"/>
                      <a:pt x="108154" y="18441"/>
                      <a:pt x="108326" y="20220"/>
                    </a:cubicBezTo>
                    <a:cubicBezTo>
                      <a:pt x="108498" y="21998"/>
                      <a:pt x="108584" y="24206"/>
                      <a:pt x="108584" y="26845"/>
                    </a:cubicBezTo>
                    <a:cubicBezTo>
                      <a:pt x="108584" y="29942"/>
                      <a:pt x="108498" y="32466"/>
                      <a:pt x="108326" y="34416"/>
                    </a:cubicBezTo>
                    <a:cubicBezTo>
                      <a:pt x="108154" y="36367"/>
                      <a:pt x="107867" y="37915"/>
                      <a:pt x="107466" y="39063"/>
                    </a:cubicBezTo>
                    <a:cubicBezTo>
                      <a:pt x="107064" y="40210"/>
                      <a:pt x="106519" y="40984"/>
                      <a:pt x="105831" y="41386"/>
                    </a:cubicBezTo>
                    <a:cubicBezTo>
                      <a:pt x="105143" y="41787"/>
                      <a:pt x="104340" y="41988"/>
                      <a:pt x="103422" y="41988"/>
                    </a:cubicBezTo>
                    <a:cubicBezTo>
                      <a:pt x="102389" y="41988"/>
                      <a:pt x="100783" y="41386"/>
                      <a:pt x="98603" y="40181"/>
                    </a:cubicBezTo>
                    <a:cubicBezTo>
                      <a:pt x="96424" y="38977"/>
                      <a:pt x="93699" y="37686"/>
                      <a:pt x="90430" y="36309"/>
                    </a:cubicBezTo>
                    <a:cubicBezTo>
                      <a:pt x="87160" y="34933"/>
                      <a:pt x="83374" y="33642"/>
                      <a:pt x="79072" y="32438"/>
                    </a:cubicBezTo>
                    <a:cubicBezTo>
                      <a:pt x="74770" y="31233"/>
                      <a:pt x="69866" y="30631"/>
                      <a:pt x="64359" y="30631"/>
                    </a:cubicBezTo>
                    <a:cubicBezTo>
                      <a:pt x="60458" y="30631"/>
                      <a:pt x="57074" y="31032"/>
                      <a:pt x="54206" y="31835"/>
                    </a:cubicBezTo>
                    <a:cubicBezTo>
                      <a:pt x="51338" y="32638"/>
                      <a:pt x="48986" y="33785"/>
                      <a:pt x="47151" y="35277"/>
                    </a:cubicBezTo>
                    <a:cubicBezTo>
                      <a:pt x="45315" y="36768"/>
                      <a:pt x="43939" y="38518"/>
                      <a:pt x="43021" y="40525"/>
                    </a:cubicBezTo>
                    <a:cubicBezTo>
                      <a:pt x="42103" y="42533"/>
                      <a:pt x="41644" y="44684"/>
                      <a:pt x="41644" y="46978"/>
                    </a:cubicBezTo>
                    <a:cubicBezTo>
                      <a:pt x="41644" y="50535"/>
                      <a:pt x="42734" y="53518"/>
                      <a:pt x="44914" y="55927"/>
                    </a:cubicBezTo>
                    <a:cubicBezTo>
                      <a:pt x="47093" y="58336"/>
                      <a:pt x="49961" y="60458"/>
                      <a:pt x="53518" y="62294"/>
                    </a:cubicBezTo>
                    <a:cubicBezTo>
                      <a:pt x="57074" y="64129"/>
                      <a:pt x="61118" y="65850"/>
                      <a:pt x="65650" y="67456"/>
                    </a:cubicBezTo>
                    <a:cubicBezTo>
                      <a:pt x="70181" y="69062"/>
                      <a:pt x="74770" y="70812"/>
                      <a:pt x="79416" y="72705"/>
                    </a:cubicBezTo>
                    <a:cubicBezTo>
                      <a:pt x="84062" y="74598"/>
                      <a:pt x="88651" y="76806"/>
                      <a:pt x="93183" y="79330"/>
                    </a:cubicBezTo>
                    <a:cubicBezTo>
                      <a:pt x="97714" y="81854"/>
                      <a:pt x="101758" y="84951"/>
                      <a:pt x="105315" y="88622"/>
                    </a:cubicBezTo>
                    <a:cubicBezTo>
                      <a:pt x="108871" y="92294"/>
                      <a:pt x="111739" y="96682"/>
                      <a:pt x="113919" y="101787"/>
                    </a:cubicBezTo>
                    <a:cubicBezTo>
                      <a:pt x="116099" y="106892"/>
                      <a:pt x="117188" y="112943"/>
                      <a:pt x="117188" y="119941"/>
                    </a:cubicBezTo>
                    <a:cubicBezTo>
                      <a:pt x="117188" y="128660"/>
                      <a:pt x="115554" y="136347"/>
                      <a:pt x="112284" y="143001"/>
                    </a:cubicBezTo>
                    <a:cubicBezTo>
                      <a:pt x="109014" y="149654"/>
                      <a:pt x="104397" y="155218"/>
                      <a:pt x="98431" y="159693"/>
                    </a:cubicBezTo>
                    <a:cubicBezTo>
                      <a:pt x="92466" y="164167"/>
                      <a:pt x="85410" y="167522"/>
                      <a:pt x="77265" y="169759"/>
                    </a:cubicBezTo>
                    <a:cubicBezTo>
                      <a:pt x="69120" y="171996"/>
                      <a:pt x="60286" y="173115"/>
                      <a:pt x="50765" y="173115"/>
                    </a:cubicBezTo>
                    <a:cubicBezTo>
                      <a:pt x="45028" y="173115"/>
                      <a:pt x="39550" y="172685"/>
                      <a:pt x="34331" y="171824"/>
                    </a:cubicBezTo>
                    <a:cubicBezTo>
                      <a:pt x="29111" y="170964"/>
                      <a:pt x="24436" y="169874"/>
                      <a:pt x="20306" y="168555"/>
                    </a:cubicBezTo>
                    <a:cubicBezTo>
                      <a:pt x="16176" y="167236"/>
                      <a:pt x="12734" y="165888"/>
                      <a:pt x="9981" y="164511"/>
                    </a:cubicBezTo>
                    <a:cubicBezTo>
                      <a:pt x="7228" y="163134"/>
                      <a:pt x="5220" y="161844"/>
                      <a:pt x="3958" y="160639"/>
                    </a:cubicBezTo>
                    <a:cubicBezTo>
                      <a:pt x="2696" y="159434"/>
                      <a:pt x="1721" y="157542"/>
                      <a:pt x="1033" y="154960"/>
                    </a:cubicBezTo>
                    <a:cubicBezTo>
                      <a:pt x="344" y="152379"/>
                      <a:pt x="0" y="148565"/>
                      <a:pt x="0" y="143517"/>
                    </a:cubicBezTo>
                    <a:cubicBezTo>
                      <a:pt x="0" y="140190"/>
                      <a:pt x="115" y="137523"/>
                      <a:pt x="344" y="135515"/>
                    </a:cubicBezTo>
                    <a:cubicBezTo>
                      <a:pt x="574" y="133507"/>
                      <a:pt x="918" y="131901"/>
                      <a:pt x="1377" y="130697"/>
                    </a:cubicBezTo>
                    <a:cubicBezTo>
                      <a:pt x="1836" y="129492"/>
                      <a:pt x="2409" y="128689"/>
                      <a:pt x="3098" y="128287"/>
                    </a:cubicBezTo>
                    <a:cubicBezTo>
                      <a:pt x="3786" y="127886"/>
                      <a:pt x="4646" y="127685"/>
                      <a:pt x="5679" y="127685"/>
                    </a:cubicBezTo>
                    <a:cubicBezTo>
                      <a:pt x="6941" y="127685"/>
                      <a:pt x="8805" y="128402"/>
                      <a:pt x="11271" y="129836"/>
                    </a:cubicBezTo>
                    <a:cubicBezTo>
                      <a:pt x="13738" y="131270"/>
                      <a:pt x="16807" y="132848"/>
                      <a:pt x="20478" y="134568"/>
                    </a:cubicBezTo>
                    <a:cubicBezTo>
                      <a:pt x="24149" y="136289"/>
                      <a:pt x="28422" y="137895"/>
                      <a:pt x="33298" y="139387"/>
                    </a:cubicBezTo>
                    <a:cubicBezTo>
                      <a:pt x="38174" y="140878"/>
                      <a:pt x="43709" y="141624"/>
                      <a:pt x="49904" y="141624"/>
                    </a:cubicBezTo>
                    <a:cubicBezTo>
                      <a:pt x="53805" y="141624"/>
                      <a:pt x="57275" y="141222"/>
                      <a:pt x="60315" y="140419"/>
                    </a:cubicBezTo>
                    <a:cubicBezTo>
                      <a:pt x="63355" y="139616"/>
                      <a:pt x="65994" y="138469"/>
                      <a:pt x="68231" y="136978"/>
                    </a:cubicBezTo>
                    <a:cubicBezTo>
                      <a:pt x="70468" y="135486"/>
                      <a:pt x="72160" y="133593"/>
                      <a:pt x="73307" y="131299"/>
                    </a:cubicBezTo>
                    <a:cubicBezTo>
                      <a:pt x="74455" y="129004"/>
                      <a:pt x="75028" y="126366"/>
                      <a:pt x="75028" y="123383"/>
                    </a:cubicBezTo>
                    <a:cubicBezTo>
                      <a:pt x="75028" y="119941"/>
                      <a:pt x="73967" y="116987"/>
                      <a:pt x="71845" y="114521"/>
                    </a:cubicBezTo>
                    <a:cubicBezTo>
                      <a:pt x="69722" y="112054"/>
                      <a:pt x="66912" y="109903"/>
                      <a:pt x="63413" y="108068"/>
                    </a:cubicBezTo>
                    <a:cubicBezTo>
                      <a:pt x="59914" y="106232"/>
                      <a:pt x="55956" y="104511"/>
                      <a:pt x="51539" y="102905"/>
                    </a:cubicBezTo>
                    <a:cubicBezTo>
                      <a:pt x="47122" y="101299"/>
                      <a:pt x="42591" y="99521"/>
                      <a:pt x="37944" y="97571"/>
                    </a:cubicBezTo>
                    <a:cubicBezTo>
                      <a:pt x="33298" y="95620"/>
                      <a:pt x="28767" y="93383"/>
                      <a:pt x="24350" y="90860"/>
                    </a:cubicBezTo>
                    <a:cubicBezTo>
                      <a:pt x="19933" y="88336"/>
                      <a:pt x="15975" y="85238"/>
                      <a:pt x="12476" y="81567"/>
                    </a:cubicBezTo>
                    <a:cubicBezTo>
                      <a:pt x="8977" y="77896"/>
                      <a:pt x="6166" y="73479"/>
                      <a:pt x="4044" y="68317"/>
                    </a:cubicBezTo>
                    <a:cubicBezTo>
                      <a:pt x="1922" y="63154"/>
                      <a:pt x="861" y="56959"/>
                      <a:pt x="861" y="49732"/>
                    </a:cubicBezTo>
                    <a:cubicBezTo>
                      <a:pt x="861" y="42390"/>
                      <a:pt x="2295" y="35650"/>
                      <a:pt x="5163" y="29512"/>
                    </a:cubicBezTo>
                    <a:cubicBezTo>
                      <a:pt x="8031" y="23374"/>
                      <a:pt x="12161" y="18126"/>
                      <a:pt x="17553" y="13767"/>
                    </a:cubicBezTo>
                    <a:cubicBezTo>
                      <a:pt x="22944" y="9407"/>
                      <a:pt x="29512" y="6023"/>
                      <a:pt x="37256" y="3614"/>
                    </a:cubicBezTo>
                    <a:cubicBezTo>
                      <a:pt x="45000" y="1205"/>
                      <a:pt x="53690" y="0"/>
                      <a:pt x="6332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536019" y="422537"/>
                <a:ext cx="225955" cy="237772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6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2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1" y="138526"/>
                      <a:pt x="94129" y="137350"/>
                      <a:pt x="98948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5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92586" y="422536"/>
                <a:ext cx="192627" cy="237770"/>
              </a:xfrm>
              <a:custGeom>
                <a:avLst/>
                <a:gdLst/>
                <a:ahLst/>
                <a:cxnLst/>
                <a:rect l="l" t="t" r="r" b="b"/>
                <a:pathLst>
                  <a:path w="140247" h="173115">
                    <a:moveTo>
                      <a:pt x="72447" y="0"/>
                    </a:moveTo>
                    <a:cubicBezTo>
                      <a:pt x="84493" y="0"/>
                      <a:pt x="94789" y="1176"/>
                      <a:pt x="103336" y="3528"/>
                    </a:cubicBezTo>
                    <a:cubicBezTo>
                      <a:pt x="111882" y="5879"/>
                      <a:pt x="118909" y="9493"/>
                      <a:pt x="124416" y="14369"/>
                    </a:cubicBezTo>
                    <a:cubicBezTo>
                      <a:pt x="129922" y="19244"/>
                      <a:pt x="133938" y="25525"/>
                      <a:pt x="136461" y="33212"/>
                    </a:cubicBezTo>
                    <a:cubicBezTo>
                      <a:pt x="138985" y="40898"/>
                      <a:pt x="140247" y="50019"/>
                      <a:pt x="140247" y="60573"/>
                    </a:cubicBezTo>
                    <a:lnTo>
                      <a:pt x="140247" y="163823"/>
                    </a:lnTo>
                    <a:cubicBezTo>
                      <a:pt x="140247" y="165429"/>
                      <a:pt x="139674" y="166691"/>
                      <a:pt x="138526" y="167608"/>
                    </a:cubicBezTo>
                    <a:cubicBezTo>
                      <a:pt x="137379" y="168526"/>
                      <a:pt x="135572" y="169186"/>
                      <a:pt x="133106" y="169587"/>
                    </a:cubicBezTo>
                    <a:cubicBezTo>
                      <a:pt x="130639" y="169989"/>
                      <a:pt x="126997" y="170190"/>
                      <a:pt x="122179" y="170190"/>
                    </a:cubicBezTo>
                    <a:cubicBezTo>
                      <a:pt x="117016" y="170190"/>
                      <a:pt x="113259" y="169989"/>
                      <a:pt x="110907" y="169587"/>
                    </a:cubicBezTo>
                    <a:cubicBezTo>
                      <a:pt x="108555" y="169186"/>
                      <a:pt x="106892" y="168526"/>
                      <a:pt x="105917" y="167608"/>
                    </a:cubicBezTo>
                    <a:cubicBezTo>
                      <a:pt x="104942" y="166691"/>
                      <a:pt x="104454" y="165429"/>
                      <a:pt x="104454" y="163823"/>
                    </a:cubicBezTo>
                    <a:lnTo>
                      <a:pt x="104454" y="151605"/>
                    </a:lnTo>
                    <a:cubicBezTo>
                      <a:pt x="98144" y="158373"/>
                      <a:pt x="90946" y="163650"/>
                      <a:pt x="82858" y="167436"/>
                    </a:cubicBezTo>
                    <a:cubicBezTo>
                      <a:pt x="74770" y="171222"/>
                      <a:pt x="65793" y="173115"/>
                      <a:pt x="55927" y="173115"/>
                    </a:cubicBezTo>
                    <a:cubicBezTo>
                      <a:pt x="47782" y="173115"/>
                      <a:pt x="40296" y="172054"/>
                      <a:pt x="33470" y="169931"/>
                    </a:cubicBezTo>
                    <a:cubicBezTo>
                      <a:pt x="26644" y="167809"/>
                      <a:pt x="20736" y="164654"/>
                      <a:pt x="15746" y="160467"/>
                    </a:cubicBezTo>
                    <a:cubicBezTo>
                      <a:pt x="10755" y="156280"/>
                      <a:pt x="6883" y="151088"/>
                      <a:pt x="4130" y="144893"/>
                    </a:cubicBezTo>
                    <a:cubicBezTo>
                      <a:pt x="1377" y="138698"/>
                      <a:pt x="0" y="131471"/>
                      <a:pt x="0" y="123211"/>
                    </a:cubicBezTo>
                    <a:cubicBezTo>
                      <a:pt x="0" y="114263"/>
                      <a:pt x="1750" y="106490"/>
                      <a:pt x="5249" y="99894"/>
                    </a:cubicBezTo>
                    <a:cubicBezTo>
                      <a:pt x="8748" y="93297"/>
                      <a:pt x="13967" y="87848"/>
                      <a:pt x="20908" y="83546"/>
                    </a:cubicBezTo>
                    <a:cubicBezTo>
                      <a:pt x="27849" y="79244"/>
                      <a:pt x="36482" y="76060"/>
                      <a:pt x="46806" y="73995"/>
                    </a:cubicBezTo>
                    <a:cubicBezTo>
                      <a:pt x="57131" y="71930"/>
                      <a:pt x="69120" y="70898"/>
                      <a:pt x="82772" y="70898"/>
                    </a:cubicBezTo>
                    <a:lnTo>
                      <a:pt x="97743" y="70898"/>
                    </a:lnTo>
                    <a:lnTo>
                      <a:pt x="97743" y="61605"/>
                    </a:lnTo>
                    <a:cubicBezTo>
                      <a:pt x="97743" y="56787"/>
                      <a:pt x="97255" y="52571"/>
                      <a:pt x="96280" y="48957"/>
                    </a:cubicBezTo>
                    <a:cubicBezTo>
                      <a:pt x="95305" y="45344"/>
                      <a:pt x="93699" y="42332"/>
                      <a:pt x="91462" y="39923"/>
                    </a:cubicBezTo>
                    <a:cubicBezTo>
                      <a:pt x="89225" y="37514"/>
                      <a:pt x="86242" y="35736"/>
                      <a:pt x="82514" y="34589"/>
                    </a:cubicBezTo>
                    <a:cubicBezTo>
                      <a:pt x="78785" y="33441"/>
                      <a:pt x="74168" y="32868"/>
                      <a:pt x="68661" y="32868"/>
                    </a:cubicBezTo>
                    <a:cubicBezTo>
                      <a:pt x="61433" y="32868"/>
                      <a:pt x="54980" y="33671"/>
                      <a:pt x="49302" y="35277"/>
                    </a:cubicBezTo>
                    <a:cubicBezTo>
                      <a:pt x="43623" y="36883"/>
                      <a:pt x="38604" y="38661"/>
                      <a:pt x="34244" y="40611"/>
                    </a:cubicBezTo>
                    <a:cubicBezTo>
                      <a:pt x="29885" y="42562"/>
                      <a:pt x="26243" y="44340"/>
                      <a:pt x="23317" y="45946"/>
                    </a:cubicBezTo>
                    <a:cubicBezTo>
                      <a:pt x="20392" y="47552"/>
                      <a:pt x="18011" y="48355"/>
                      <a:pt x="16176" y="48355"/>
                    </a:cubicBezTo>
                    <a:cubicBezTo>
                      <a:pt x="14914" y="48355"/>
                      <a:pt x="13795" y="47954"/>
                      <a:pt x="12820" y="47151"/>
                    </a:cubicBezTo>
                    <a:cubicBezTo>
                      <a:pt x="11845" y="46348"/>
                      <a:pt x="11042" y="45200"/>
                      <a:pt x="10411" y="43709"/>
                    </a:cubicBezTo>
                    <a:cubicBezTo>
                      <a:pt x="9780" y="42218"/>
                      <a:pt x="9292" y="40382"/>
                      <a:pt x="8948" y="38202"/>
                    </a:cubicBezTo>
                    <a:cubicBezTo>
                      <a:pt x="8604" y="36023"/>
                      <a:pt x="8432" y="33613"/>
                      <a:pt x="8432" y="30975"/>
                    </a:cubicBezTo>
                    <a:cubicBezTo>
                      <a:pt x="8432" y="27418"/>
                      <a:pt x="8719" y="24608"/>
                      <a:pt x="9292" y="22543"/>
                    </a:cubicBezTo>
                    <a:cubicBezTo>
                      <a:pt x="9866" y="20478"/>
                      <a:pt x="10956" y="18614"/>
                      <a:pt x="12562" y="16950"/>
                    </a:cubicBezTo>
                    <a:cubicBezTo>
                      <a:pt x="14168" y="15287"/>
                      <a:pt x="16979" y="13451"/>
                      <a:pt x="20994" y="11443"/>
                    </a:cubicBezTo>
                    <a:cubicBezTo>
                      <a:pt x="25009" y="9436"/>
                      <a:pt x="29713" y="7572"/>
                      <a:pt x="35105" y="5851"/>
                    </a:cubicBezTo>
                    <a:cubicBezTo>
                      <a:pt x="40497" y="4130"/>
                      <a:pt x="46376" y="2725"/>
                      <a:pt x="52743" y="1635"/>
                    </a:cubicBezTo>
                    <a:cubicBezTo>
                      <a:pt x="59110" y="545"/>
                      <a:pt x="65678" y="0"/>
                      <a:pt x="72447" y="0"/>
                    </a:cubicBezTo>
                    <a:close/>
                    <a:moveTo>
                      <a:pt x="81223" y="98087"/>
                    </a:moveTo>
                    <a:cubicBezTo>
                      <a:pt x="74225" y="98087"/>
                      <a:pt x="68259" y="98603"/>
                      <a:pt x="63326" y="99636"/>
                    </a:cubicBezTo>
                    <a:cubicBezTo>
                      <a:pt x="58393" y="100668"/>
                      <a:pt x="54378" y="102217"/>
                      <a:pt x="51281" y="104282"/>
                    </a:cubicBezTo>
                    <a:cubicBezTo>
                      <a:pt x="48183" y="106347"/>
                      <a:pt x="45917" y="108842"/>
                      <a:pt x="44483" y="111768"/>
                    </a:cubicBezTo>
                    <a:cubicBezTo>
                      <a:pt x="43049" y="114693"/>
                      <a:pt x="42332" y="118049"/>
                      <a:pt x="42332" y="121834"/>
                    </a:cubicBezTo>
                    <a:cubicBezTo>
                      <a:pt x="42332" y="128259"/>
                      <a:pt x="44369" y="133307"/>
                      <a:pt x="48441" y="136978"/>
                    </a:cubicBezTo>
                    <a:cubicBezTo>
                      <a:pt x="52514" y="140649"/>
                      <a:pt x="58164" y="142484"/>
                      <a:pt x="65391" y="142484"/>
                    </a:cubicBezTo>
                    <a:cubicBezTo>
                      <a:pt x="71472" y="142484"/>
                      <a:pt x="77064" y="140936"/>
                      <a:pt x="82169" y="137838"/>
                    </a:cubicBezTo>
                    <a:cubicBezTo>
                      <a:pt x="87275" y="134741"/>
                      <a:pt x="92466" y="130209"/>
                      <a:pt x="97743" y="124244"/>
                    </a:cubicBezTo>
                    <a:lnTo>
                      <a:pt x="97743" y="98087"/>
                    </a:lnTo>
                    <a:lnTo>
                      <a:pt x="81223" y="9808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49193" y="422769"/>
                <a:ext cx="172302" cy="237298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7"/>
                      <a:pt x="103164" y="4474"/>
                    </a:cubicBezTo>
                    <a:cubicBezTo>
                      <a:pt x="107007" y="5851"/>
                      <a:pt x="110448" y="7400"/>
                      <a:pt x="113489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4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7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5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4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4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7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5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927821" y="426548"/>
                <a:ext cx="59560" cy="229735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229595" y="683557"/>
              <a:ext cx="1787389" cy="400945"/>
              <a:chOff x="1114737" y="683557"/>
              <a:chExt cx="1787389" cy="400945"/>
            </a:xfrm>
            <a:solidFill>
              <a:srgbClr val="626262"/>
            </a:solidFill>
          </p:grpSpPr>
          <p:sp>
            <p:nvSpPr>
              <p:cNvPr id="51" name="TextBox 50"/>
              <p:cNvSpPr txBox="1"/>
              <p:nvPr/>
            </p:nvSpPr>
            <p:spPr>
              <a:xfrm>
                <a:off x="2266946" y="720091"/>
                <a:ext cx="146835" cy="284131"/>
              </a:xfrm>
              <a:custGeom>
                <a:avLst/>
                <a:gdLst/>
                <a:ahLst/>
                <a:cxnLst/>
                <a:rect l="l" t="t" r="r" b="b"/>
                <a:pathLst>
                  <a:path w="108584" h="210113">
                    <a:moveTo>
                      <a:pt x="46634" y="0"/>
                    </a:moveTo>
                    <a:cubicBezTo>
                      <a:pt x="50879" y="0"/>
                      <a:pt x="54407" y="143"/>
                      <a:pt x="57218" y="430"/>
                    </a:cubicBezTo>
                    <a:cubicBezTo>
                      <a:pt x="60028" y="717"/>
                      <a:pt x="62237" y="1176"/>
                      <a:pt x="63843" y="1807"/>
                    </a:cubicBezTo>
                    <a:cubicBezTo>
                      <a:pt x="65449" y="2438"/>
                      <a:pt x="66596" y="3212"/>
                      <a:pt x="67284" y="4130"/>
                    </a:cubicBezTo>
                    <a:cubicBezTo>
                      <a:pt x="67973" y="5048"/>
                      <a:pt x="68317" y="6080"/>
                      <a:pt x="68317" y="7227"/>
                    </a:cubicBezTo>
                    <a:lnTo>
                      <a:pt x="68317" y="41472"/>
                    </a:lnTo>
                    <a:lnTo>
                      <a:pt x="101701" y="41472"/>
                    </a:lnTo>
                    <a:cubicBezTo>
                      <a:pt x="102848" y="41472"/>
                      <a:pt x="103852" y="41759"/>
                      <a:pt x="104712" y="42332"/>
                    </a:cubicBezTo>
                    <a:cubicBezTo>
                      <a:pt x="105573" y="42906"/>
                      <a:pt x="106290" y="43852"/>
                      <a:pt x="106863" y="45172"/>
                    </a:cubicBezTo>
                    <a:cubicBezTo>
                      <a:pt x="107437" y="46491"/>
                      <a:pt x="107867" y="48298"/>
                      <a:pt x="108154" y="50592"/>
                    </a:cubicBezTo>
                    <a:cubicBezTo>
                      <a:pt x="108441" y="52887"/>
                      <a:pt x="108584" y="55697"/>
                      <a:pt x="108584" y="59024"/>
                    </a:cubicBezTo>
                    <a:cubicBezTo>
                      <a:pt x="108584" y="65334"/>
                      <a:pt x="108011" y="69837"/>
                      <a:pt x="106863" y="72533"/>
                    </a:cubicBezTo>
                    <a:cubicBezTo>
                      <a:pt x="105716" y="75229"/>
                      <a:pt x="104053" y="76577"/>
                      <a:pt x="101873" y="76577"/>
                    </a:cubicBezTo>
                    <a:lnTo>
                      <a:pt x="68317" y="76577"/>
                    </a:lnTo>
                    <a:lnTo>
                      <a:pt x="68317" y="148679"/>
                    </a:lnTo>
                    <a:cubicBezTo>
                      <a:pt x="68317" y="157054"/>
                      <a:pt x="69636" y="163335"/>
                      <a:pt x="72275" y="167522"/>
                    </a:cubicBezTo>
                    <a:cubicBezTo>
                      <a:pt x="74913" y="171710"/>
                      <a:pt x="79617" y="173803"/>
                      <a:pt x="86386" y="173803"/>
                    </a:cubicBezTo>
                    <a:cubicBezTo>
                      <a:pt x="88680" y="173803"/>
                      <a:pt x="90745" y="173603"/>
                      <a:pt x="92580" y="173201"/>
                    </a:cubicBezTo>
                    <a:cubicBezTo>
                      <a:pt x="94416" y="172800"/>
                      <a:pt x="96051" y="172341"/>
                      <a:pt x="97485" y="171824"/>
                    </a:cubicBezTo>
                    <a:cubicBezTo>
                      <a:pt x="98919" y="171308"/>
                      <a:pt x="100123" y="170849"/>
                      <a:pt x="101099" y="170448"/>
                    </a:cubicBezTo>
                    <a:cubicBezTo>
                      <a:pt x="102074" y="170046"/>
                      <a:pt x="102963" y="169845"/>
                      <a:pt x="103766" y="169845"/>
                    </a:cubicBezTo>
                    <a:cubicBezTo>
                      <a:pt x="104454" y="169845"/>
                      <a:pt x="105114" y="170046"/>
                      <a:pt x="105745" y="170448"/>
                    </a:cubicBezTo>
                    <a:cubicBezTo>
                      <a:pt x="106376" y="170849"/>
                      <a:pt x="106863" y="171652"/>
                      <a:pt x="107207" y="172857"/>
                    </a:cubicBezTo>
                    <a:cubicBezTo>
                      <a:pt x="107552" y="174061"/>
                      <a:pt x="107867" y="175696"/>
                      <a:pt x="108154" y="177761"/>
                    </a:cubicBezTo>
                    <a:cubicBezTo>
                      <a:pt x="108441" y="179826"/>
                      <a:pt x="108584" y="182465"/>
                      <a:pt x="108584" y="185677"/>
                    </a:cubicBezTo>
                    <a:cubicBezTo>
                      <a:pt x="108584" y="190725"/>
                      <a:pt x="108269" y="194597"/>
                      <a:pt x="107638" y="197293"/>
                    </a:cubicBezTo>
                    <a:cubicBezTo>
                      <a:pt x="107007" y="199989"/>
                      <a:pt x="106175" y="201881"/>
                      <a:pt x="105143" y="202971"/>
                    </a:cubicBezTo>
                    <a:cubicBezTo>
                      <a:pt x="104110" y="204061"/>
                      <a:pt x="102590" y="205036"/>
                      <a:pt x="100582" y="205897"/>
                    </a:cubicBezTo>
                    <a:cubicBezTo>
                      <a:pt x="98575" y="206757"/>
                      <a:pt x="96223" y="207503"/>
                      <a:pt x="93527" y="208134"/>
                    </a:cubicBezTo>
                    <a:cubicBezTo>
                      <a:pt x="90831" y="208765"/>
                      <a:pt x="87906" y="209252"/>
                      <a:pt x="84751" y="209596"/>
                    </a:cubicBezTo>
                    <a:cubicBezTo>
                      <a:pt x="81596" y="209941"/>
                      <a:pt x="78412" y="210113"/>
                      <a:pt x="75200" y="210113"/>
                    </a:cubicBezTo>
                    <a:cubicBezTo>
                      <a:pt x="66596" y="210113"/>
                      <a:pt x="59139" y="209023"/>
                      <a:pt x="52829" y="206843"/>
                    </a:cubicBezTo>
                    <a:cubicBezTo>
                      <a:pt x="46520" y="204663"/>
                      <a:pt x="41300" y="201308"/>
                      <a:pt x="37170" y="196776"/>
                    </a:cubicBezTo>
                    <a:cubicBezTo>
                      <a:pt x="33040" y="192245"/>
                      <a:pt x="30000" y="186537"/>
                      <a:pt x="28050" y="179654"/>
                    </a:cubicBezTo>
                    <a:cubicBezTo>
                      <a:pt x="26099" y="172771"/>
                      <a:pt x="25124" y="164626"/>
                      <a:pt x="25124" y="155218"/>
                    </a:cubicBezTo>
                    <a:lnTo>
                      <a:pt x="25124" y="76577"/>
                    </a:lnTo>
                    <a:lnTo>
                      <a:pt x="6711" y="76577"/>
                    </a:lnTo>
                    <a:cubicBezTo>
                      <a:pt x="4532" y="76577"/>
                      <a:pt x="2868" y="75229"/>
                      <a:pt x="1721" y="72533"/>
                    </a:cubicBezTo>
                    <a:cubicBezTo>
                      <a:pt x="574" y="69837"/>
                      <a:pt x="0" y="65334"/>
                      <a:pt x="0" y="59024"/>
                    </a:cubicBezTo>
                    <a:cubicBezTo>
                      <a:pt x="0" y="55697"/>
                      <a:pt x="143" y="52887"/>
                      <a:pt x="430" y="50592"/>
                    </a:cubicBezTo>
                    <a:cubicBezTo>
                      <a:pt x="717" y="48298"/>
                      <a:pt x="1147" y="46491"/>
                      <a:pt x="1721" y="45172"/>
                    </a:cubicBezTo>
                    <a:cubicBezTo>
                      <a:pt x="2294" y="43852"/>
                      <a:pt x="3011" y="42906"/>
                      <a:pt x="3872" y="42332"/>
                    </a:cubicBezTo>
                    <a:cubicBezTo>
                      <a:pt x="4732" y="41759"/>
                      <a:pt x="5736" y="41472"/>
                      <a:pt x="6883" y="41472"/>
                    </a:cubicBezTo>
                    <a:lnTo>
                      <a:pt x="25124" y="41472"/>
                    </a:lnTo>
                    <a:lnTo>
                      <a:pt x="25124" y="7227"/>
                    </a:lnTo>
                    <a:cubicBezTo>
                      <a:pt x="25124" y="6080"/>
                      <a:pt x="25440" y="5048"/>
                      <a:pt x="26071" y="4130"/>
                    </a:cubicBezTo>
                    <a:cubicBezTo>
                      <a:pt x="26702" y="3212"/>
                      <a:pt x="27849" y="2438"/>
                      <a:pt x="29512" y="1807"/>
                    </a:cubicBezTo>
                    <a:cubicBezTo>
                      <a:pt x="31176" y="1176"/>
                      <a:pt x="33413" y="717"/>
                      <a:pt x="36223" y="430"/>
                    </a:cubicBezTo>
                    <a:cubicBezTo>
                      <a:pt x="39034" y="143"/>
                      <a:pt x="42504" y="0"/>
                      <a:pt x="466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78861" y="770820"/>
                <a:ext cx="222464" cy="234099"/>
              </a:xfrm>
              <a:custGeom>
                <a:avLst/>
                <a:gdLst/>
                <a:ahLst/>
                <a:cxnLst/>
                <a:rect l="l" t="t" r="r" b="b"/>
                <a:pathLst>
                  <a:path w="164511" h="173115">
                    <a:moveTo>
                      <a:pt x="84148" y="0"/>
                    </a:moveTo>
                    <a:cubicBezTo>
                      <a:pt x="97915" y="0"/>
                      <a:pt x="109846" y="1864"/>
                      <a:pt x="119942" y="5593"/>
                    </a:cubicBezTo>
                    <a:cubicBezTo>
                      <a:pt x="130037" y="9321"/>
                      <a:pt x="138383" y="14799"/>
                      <a:pt x="144980" y="22027"/>
                    </a:cubicBezTo>
                    <a:cubicBezTo>
                      <a:pt x="151576" y="29254"/>
                      <a:pt x="156480" y="38145"/>
                      <a:pt x="159693" y="48699"/>
                    </a:cubicBezTo>
                    <a:cubicBezTo>
                      <a:pt x="162905" y="59254"/>
                      <a:pt x="164511" y="71357"/>
                      <a:pt x="164511" y="85009"/>
                    </a:cubicBezTo>
                    <a:cubicBezTo>
                      <a:pt x="164511" y="98087"/>
                      <a:pt x="162790" y="110018"/>
                      <a:pt x="159348" y="120802"/>
                    </a:cubicBezTo>
                    <a:cubicBezTo>
                      <a:pt x="155907" y="131586"/>
                      <a:pt x="150687" y="140878"/>
                      <a:pt x="143689" y="148679"/>
                    </a:cubicBezTo>
                    <a:cubicBezTo>
                      <a:pt x="136691" y="156480"/>
                      <a:pt x="127915" y="162503"/>
                      <a:pt x="117360" y="166748"/>
                    </a:cubicBezTo>
                    <a:cubicBezTo>
                      <a:pt x="106806" y="170993"/>
                      <a:pt x="94473" y="173115"/>
                      <a:pt x="80363" y="173115"/>
                    </a:cubicBezTo>
                    <a:cubicBezTo>
                      <a:pt x="66711" y="173115"/>
                      <a:pt x="54837" y="171222"/>
                      <a:pt x="44741" y="167436"/>
                    </a:cubicBezTo>
                    <a:cubicBezTo>
                      <a:pt x="34646" y="163650"/>
                      <a:pt x="26271" y="158144"/>
                      <a:pt x="19617" y="150916"/>
                    </a:cubicBezTo>
                    <a:cubicBezTo>
                      <a:pt x="12964" y="143689"/>
                      <a:pt x="8031" y="134798"/>
                      <a:pt x="4818" y="124244"/>
                    </a:cubicBezTo>
                    <a:cubicBezTo>
                      <a:pt x="1606" y="113689"/>
                      <a:pt x="0" y="101643"/>
                      <a:pt x="0" y="88106"/>
                    </a:cubicBezTo>
                    <a:cubicBezTo>
                      <a:pt x="0" y="75028"/>
                      <a:pt x="1750" y="63068"/>
                      <a:pt x="5249" y="52227"/>
                    </a:cubicBezTo>
                    <a:cubicBezTo>
                      <a:pt x="8748" y="41386"/>
                      <a:pt x="13996" y="32093"/>
                      <a:pt x="20994" y="24350"/>
                    </a:cubicBezTo>
                    <a:cubicBezTo>
                      <a:pt x="27992" y="16606"/>
                      <a:pt x="36740" y="10612"/>
                      <a:pt x="47237" y="6367"/>
                    </a:cubicBezTo>
                    <a:cubicBezTo>
                      <a:pt x="57734" y="2122"/>
                      <a:pt x="70038" y="0"/>
                      <a:pt x="84148" y="0"/>
                    </a:cubicBezTo>
                    <a:close/>
                    <a:moveTo>
                      <a:pt x="82600" y="34244"/>
                    </a:moveTo>
                    <a:cubicBezTo>
                      <a:pt x="76175" y="34244"/>
                      <a:pt x="70554" y="35420"/>
                      <a:pt x="65736" y="37772"/>
                    </a:cubicBezTo>
                    <a:cubicBezTo>
                      <a:pt x="60917" y="40124"/>
                      <a:pt x="56959" y="43566"/>
                      <a:pt x="53862" y="48097"/>
                    </a:cubicBezTo>
                    <a:cubicBezTo>
                      <a:pt x="50764" y="52629"/>
                      <a:pt x="48441" y="58078"/>
                      <a:pt x="46893" y="64445"/>
                    </a:cubicBezTo>
                    <a:cubicBezTo>
                      <a:pt x="45344" y="70812"/>
                      <a:pt x="44569" y="78068"/>
                      <a:pt x="44569" y="86213"/>
                    </a:cubicBezTo>
                    <a:cubicBezTo>
                      <a:pt x="44569" y="93785"/>
                      <a:pt x="45200" y="100754"/>
                      <a:pt x="46462" y="107121"/>
                    </a:cubicBezTo>
                    <a:cubicBezTo>
                      <a:pt x="47724" y="113488"/>
                      <a:pt x="49761" y="119024"/>
                      <a:pt x="52571" y="123727"/>
                    </a:cubicBezTo>
                    <a:cubicBezTo>
                      <a:pt x="55382" y="128431"/>
                      <a:pt x="59196" y="132073"/>
                      <a:pt x="64015" y="134655"/>
                    </a:cubicBezTo>
                    <a:cubicBezTo>
                      <a:pt x="68833" y="137236"/>
                      <a:pt x="74799" y="138526"/>
                      <a:pt x="81911" y="138526"/>
                    </a:cubicBezTo>
                    <a:cubicBezTo>
                      <a:pt x="88450" y="138526"/>
                      <a:pt x="94129" y="137350"/>
                      <a:pt x="98947" y="134999"/>
                    </a:cubicBezTo>
                    <a:cubicBezTo>
                      <a:pt x="103766" y="132647"/>
                      <a:pt x="107724" y="129234"/>
                      <a:pt x="110821" y="124760"/>
                    </a:cubicBezTo>
                    <a:cubicBezTo>
                      <a:pt x="113919" y="120286"/>
                      <a:pt x="116213" y="114865"/>
                      <a:pt x="117704" y="108498"/>
                    </a:cubicBezTo>
                    <a:cubicBezTo>
                      <a:pt x="119196" y="102131"/>
                      <a:pt x="119942" y="94875"/>
                      <a:pt x="119942" y="86730"/>
                    </a:cubicBezTo>
                    <a:cubicBezTo>
                      <a:pt x="119942" y="79158"/>
                      <a:pt x="119339" y="72189"/>
                      <a:pt x="118135" y="65822"/>
                    </a:cubicBezTo>
                    <a:cubicBezTo>
                      <a:pt x="116930" y="59454"/>
                      <a:pt x="114894" y="53919"/>
                      <a:pt x="112026" y="49216"/>
                    </a:cubicBezTo>
                    <a:cubicBezTo>
                      <a:pt x="109158" y="44512"/>
                      <a:pt x="105343" y="40841"/>
                      <a:pt x="100582" y="38202"/>
                    </a:cubicBezTo>
                    <a:cubicBezTo>
                      <a:pt x="95821" y="35564"/>
                      <a:pt x="89827" y="34244"/>
                      <a:pt x="82600" y="3424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08429" y="770820"/>
                <a:ext cx="330206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244185" h="170190">
                    <a:moveTo>
                      <a:pt x="88794" y="0"/>
                    </a:moveTo>
                    <a:cubicBezTo>
                      <a:pt x="95104" y="0"/>
                      <a:pt x="100782" y="660"/>
                      <a:pt x="105830" y="1979"/>
                    </a:cubicBezTo>
                    <a:cubicBezTo>
                      <a:pt x="110878" y="3298"/>
                      <a:pt x="115381" y="5191"/>
                      <a:pt x="119339" y="7658"/>
                    </a:cubicBezTo>
                    <a:cubicBezTo>
                      <a:pt x="123297" y="10124"/>
                      <a:pt x="126710" y="13078"/>
                      <a:pt x="129578" y="16520"/>
                    </a:cubicBezTo>
                    <a:cubicBezTo>
                      <a:pt x="132446" y="19962"/>
                      <a:pt x="134855" y="23805"/>
                      <a:pt x="136805" y="28049"/>
                    </a:cubicBezTo>
                    <a:cubicBezTo>
                      <a:pt x="141394" y="23116"/>
                      <a:pt x="145897" y="18872"/>
                      <a:pt x="150314" y="15315"/>
                    </a:cubicBezTo>
                    <a:cubicBezTo>
                      <a:pt x="154730" y="11759"/>
                      <a:pt x="159090" y="8862"/>
                      <a:pt x="163392" y="6625"/>
                    </a:cubicBezTo>
                    <a:cubicBezTo>
                      <a:pt x="167694" y="4388"/>
                      <a:pt x="171996" y="2725"/>
                      <a:pt x="176298" y="1635"/>
                    </a:cubicBezTo>
                    <a:cubicBezTo>
                      <a:pt x="180600" y="545"/>
                      <a:pt x="184988" y="0"/>
                      <a:pt x="189462" y="0"/>
                    </a:cubicBezTo>
                    <a:cubicBezTo>
                      <a:pt x="199673" y="0"/>
                      <a:pt x="208277" y="1721"/>
                      <a:pt x="215275" y="5162"/>
                    </a:cubicBezTo>
                    <a:cubicBezTo>
                      <a:pt x="222273" y="8604"/>
                      <a:pt x="227923" y="13279"/>
                      <a:pt x="232225" y="19187"/>
                    </a:cubicBezTo>
                    <a:cubicBezTo>
                      <a:pt x="236527" y="25095"/>
                      <a:pt x="239596" y="32007"/>
                      <a:pt x="241431" y="39923"/>
                    </a:cubicBezTo>
                    <a:cubicBezTo>
                      <a:pt x="243267" y="47839"/>
                      <a:pt x="244185" y="56214"/>
                      <a:pt x="244185" y="65047"/>
                    </a:cubicBezTo>
                    <a:lnTo>
                      <a:pt x="244185" y="163306"/>
                    </a:lnTo>
                    <a:cubicBezTo>
                      <a:pt x="244185" y="164453"/>
                      <a:pt x="243840" y="165457"/>
                      <a:pt x="243152" y="166318"/>
                    </a:cubicBezTo>
                    <a:cubicBezTo>
                      <a:pt x="242464" y="167178"/>
                      <a:pt x="241317" y="167895"/>
                      <a:pt x="239710" y="168469"/>
                    </a:cubicBezTo>
                    <a:cubicBezTo>
                      <a:pt x="238104" y="169042"/>
                      <a:pt x="235925" y="169473"/>
                      <a:pt x="233171" y="169759"/>
                    </a:cubicBezTo>
                    <a:cubicBezTo>
                      <a:pt x="230418" y="170046"/>
                      <a:pt x="226919" y="170190"/>
                      <a:pt x="222674" y="170190"/>
                    </a:cubicBezTo>
                    <a:cubicBezTo>
                      <a:pt x="218315" y="170190"/>
                      <a:pt x="214759" y="170046"/>
                      <a:pt x="212005" y="169759"/>
                    </a:cubicBezTo>
                    <a:cubicBezTo>
                      <a:pt x="209252" y="169473"/>
                      <a:pt x="207043" y="169042"/>
                      <a:pt x="205380" y="168469"/>
                    </a:cubicBezTo>
                    <a:cubicBezTo>
                      <a:pt x="203717" y="167895"/>
                      <a:pt x="202569" y="167178"/>
                      <a:pt x="201938" y="166318"/>
                    </a:cubicBezTo>
                    <a:cubicBezTo>
                      <a:pt x="201307" y="165457"/>
                      <a:pt x="200992" y="164453"/>
                      <a:pt x="200992" y="163306"/>
                    </a:cubicBezTo>
                    <a:lnTo>
                      <a:pt x="200992" y="72275"/>
                    </a:lnTo>
                    <a:cubicBezTo>
                      <a:pt x="200992" y="67112"/>
                      <a:pt x="200504" y="62409"/>
                      <a:pt x="199529" y="58164"/>
                    </a:cubicBezTo>
                    <a:cubicBezTo>
                      <a:pt x="198554" y="53919"/>
                      <a:pt x="197063" y="50277"/>
                      <a:pt x="195055" y="47237"/>
                    </a:cubicBezTo>
                    <a:cubicBezTo>
                      <a:pt x="193047" y="44196"/>
                      <a:pt x="190524" y="41845"/>
                      <a:pt x="187483" y="40181"/>
                    </a:cubicBezTo>
                    <a:cubicBezTo>
                      <a:pt x="184443" y="38518"/>
                      <a:pt x="180801" y="37686"/>
                      <a:pt x="176556" y="37686"/>
                    </a:cubicBezTo>
                    <a:cubicBezTo>
                      <a:pt x="171394" y="37686"/>
                      <a:pt x="166174" y="39694"/>
                      <a:pt x="160897" y="43709"/>
                    </a:cubicBezTo>
                    <a:cubicBezTo>
                      <a:pt x="155619" y="47724"/>
                      <a:pt x="149883" y="53575"/>
                      <a:pt x="143688" y="61261"/>
                    </a:cubicBezTo>
                    <a:lnTo>
                      <a:pt x="143688" y="163306"/>
                    </a:lnTo>
                    <a:cubicBezTo>
                      <a:pt x="143688" y="164453"/>
                      <a:pt x="143344" y="165457"/>
                      <a:pt x="142656" y="166318"/>
                    </a:cubicBezTo>
                    <a:cubicBezTo>
                      <a:pt x="141968" y="167178"/>
                      <a:pt x="140792" y="167895"/>
                      <a:pt x="139128" y="168469"/>
                    </a:cubicBezTo>
                    <a:cubicBezTo>
                      <a:pt x="137465" y="169042"/>
                      <a:pt x="135256" y="169473"/>
                      <a:pt x="132503" y="169759"/>
                    </a:cubicBezTo>
                    <a:cubicBezTo>
                      <a:pt x="129750" y="170046"/>
                      <a:pt x="126308" y="170190"/>
                      <a:pt x="122178" y="170190"/>
                    </a:cubicBezTo>
                    <a:cubicBezTo>
                      <a:pt x="117933" y="170190"/>
                      <a:pt x="114434" y="170046"/>
                      <a:pt x="111681" y="169759"/>
                    </a:cubicBezTo>
                    <a:cubicBezTo>
                      <a:pt x="108928" y="169473"/>
                      <a:pt x="106719" y="169042"/>
                      <a:pt x="105056" y="168469"/>
                    </a:cubicBezTo>
                    <a:cubicBezTo>
                      <a:pt x="103392" y="167895"/>
                      <a:pt x="102216" y="167178"/>
                      <a:pt x="101528" y="166318"/>
                    </a:cubicBezTo>
                    <a:cubicBezTo>
                      <a:pt x="100840" y="165457"/>
                      <a:pt x="100496" y="164453"/>
                      <a:pt x="100496" y="163306"/>
                    </a:cubicBezTo>
                    <a:lnTo>
                      <a:pt x="100496" y="72275"/>
                    </a:lnTo>
                    <a:cubicBezTo>
                      <a:pt x="100496" y="67112"/>
                      <a:pt x="100008" y="62409"/>
                      <a:pt x="99033" y="58164"/>
                    </a:cubicBezTo>
                    <a:cubicBezTo>
                      <a:pt x="98058" y="53919"/>
                      <a:pt x="96595" y="50277"/>
                      <a:pt x="94645" y="47237"/>
                    </a:cubicBezTo>
                    <a:cubicBezTo>
                      <a:pt x="92695" y="44196"/>
                      <a:pt x="90171" y="41845"/>
                      <a:pt x="87073" y="40181"/>
                    </a:cubicBezTo>
                    <a:cubicBezTo>
                      <a:pt x="83976" y="38518"/>
                      <a:pt x="80362" y="37686"/>
                      <a:pt x="76232" y="37686"/>
                    </a:cubicBezTo>
                    <a:cubicBezTo>
                      <a:pt x="70955" y="37686"/>
                      <a:pt x="65678" y="39694"/>
                      <a:pt x="60400" y="43709"/>
                    </a:cubicBezTo>
                    <a:cubicBezTo>
                      <a:pt x="55123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3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0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7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0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3947" y="11472"/>
                      <a:pt x="62379" y="6883"/>
                    </a:cubicBezTo>
                    <a:cubicBezTo>
                      <a:pt x="70811" y="2294"/>
                      <a:pt x="79616" y="0"/>
                      <a:pt x="887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45739" y="770820"/>
                <a:ext cx="208969" cy="313218"/>
              </a:xfrm>
              <a:custGeom>
                <a:avLst/>
                <a:gdLst/>
                <a:ahLst/>
                <a:cxnLst/>
                <a:rect l="l" t="t" r="r" b="b"/>
                <a:pathLst>
                  <a:path w="154531" h="231623">
                    <a:moveTo>
                      <a:pt x="92065" y="0"/>
                    </a:moveTo>
                    <a:cubicBezTo>
                      <a:pt x="103307" y="0"/>
                      <a:pt x="112887" y="2208"/>
                      <a:pt x="120802" y="6625"/>
                    </a:cubicBezTo>
                    <a:cubicBezTo>
                      <a:pt x="128718" y="11042"/>
                      <a:pt x="135171" y="17093"/>
                      <a:pt x="140162" y="24780"/>
                    </a:cubicBezTo>
                    <a:cubicBezTo>
                      <a:pt x="145152" y="32466"/>
                      <a:pt x="148795" y="41415"/>
                      <a:pt x="151089" y="51625"/>
                    </a:cubicBezTo>
                    <a:cubicBezTo>
                      <a:pt x="153383" y="61835"/>
                      <a:pt x="154531" y="72734"/>
                      <a:pt x="154531" y="84320"/>
                    </a:cubicBezTo>
                    <a:cubicBezTo>
                      <a:pt x="154531" y="97972"/>
                      <a:pt x="153068" y="110276"/>
                      <a:pt x="150143" y="121232"/>
                    </a:cubicBezTo>
                    <a:cubicBezTo>
                      <a:pt x="147217" y="132188"/>
                      <a:pt x="142944" y="141509"/>
                      <a:pt x="137322" y="149196"/>
                    </a:cubicBezTo>
                    <a:cubicBezTo>
                      <a:pt x="131701" y="156882"/>
                      <a:pt x="124703" y="162790"/>
                      <a:pt x="116328" y="166920"/>
                    </a:cubicBezTo>
                    <a:cubicBezTo>
                      <a:pt x="107954" y="171050"/>
                      <a:pt x="98374" y="173115"/>
                      <a:pt x="87590" y="173115"/>
                    </a:cubicBezTo>
                    <a:cubicBezTo>
                      <a:pt x="83116" y="173115"/>
                      <a:pt x="79015" y="172685"/>
                      <a:pt x="75287" y="171824"/>
                    </a:cubicBezTo>
                    <a:cubicBezTo>
                      <a:pt x="71558" y="170964"/>
                      <a:pt x="67944" y="169645"/>
                      <a:pt x="64445" y="167866"/>
                    </a:cubicBezTo>
                    <a:cubicBezTo>
                      <a:pt x="60946" y="166088"/>
                      <a:pt x="57476" y="163880"/>
                      <a:pt x="54034" y="161241"/>
                    </a:cubicBezTo>
                    <a:cubicBezTo>
                      <a:pt x="50593" y="158603"/>
                      <a:pt x="47036" y="155505"/>
                      <a:pt x="43365" y="151949"/>
                    </a:cubicBezTo>
                    <a:lnTo>
                      <a:pt x="43365" y="224223"/>
                    </a:lnTo>
                    <a:cubicBezTo>
                      <a:pt x="43365" y="225371"/>
                      <a:pt x="43021" y="226403"/>
                      <a:pt x="42333" y="227321"/>
                    </a:cubicBezTo>
                    <a:cubicBezTo>
                      <a:pt x="41644" y="228239"/>
                      <a:pt x="40469" y="229013"/>
                      <a:pt x="38805" y="229644"/>
                    </a:cubicBezTo>
                    <a:cubicBezTo>
                      <a:pt x="37142" y="230275"/>
                      <a:pt x="34933" y="230763"/>
                      <a:pt x="32180" y="231107"/>
                    </a:cubicBezTo>
                    <a:cubicBezTo>
                      <a:pt x="29427" y="231451"/>
                      <a:pt x="25928" y="231623"/>
                      <a:pt x="21683" y="231623"/>
                    </a:cubicBezTo>
                    <a:cubicBezTo>
                      <a:pt x="17438" y="231623"/>
                      <a:pt x="13939" y="231451"/>
                      <a:pt x="11186" y="231107"/>
                    </a:cubicBezTo>
                    <a:cubicBezTo>
                      <a:pt x="8433" y="230763"/>
                      <a:pt x="6224" y="230275"/>
                      <a:pt x="4561" y="229644"/>
                    </a:cubicBezTo>
                    <a:cubicBezTo>
                      <a:pt x="2897" y="229013"/>
                      <a:pt x="1721" y="228239"/>
                      <a:pt x="1033" y="227321"/>
                    </a:cubicBezTo>
                    <a:cubicBezTo>
                      <a:pt x="345" y="226403"/>
                      <a:pt x="0" y="225371"/>
                      <a:pt x="0" y="224223"/>
                    </a:cubicBezTo>
                    <a:lnTo>
                      <a:pt x="0" y="9809"/>
                    </a:lnTo>
                    <a:cubicBezTo>
                      <a:pt x="0" y="8661"/>
                      <a:pt x="287" y="7658"/>
                      <a:pt x="861" y="6797"/>
                    </a:cubicBezTo>
                    <a:cubicBezTo>
                      <a:pt x="1434" y="5937"/>
                      <a:pt x="2438" y="5220"/>
                      <a:pt x="3872" y="4646"/>
                    </a:cubicBezTo>
                    <a:cubicBezTo>
                      <a:pt x="5306" y="4073"/>
                      <a:pt x="7199" y="3642"/>
                      <a:pt x="9551" y="3356"/>
                    </a:cubicBezTo>
                    <a:cubicBezTo>
                      <a:pt x="11903" y="3069"/>
                      <a:pt x="14857" y="2925"/>
                      <a:pt x="18413" y="2925"/>
                    </a:cubicBezTo>
                    <a:cubicBezTo>
                      <a:pt x="21855" y="2925"/>
                      <a:pt x="24752" y="3069"/>
                      <a:pt x="27103" y="3356"/>
                    </a:cubicBezTo>
                    <a:cubicBezTo>
                      <a:pt x="29455" y="3642"/>
                      <a:pt x="31348" y="4073"/>
                      <a:pt x="32782" y="4646"/>
                    </a:cubicBezTo>
                    <a:cubicBezTo>
                      <a:pt x="34216" y="5220"/>
                      <a:pt x="35220" y="5937"/>
                      <a:pt x="35794" y="6797"/>
                    </a:cubicBezTo>
                    <a:cubicBezTo>
                      <a:pt x="36367" y="7658"/>
                      <a:pt x="36654" y="8661"/>
                      <a:pt x="36654" y="9809"/>
                    </a:cubicBezTo>
                    <a:lnTo>
                      <a:pt x="36654" y="27877"/>
                    </a:lnTo>
                    <a:cubicBezTo>
                      <a:pt x="41128" y="23288"/>
                      <a:pt x="45516" y="19245"/>
                      <a:pt x="49818" y="15746"/>
                    </a:cubicBezTo>
                    <a:cubicBezTo>
                      <a:pt x="54120" y="12246"/>
                      <a:pt x="58509" y="9321"/>
                      <a:pt x="62983" y="6969"/>
                    </a:cubicBezTo>
                    <a:cubicBezTo>
                      <a:pt x="67457" y="4617"/>
                      <a:pt x="72074" y="2868"/>
                      <a:pt x="76835" y="1721"/>
                    </a:cubicBezTo>
                    <a:cubicBezTo>
                      <a:pt x="81596" y="574"/>
                      <a:pt x="86673" y="0"/>
                      <a:pt x="92065" y="0"/>
                    </a:cubicBezTo>
                    <a:close/>
                    <a:moveTo>
                      <a:pt x="79331" y="36998"/>
                    </a:moveTo>
                    <a:cubicBezTo>
                      <a:pt x="76463" y="36998"/>
                      <a:pt x="73623" y="37428"/>
                      <a:pt x="70812" y="38288"/>
                    </a:cubicBezTo>
                    <a:cubicBezTo>
                      <a:pt x="68002" y="39149"/>
                      <a:pt x="65134" y="40554"/>
                      <a:pt x="62208" y="42504"/>
                    </a:cubicBezTo>
                    <a:cubicBezTo>
                      <a:pt x="59283" y="44455"/>
                      <a:pt x="56271" y="46978"/>
                      <a:pt x="53174" y="50076"/>
                    </a:cubicBezTo>
                    <a:cubicBezTo>
                      <a:pt x="50077" y="53173"/>
                      <a:pt x="46807" y="57017"/>
                      <a:pt x="43365" y="61605"/>
                    </a:cubicBezTo>
                    <a:lnTo>
                      <a:pt x="43365" y="112198"/>
                    </a:lnTo>
                    <a:cubicBezTo>
                      <a:pt x="49446" y="119884"/>
                      <a:pt x="55239" y="125821"/>
                      <a:pt x="60746" y="130008"/>
                    </a:cubicBezTo>
                    <a:cubicBezTo>
                      <a:pt x="66252" y="134196"/>
                      <a:pt x="71988" y="136289"/>
                      <a:pt x="77954" y="136289"/>
                    </a:cubicBezTo>
                    <a:cubicBezTo>
                      <a:pt x="83575" y="136289"/>
                      <a:pt x="88365" y="134855"/>
                      <a:pt x="92323" y="131987"/>
                    </a:cubicBezTo>
                    <a:cubicBezTo>
                      <a:pt x="96281" y="129119"/>
                      <a:pt x="99522" y="125362"/>
                      <a:pt x="102045" y="120716"/>
                    </a:cubicBezTo>
                    <a:cubicBezTo>
                      <a:pt x="104569" y="116070"/>
                      <a:pt x="106434" y="110821"/>
                      <a:pt x="107638" y="104970"/>
                    </a:cubicBezTo>
                    <a:cubicBezTo>
                      <a:pt x="108843" y="99119"/>
                      <a:pt x="109445" y="93269"/>
                      <a:pt x="109445" y="87418"/>
                    </a:cubicBezTo>
                    <a:cubicBezTo>
                      <a:pt x="109445" y="80879"/>
                      <a:pt x="108957" y="74598"/>
                      <a:pt x="107982" y="68575"/>
                    </a:cubicBezTo>
                    <a:cubicBezTo>
                      <a:pt x="107007" y="62552"/>
                      <a:pt x="105344" y="57189"/>
                      <a:pt x="102992" y="52485"/>
                    </a:cubicBezTo>
                    <a:cubicBezTo>
                      <a:pt x="100640" y="47782"/>
                      <a:pt x="97543" y="44024"/>
                      <a:pt x="93699" y="41214"/>
                    </a:cubicBezTo>
                    <a:cubicBezTo>
                      <a:pt x="89856" y="38403"/>
                      <a:pt x="85067" y="36998"/>
                      <a:pt x="79331" y="369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629" y="770820"/>
                <a:ext cx="198263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614" h="170190">
                    <a:moveTo>
                      <a:pt x="90343" y="0"/>
                    </a:moveTo>
                    <a:cubicBezTo>
                      <a:pt x="100783" y="0"/>
                      <a:pt x="109588" y="1721"/>
                      <a:pt x="116758" y="5162"/>
                    </a:cubicBezTo>
                    <a:cubicBezTo>
                      <a:pt x="123928" y="8604"/>
                      <a:pt x="129721" y="13279"/>
                      <a:pt x="134138" y="19187"/>
                    </a:cubicBezTo>
                    <a:cubicBezTo>
                      <a:pt x="138555" y="25095"/>
                      <a:pt x="141738" y="32007"/>
                      <a:pt x="143688" y="39923"/>
                    </a:cubicBezTo>
                    <a:cubicBezTo>
                      <a:pt x="145639" y="47839"/>
                      <a:pt x="146614" y="57361"/>
                      <a:pt x="146614" y="68489"/>
                    </a:cubicBezTo>
                    <a:lnTo>
                      <a:pt x="146614" y="163306"/>
                    </a:lnTo>
                    <a:cubicBezTo>
                      <a:pt x="146614" y="164453"/>
                      <a:pt x="146270" y="165457"/>
                      <a:pt x="145581" y="166318"/>
                    </a:cubicBezTo>
                    <a:cubicBezTo>
                      <a:pt x="144893" y="167178"/>
                      <a:pt x="143746" y="167895"/>
                      <a:pt x="142140" y="168469"/>
                    </a:cubicBezTo>
                    <a:cubicBezTo>
                      <a:pt x="140534" y="169042"/>
                      <a:pt x="138325" y="169473"/>
                      <a:pt x="135515" y="169759"/>
                    </a:cubicBezTo>
                    <a:cubicBezTo>
                      <a:pt x="132704" y="170046"/>
                      <a:pt x="129234" y="170190"/>
                      <a:pt x="125104" y="170190"/>
                    </a:cubicBezTo>
                    <a:cubicBezTo>
                      <a:pt x="120859" y="170190"/>
                      <a:pt x="117331" y="170046"/>
                      <a:pt x="114521" y="169759"/>
                    </a:cubicBezTo>
                    <a:cubicBezTo>
                      <a:pt x="111710" y="169473"/>
                      <a:pt x="109501" y="169042"/>
                      <a:pt x="107895" y="168469"/>
                    </a:cubicBezTo>
                    <a:cubicBezTo>
                      <a:pt x="106289" y="167895"/>
                      <a:pt x="105142" y="167178"/>
                      <a:pt x="104454" y="166318"/>
                    </a:cubicBezTo>
                    <a:cubicBezTo>
                      <a:pt x="103765" y="165457"/>
                      <a:pt x="103421" y="164453"/>
                      <a:pt x="103421" y="163306"/>
                    </a:cubicBezTo>
                    <a:lnTo>
                      <a:pt x="103421" y="75716"/>
                    </a:lnTo>
                    <a:cubicBezTo>
                      <a:pt x="103421" y="68259"/>
                      <a:pt x="102876" y="62409"/>
                      <a:pt x="101786" y="58164"/>
                    </a:cubicBezTo>
                    <a:cubicBezTo>
                      <a:pt x="100696" y="53919"/>
                      <a:pt x="99119" y="50277"/>
                      <a:pt x="97054" y="47237"/>
                    </a:cubicBezTo>
                    <a:cubicBezTo>
                      <a:pt x="94989" y="44196"/>
                      <a:pt x="92322" y="41845"/>
                      <a:pt x="89052" y="40181"/>
                    </a:cubicBezTo>
                    <a:cubicBezTo>
                      <a:pt x="85783" y="38518"/>
                      <a:pt x="81968" y="37686"/>
                      <a:pt x="77609" y="37686"/>
                    </a:cubicBezTo>
                    <a:cubicBezTo>
                      <a:pt x="72102" y="37686"/>
                      <a:pt x="66538" y="39694"/>
                      <a:pt x="60917" y="43709"/>
                    </a:cubicBezTo>
                    <a:cubicBezTo>
                      <a:pt x="55295" y="47724"/>
                      <a:pt x="49445" y="53575"/>
                      <a:pt x="43364" y="61261"/>
                    </a:cubicBezTo>
                    <a:lnTo>
                      <a:pt x="43364" y="163306"/>
                    </a:lnTo>
                    <a:cubicBezTo>
                      <a:pt x="43364" y="164453"/>
                      <a:pt x="43020" y="165457"/>
                      <a:pt x="42332" y="166318"/>
                    </a:cubicBezTo>
                    <a:cubicBezTo>
                      <a:pt x="41644" y="167178"/>
                      <a:pt x="40468" y="167895"/>
                      <a:pt x="38804" y="168469"/>
                    </a:cubicBezTo>
                    <a:cubicBezTo>
                      <a:pt x="37141" y="169042"/>
                      <a:pt x="34932" y="169473"/>
                      <a:pt x="32179" y="169759"/>
                    </a:cubicBezTo>
                    <a:cubicBezTo>
                      <a:pt x="29426" y="170046"/>
                      <a:pt x="25927" y="170190"/>
                      <a:pt x="21682" y="170190"/>
                    </a:cubicBezTo>
                    <a:cubicBezTo>
                      <a:pt x="17437" y="170190"/>
                      <a:pt x="13938" y="170046"/>
                      <a:pt x="11185" y="169759"/>
                    </a:cubicBezTo>
                    <a:cubicBezTo>
                      <a:pt x="8432" y="169473"/>
                      <a:pt x="6223" y="169042"/>
                      <a:pt x="4560" y="168469"/>
                    </a:cubicBezTo>
                    <a:cubicBezTo>
                      <a:pt x="2896" y="167895"/>
                      <a:pt x="1720" y="167178"/>
                      <a:pt x="1032" y="166318"/>
                    </a:cubicBezTo>
                    <a:cubicBezTo>
                      <a:pt x="344" y="165457"/>
                      <a:pt x="0" y="164453"/>
                      <a:pt x="0" y="163306"/>
                    </a:cubicBezTo>
                    <a:lnTo>
                      <a:pt x="0" y="9809"/>
                    </a:lnTo>
                    <a:cubicBezTo>
                      <a:pt x="0" y="8661"/>
                      <a:pt x="286" y="7658"/>
                      <a:pt x="860" y="6797"/>
                    </a:cubicBezTo>
                    <a:cubicBezTo>
                      <a:pt x="1434" y="5937"/>
                      <a:pt x="2466" y="5220"/>
                      <a:pt x="3957" y="4646"/>
                    </a:cubicBezTo>
                    <a:cubicBezTo>
                      <a:pt x="5449" y="4073"/>
                      <a:pt x="7371" y="3642"/>
                      <a:pt x="9722" y="3356"/>
                    </a:cubicBezTo>
                    <a:cubicBezTo>
                      <a:pt x="12074" y="3069"/>
                      <a:pt x="15028" y="2925"/>
                      <a:pt x="18584" y="2925"/>
                    </a:cubicBezTo>
                    <a:cubicBezTo>
                      <a:pt x="22256" y="2925"/>
                      <a:pt x="25296" y="3069"/>
                      <a:pt x="27705" y="3356"/>
                    </a:cubicBezTo>
                    <a:cubicBezTo>
                      <a:pt x="30114" y="3642"/>
                      <a:pt x="31978" y="4073"/>
                      <a:pt x="33298" y="4646"/>
                    </a:cubicBezTo>
                    <a:cubicBezTo>
                      <a:pt x="34617" y="5220"/>
                      <a:pt x="35563" y="5937"/>
                      <a:pt x="36137" y="6797"/>
                    </a:cubicBezTo>
                    <a:cubicBezTo>
                      <a:pt x="36711" y="7658"/>
                      <a:pt x="36997" y="8661"/>
                      <a:pt x="36997" y="9809"/>
                    </a:cubicBezTo>
                    <a:lnTo>
                      <a:pt x="36997" y="27533"/>
                    </a:lnTo>
                    <a:cubicBezTo>
                      <a:pt x="45487" y="18355"/>
                      <a:pt x="54120" y="11472"/>
                      <a:pt x="62896" y="6883"/>
                    </a:cubicBezTo>
                    <a:cubicBezTo>
                      <a:pt x="71672" y="2294"/>
                      <a:pt x="80821" y="0"/>
                      <a:pt x="903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114737" y="771051"/>
                <a:ext cx="169640" cy="233634"/>
              </a:xfrm>
              <a:custGeom>
                <a:avLst/>
                <a:gdLst/>
                <a:ahLst/>
                <a:cxnLst/>
                <a:rect l="l" t="t" r="r" b="b"/>
                <a:pathLst>
                  <a:path w="125448" h="172771">
                    <a:moveTo>
                      <a:pt x="77265" y="0"/>
                    </a:moveTo>
                    <a:cubicBezTo>
                      <a:pt x="81854" y="0"/>
                      <a:pt x="86357" y="402"/>
                      <a:pt x="90774" y="1205"/>
                    </a:cubicBezTo>
                    <a:cubicBezTo>
                      <a:pt x="95190" y="2008"/>
                      <a:pt x="99320" y="3098"/>
                      <a:pt x="103164" y="4474"/>
                    </a:cubicBezTo>
                    <a:cubicBezTo>
                      <a:pt x="107007" y="5851"/>
                      <a:pt x="110448" y="7400"/>
                      <a:pt x="113488" y="9120"/>
                    </a:cubicBezTo>
                    <a:cubicBezTo>
                      <a:pt x="116529" y="10841"/>
                      <a:pt x="118680" y="12333"/>
                      <a:pt x="119942" y="13595"/>
                    </a:cubicBezTo>
                    <a:cubicBezTo>
                      <a:pt x="121203" y="14856"/>
                      <a:pt x="122093" y="15918"/>
                      <a:pt x="122609" y="16778"/>
                    </a:cubicBezTo>
                    <a:cubicBezTo>
                      <a:pt x="123125" y="17638"/>
                      <a:pt x="123527" y="18757"/>
                      <a:pt x="123813" y="20134"/>
                    </a:cubicBezTo>
                    <a:cubicBezTo>
                      <a:pt x="124100" y="21510"/>
                      <a:pt x="124330" y="23202"/>
                      <a:pt x="124502" y="25210"/>
                    </a:cubicBezTo>
                    <a:cubicBezTo>
                      <a:pt x="124674" y="27218"/>
                      <a:pt x="124760" y="29656"/>
                      <a:pt x="124760" y="32524"/>
                    </a:cubicBezTo>
                    <a:cubicBezTo>
                      <a:pt x="124760" y="39178"/>
                      <a:pt x="124186" y="43852"/>
                      <a:pt x="123039" y="46548"/>
                    </a:cubicBezTo>
                    <a:cubicBezTo>
                      <a:pt x="121892" y="49244"/>
                      <a:pt x="120400" y="50592"/>
                      <a:pt x="118565" y="50592"/>
                    </a:cubicBezTo>
                    <a:cubicBezTo>
                      <a:pt x="116615" y="50592"/>
                      <a:pt x="114550" y="49789"/>
                      <a:pt x="112370" y="48183"/>
                    </a:cubicBezTo>
                    <a:cubicBezTo>
                      <a:pt x="110190" y="46577"/>
                      <a:pt x="107609" y="44799"/>
                      <a:pt x="104626" y="42849"/>
                    </a:cubicBezTo>
                    <a:cubicBezTo>
                      <a:pt x="101643" y="40898"/>
                      <a:pt x="98087" y="39120"/>
                      <a:pt x="93957" y="37514"/>
                    </a:cubicBezTo>
                    <a:cubicBezTo>
                      <a:pt x="89827" y="35908"/>
                      <a:pt x="84894" y="35105"/>
                      <a:pt x="79158" y="35105"/>
                    </a:cubicBezTo>
                    <a:cubicBezTo>
                      <a:pt x="67915" y="35105"/>
                      <a:pt x="59311" y="39436"/>
                      <a:pt x="53346" y="48097"/>
                    </a:cubicBezTo>
                    <a:cubicBezTo>
                      <a:pt x="47380" y="56759"/>
                      <a:pt x="44397" y="69464"/>
                      <a:pt x="44397" y="86213"/>
                    </a:cubicBezTo>
                    <a:cubicBezTo>
                      <a:pt x="44397" y="94473"/>
                      <a:pt x="45143" y="101758"/>
                      <a:pt x="46634" y="108068"/>
                    </a:cubicBezTo>
                    <a:cubicBezTo>
                      <a:pt x="48126" y="114378"/>
                      <a:pt x="50334" y="119655"/>
                      <a:pt x="53260" y="123899"/>
                    </a:cubicBezTo>
                    <a:cubicBezTo>
                      <a:pt x="56185" y="128144"/>
                      <a:pt x="59856" y="131328"/>
                      <a:pt x="64273" y="133450"/>
                    </a:cubicBezTo>
                    <a:cubicBezTo>
                      <a:pt x="68690" y="135572"/>
                      <a:pt x="73823" y="136634"/>
                      <a:pt x="79674" y="136634"/>
                    </a:cubicBezTo>
                    <a:cubicBezTo>
                      <a:pt x="85640" y="136634"/>
                      <a:pt x="90774" y="135744"/>
                      <a:pt x="95076" y="133966"/>
                    </a:cubicBezTo>
                    <a:cubicBezTo>
                      <a:pt x="99378" y="132188"/>
                      <a:pt x="103135" y="130209"/>
                      <a:pt x="106347" y="128029"/>
                    </a:cubicBezTo>
                    <a:cubicBezTo>
                      <a:pt x="109559" y="125850"/>
                      <a:pt x="112255" y="123871"/>
                      <a:pt x="114435" y="122093"/>
                    </a:cubicBezTo>
                    <a:cubicBezTo>
                      <a:pt x="116615" y="120314"/>
                      <a:pt x="118450" y="119425"/>
                      <a:pt x="119942" y="119425"/>
                    </a:cubicBezTo>
                    <a:cubicBezTo>
                      <a:pt x="120974" y="119425"/>
                      <a:pt x="121834" y="119712"/>
                      <a:pt x="122523" y="120286"/>
                    </a:cubicBezTo>
                    <a:cubicBezTo>
                      <a:pt x="123211" y="120859"/>
                      <a:pt x="123756" y="121921"/>
                      <a:pt x="124158" y="123469"/>
                    </a:cubicBezTo>
                    <a:cubicBezTo>
                      <a:pt x="124559" y="125018"/>
                      <a:pt x="124875" y="126997"/>
                      <a:pt x="125104" y="129406"/>
                    </a:cubicBezTo>
                    <a:cubicBezTo>
                      <a:pt x="125333" y="131815"/>
                      <a:pt x="125448" y="134913"/>
                      <a:pt x="125448" y="138699"/>
                    </a:cubicBezTo>
                    <a:cubicBezTo>
                      <a:pt x="125448" y="141681"/>
                      <a:pt x="125362" y="144177"/>
                      <a:pt x="125190" y="146184"/>
                    </a:cubicBezTo>
                    <a:cubicBezTo>
                      <a:pt x="125018" y="148192"/>
                      <a:pt x="124789" y="149884"/>
                      <a:pt x="124502" y="151261"/>
                    </a:cubicBezTo>
                    <a:cubicBezTo>
                      <a:pt x="124215" y="152637"/>
                      <a:pt x="123871" y="153756"/>
                      <a:pt x="123469" y="154616"/>
                    </a:cubicBezTo>
                    <a:cubicBezTo>
                      <a:pt x="123068" y="155477"/>
                      <a:pt x="122179" y="156566"/>
                      <a:pt x="120802" y="157886"/>
                    </a:cubicBezTo>
                    <a:cubicBezTo>
                      <a:pt x="119425" y="159205"/>
                      <a:pt x="117073" y="160811"/>
                      <a:pt x="113747" y="162704"/>
                    </a:cubicBezTo>
                    <a:cubicBezTo>
                      <a:pt x="110420" y="164597"/>
                      <a:pt x="106634" y="166289"/>
                      <a:pt x="102389" y="167781"/>
                    </a:cubicBezTo>
                    <a:cubicBezTo>
                      <a:pt x="98144" y="169272"/>
                      <a:pt x="93527" y="170476"/>
                      <a:pt x="88536" y="171394"/>
                    </a:cubicBezTo>
                    <a:cubicBezTo>
                      <a:pt x="83546" y="172312"/>
                      <a:pt x="78412" y="172771"/>
                      <a:pt x="73135" y="172771"/>
                    </a:cubicBezTo>
                    <a:cubicBezTo>
                      <a:pt x="61319" y="172771"/>
                      <a:pt x="50850" y="170935"/>
                      <a:pt x="41730" y="167264"/>
                    </a:cubicBezTo>
                    <a:cubicBezTo>
                      <a:pt x="32610" y="163593"/>
                      <a:pt x="24952" y="158173"/>
                      <a:pt x="18757" y="151002"/>
                    </a:cubicBezTo>
                    <a:cubicBezTo>
                      <a:pt x="12562" y="143832"/>
                      <a:pt x="7887" y="135085"/>
                      <a:pt x="4732" y="124760"/>
                    </a:cubicBezTo>
                    <a:cubicBezTo>
                      <a:pt x="1577" y="114435"/>
                      <a:pt x="0" y="102619"/>
                      <a:pt x="0" y="89311"/>
                    </a:cubicBezTo>
                    <a:cubicBezTo>
                      <a:pt x="0" y="73938"/>
                      <a:pt x="1922" y="60659"/>
                      <a:pt x="5765" y="49474"/>
                    </a:cubicBezTo>
                    <a:cubicBezTo>
                      <a:pt x="9608" y="38288"/>
                      <a:pt x="14971" y="29025"/>
                      <a:pt x="21854" y="21682"/>
                    </a:cubicBezTo>
                    <a:cubicBezTo>
                      <a:pt x="28738" y="14340"/>
                      <a:pt x="36883" y="8891"/>
                      <a:pt x="46290" y="5335"/>
                    </a:cubicBezTo>
                    <a:cubicBezTo>
                      <a:pt x="55697" y="1778"/>
                      <a:pt x="66022" y="0"/>
                      <a:pt x="77265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691994" y="771750"/>
                <a:ext cx="210132" cy="312752"/>
              </a:xfrm>
              <a:custGeom>
                <a:avLst/>
                <a:gdLst/>
                <a:ahLst/>
                <a:cxnLst/>
                <a:rect l="l" t="t" r="r" b="b"/>
                <a:pathLst>
                  <a:path w="155391" h="231279">
                    <a:moveTo>
                      <a:pt x="73996" y="0"/>
                    </a:moveTo>
                    <a:cubicBezTo>
                      <a:pt x="78814" y="0"/>
                      <a:pt x="83432" y="287"/>
                      <a:pt x="87849" y="861"/>
                    </a:cubicBezTo>
                    <a:cubicBezTo>
                      <a:pt x="92265" y="1434"/>
                      <a:pt x="96367" y="2237"/>
                      <a:pt x="100152" y="3270"/>
                    </a:cubicBezTo>
                    <a:lnTo>
                      <a:pt x="148852" y="3270"/>
                    </a:lnTo>
                    <a:cubicBezTo>
                      <a:pt x="150802" y="3270"/>
                      <a:pt x="152379" y="4532"/>
                      <a:pt x="153584" y="7056"/>
                    </a:cubicBezTo>
                    <a:cubicBezTo>
                      <a:pt x="154789" y="9580"/>
                      <a:pt x="155391" y="13824"/>
                      <a:pt x="155391" y="19790"/>
                    </a:cubicBezTo>
                    <a:cubicBezTo>
                      <a:pt x="155391" y="25296"/>
                      <a:pt x="154760" y="29369"/>
                      <a:pt x="153498" y="32008"/>
                    </a:cubicBezTo>
                    <a:cubicBezTo>
                      <a:pt x="152236" y="34646"/>
                      <a:pt x="150687" y="35966"/>
                      <a:pt x="148852" y="35966"/>
                    </a:cubicBezTo>
                    <a:lnTo>
                      <a:pt x="130783" y="35966"/>
                    </a:lnTo>
                    <a:cubicBezTo>
                      <a:pt x="133307" y="38719"/>
                      <a:pt x="135114" y="41845"/>
                      <a:pt x="136204" y="45344"/>
                    </a:cubicBezTo>
                    <a:cubicBezTo>
                      <a:pt x="137294" y="48843"/>
                      <a:pt x="137839" y="52485"/>
                      <a:pt x="137839" y="56271"/>
                    </a:cubicBezTo>
                    <a:cubicBezTo>
                      <a:pt x="137839" y="65220"/>
                      <a:pt x="136347" y="73164"/>
                      <a:pt x="133364" y="80105"/>
                    </a:cubicBezTo>
                    <a:cubicBezTo>
                      <a:pt x="130382" y="87045"/>
                      <a:pt x="126108" y="92896"/>
                      <a:pt x="120544" y="97657"/>
                    </a:cubicBezTo>
                    <a:cubicBezTo>
                      <a:pt x="114980" y="102418"/>
                      <a:pt x="108269" y="106032"/>
                      <a:pt x="100411" y="108498"/>
                    </a:cubicBezTo>
                    <a:cubicBezTo>
                      <a:pt x="92552" y="110965"/>
                      <a:pt x="83805" y="112198"/>
                      <a:pt x="74168" y="112198"/>
                    </a:cubicBezTo>
                    <a:cubicBezTo>
                      <a:pt x="69235" y="112198"/>
                      <a:pt x="64531" y="111596"/>
                      <a:pt x="60057" y="110391"/>
                    </a:cubicBezTo>
                    <a:cubicBezTo>
                      <a:pt x="55583" y="109187"/>
                      <a:pt x="52141" y="107781"/>
                      <a:pt x="49732" y="106175"/>
                    </a:cubicBezTo>
                    <a:cubicBezTo>
                      <a:pt x="48356" y="107667"/>
                      <a:pt x="47122" y="109445"/>
                      <a:pt x="46032" y="111510"/>
                    </a:cubicBezTo>
                    <a:cubicBezTo>
                      <a:pt x="44943" y="113575"/>
                      <a:pt x="44398" y="115869"/>
                      <a:pt x="44398" y="118393"/>
                    </a:cubicBezTo>
                    <a:cubicBezTo>
                      <a:pt x="44398" y="121720"/>
                      <a:pt x="45860" y="124445"/>
                      <a:pt x="48786" y="126567"/>
                    </a:cubicBezTo>
                    <a:cubicBezTo>
                      <a:pt x="51711" y="128689"/>
                      <a:pt x="55813" y="129865"/>
                      <a:pt x="61090" y="130095"/>
                    </a:cubicBezTo>
                    <a:lnTo>
                      <a:pt x="98432" y="131471"/>
                    </a:lnTo>
                    <a:cubicBezTo>
                      <a:pt x="107150" y="131816"/>
                      <a:pt x="114923" y="133049"/>
                      <a:pt x="121749" y="135171"/>
                    </a:cubicBezTo>
                    <a:cubicBezTo>
                      <a:pt x="128575" y="137293"/>
                      <a:pt x="134311" y="140276"/>
                      <a:pt x="138957" y="144119"/>
                    </a:cubicBezTo>
                    <a:cubicBezTo>
                      <a:pt x="143603" y="147963"/>
                      <a:pt x="147160" y="152580"/>
                      <a:pt x="149626" y="157972"/>
                    </a:cubicBezTo>
                    <a:cubicBezTo>
                      <a:pt x="152093" y="163364"/>
                      <a:pt x="153326" y="169502"/>
                      <a:pt x="153326" y="176385"/>
                    </a:cubicBezTo>
                    <a:cubicBezTo>
                      <a:pt x="153326" y="183957"/>
                      <a:pt x="151663" y="191098"/>
                      <a:pt x="148336" y="197809"/>
                    </a:cubicBezTo>
                    <a:cubicBezTo>
                      <a:pt x="145009" y="204520"/>
                      <a:pt x="140018" y="210343"/>
                      <a:pt x="133364" y="215276"/>
                    </a:cubicBezTo>
                    <a:cubicBezTo>
                      <a:pt x="126711" y="220209"/>
                      <a:pt x="118365" y="224109"/>
                      <a:pt x="108326" y="226977"/>
                    </a:cubicBezTo>
                    <a:cubicBezTo>
                      <a:pt x="98288" y="229845"/>
                      <a:pt x="86558" y="231279"/>
                      <a:pt x="73135" y="231279"/>
                    </a:cubicBezTo>
                    <a:cubicBezTo>
                      <a:pt x="60057" y="231279"/>
                      <a:pt x="48900" y="230247"/>
                      <a:pt x="39665" y="228182"/>
                    </a:cubicBezTo>
                    <a:cubicBezTo>
                      <a:pt x="30430" y="226117"/>
                      <a:pt x="22859" y="223249"/>
                      <a:pt x="16951" y="219578"/>
                    </a:cubicBezTo>
                    <a:cubicBezTo>
                      <a:pt x="11042" y="215906"/>
                      <a:pt x="6740" y="211518"/>
                      <a:pt x="4044" y="206413"/>
                    </a:cubicBezTo>
                    <a:cubicBezTo>
                      <a:pt x="1348" y="201308"/>
                      <a:pt x="0" y="195715"/>
                      <a:pt x="0" y="189635"/>
                    </a:cubicBezTo>
                    <a:cubicBezTo>
                      <a:pt x="0" y="185849"/>
                      <a:pt x="488" y="182236"/>
                      <a:pt x="1463" y="178794"/>
                    </a:cubicBezTo>
                    <a:cubicBezTo>
                      <a:pt x="2438" y="175352"/>
                      <a:pt x="3872" y="172054"/>
                      <a:pt x="5765" y="168899"/>
                    </a:cubicBezTo>
                    <a:cubicBezTo>
                      <a:pt x="7658" y="165744"/>
                      <a:pt x="9981" y="162733"/>
                      <a:pt x="12735" y="159865"/>
                    </a:cubicBezTo>
                    <a:cubicBezTo>
                      <a:pt x="15488" y="156997"/>
                      <a:pt x="18643" y="154244"/>
                      <a:pt x="22199" y="151605"/>
                    </a:cubicBezTo>
                    <a:cubicBezTo>
                      <a:pt x="17266" y="148966"/>
                      <a:pt x="13451" y="145381"/>
                      <a:pt x="10756" y="140850"/>
                    </a:cubicBezTo>
                    <a:cubicBezTo>
                      <a:pt x="8060" y="136318"/>
                      <a:pt x="6712" y="131357"/>
                      <a:pt x="6712" y="125965"/>
                    </a:cubicBezTo>
                    <a:cubicBezTo>
                      <a:pt x="6712" y="119196"/>
                      <a:pt x="8260" y="113030"/>
                      <a:pt x="11358" y="107466"/>
                    </a:cubicBezTo>
                    <a:cubicBezTo>
                      <a:pt x="14455" y="101902"/>
                      <a:pt x="18471" y="96883"/>
                      <a:pt x="23404" y="92409"/>
                    </a:cubicBezTo>
                    <a:cubicBezTo>
                      <a:pt x="19388" y="88393"/>
                      <a:pt x="16176" y="83575"/>
                      <a:pt x="13767" y="77954"/>
                    </a:cubicBezTo>
                    <a:cubicBezTo>
                      <a:pt x="11358" y="72332"/>
                      <a:pt x="10153" y="65334"/>
                      <a:pt x="10153" y="56960"/>
                    </a:cubicBezTo>
                    <a:cubicBezTo>
                      <a:pt x="10153" y="48011"/>
                      <a:pt x="11731" y="40009"/>
                      <a:pt x="14886" y="32954"/>
                    </a:cubicBezTo>
                    <a:cubicBezTo>
                      <a:pt x="18040" y="25899"/>
                      <a:pt x="22429" y="19933"/>
                      <a:pt x="28050" y="15058"/>
                    </a:cubicBezTo>
                    <a:cubicBezTo>
                      <a:pt x="33671" y="10182"/>
                      <a:pt x="40382" y="6453"/>
                      <a:pt x="48184" y="3872"/>
                    </a:cubicBezTo>
                    <a:cubicBezTo>
                      <a:pt x="55985" y="1291"/>
                      <a:pt x="64589" y="0"/>
                      <a:pt x="73996" y="0"/>
                    </a:cubicBezTo>
                    <a:close/>
                    <a:moveTo>
                      <a:pt x="73480" y="29943"/>
                    </a:moveTo>
                    <a:cubicBezTo>
                      <a:pt x="69235" y="29943"/>
                      <a:pt x="65506" y="30660"/>
                      <a:pt x="62294" y="32094"/>
                    </a:cubicBezTo>
                    <a:cubicBezTo>
                      <a:pt x="59082" y="33528"/>
                      <a:pt x="56415" y="35478"/>
                      <a:pt x="54292" y="37944"/>
                    </a:cubicBezTo>
                    <a:cubicBezTo>
                      <a:pt x="52170" y="40411"/>
                      <a:pt x="50593" y="43279"/>
                      <a:pt x="49560" y="46549"/>
                    </a:cubicBezTo>
                    <a:cubicBezTo>
                      <a:pt x="48528" y="49818"/>
                      <a:pt x="48011" y="53231"/>
                      <a:pt x="48011" y="56788"/>
                    </a:cubicBezTo>
                    <a:cubicBezTo>
                      <a:pt x="48011" y="64589"/>
                      <a:pt x="50306" y="70755"/>
                      <a:pt x="54895" y="75286"/>
                    </a:cubicBezTo>
                    <a:cubicBezTo>
                      <a:pt x="59484" y="79818"/>
                      <a:pt x="65851" y="82084"/>
                      <a:pt x="73996" y="82084"/>
                    </a:cubicBezTo>
                    <a:cubicBezTo>
                      <a:pt x="78355" y="82084"/>
                      <a:pt x="82141" y="81395"/>
                      <a:pt x="85353" y="80019"/>
                    </a:cubicBezTo>
                    <a:cubicBezTo>
                      <a:pt x="88566" y="78642"/>
                      <a:pt x="91233" y="76749"/>
                      <a:pt x="93355" y="74340"/>
                    </a:cubicBezTo>
                    <a:cubicBezTo>
                      <a:pt x="95478" y="71931"/>
                      <a:pt x="97084" y="69149"/>
                      <a:pt x="98173" y="65994"/>
                    </a:cubicBezTo>
                    <a:cubicBezTo>
                      <a:pt x="99263" y="62839"/>
                      <a:pt x="99808" y="59541"/>
                      <a:pt x="99808" y="56099"/>
                    </a:cubicBezTo>
                    <a:cubicBezTo>
                      <a:pt x="99808" y="47839"/>
                      <a:pt x="97514" y="41415"/>
                      <a:pt x="92925" y="36826"/>
                    </a:cubicBezTo>
                    <a:cubicBezTo>
                      <a:pt x="88336" y="32237"/>
                      <a:pt x="81854" y="29943"/>
                      <a:pt x="73480" y="29943"/>
                    </a:cubicBezTo>
                    <a:close/>
                    <a:moveTo>
                      <a:pt x="55927" y="161414"/>
                    </a:moveTo>
                    <a:cubicBezTo>
                      <a:pt x="52944" y="163593"/>
                      <a:pt x="50564" y="165687"/>
                      <a:pt x="48786" y="167695"/>
                    </a:cubicBezTo>
                    <a:cubicBezTo>
                      <a:pt x="47008" y="169702"/>
                      <a:pt x="45574" y="171624"/>
                      <a:pt x="44484" y="173459"/>
                    </a:cubicBezTo>
                    <a:cubicBezTo>
                      <a:pt x="43394" y="175295"/>
                      <a:pt x="42677" y="177073"/>
                      <a:pt x="42333" y="178794"/>
                    </a:cubicBezTo>
                    <a:cubicBezTo>
                      <a:pt x="41989" y="180515"/>
                      <a:pt x="41816" y="182293"/>
                      <a:pt x="41816" y="184129"/>
                    </a:cubicBezTo>
                    <a:cubicBezTo>
                      <a:pt x="41816" y="189865"/>
                      <a:pt x="44713" y="194224"/>
                      <a:pt x="50507" y="197207"/>
                    </a:cubicBezTo>
                    <a:cubicBezTo>
                      <a:pt x="56300" y="200190"/>
                      <a:pt x="64474" y="201681"/>
                      <a:pt x="75028" y="201681"/>
                    </a:cubicBezTo>
                    <a:cubicBezTo>
                      <a:pt x="81568" y="201681"/>
                      <a:pt x="87074" y="201021"/>
                      <a:pt x="91548" y="199702"/>
                    </a:cubicBezTo>
                    <a:cubicBezTo>
                      <a:pt x="96022" y="198383"/>
                      <a:pt x="99636" y="196633"/>
                      <a:pt x="102390" y="194454"/>
                    </a:cubicBezTo>
                    <a:cubicBezTo>
                      <a:pt x="105143" y="192274"/>
                      <a:pt x="107093" y="189836"/>
                      <a:pt x="108240" y="187140"/>
                    </a:cubicBezTo>
                    <a:cubicBezTo>
                      <a:pt x="109387" y="184444"/>
                      <a:pt x="109961" y="181605"/>
                      <a:pt x="109961" y="178622"/>
                    </a:cubicBezTo>
                    <a:cubicBezTo>
                      <a:pt x="109961" y="173459"/>
                      <a:pt x="107896" y="169502"/>
                      <a:pt x="103766" y="166748"/>
                    </a:cubicBezTo>
                    <a:cubicBezTo>
                      <a:pt x="99636" y="163995"/>
                      <a:pt x="93957" y="162504"/>
                      <a:pt x="86730" y="162274"/>
                    </a:cubicBezTo>
                    <a:lnTo>
                      <a:pt x="55927" y="16141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61812" y="774774"/>
                <a:ext cx="198030" cy="230144"/>
              </a:xfrm>
              <a:custGeom>
                <a:avLst/>
                <a:gdLst/>
                <a:ahLst/>
                <a:cxnLst/>
                <a:rect l="l" t="t" r="r" b="b"/>
                <a:pathLst>
                  <a:path w="146442" h="170190">
                    <a:moveTo>
                      <a:pt x="21510" y="0"/>
                    </a:moveTo>
                    <a:cubicBezTo>
                      <a:pt x="25755" y="0"/>
                      <a:pt x="29254" y="144"/>
                      <a:pt x="32007" y="431"/>
                    </a:cubicBezTo>
                    <a:cubicBezTo>
                      <a:pt x="34761" y="717"/>
                      <a:pt x="36969" y="1148"/>
                      <a:pt x="38633" y="1721"/>
                    </a:cubicBezTo>
                    <a:cubicBezTo>
                      <a:pt x="40296" y="2295"/>
                      <a:pt x="41472" y="3012"/>
                      <a:pt x="42160" y="3872"/>
                    </a:cubicBezTo>
                    <a:cubicBezTo>
                      <a:pt x="42849" y="4733"/>
                      <a:pt x="43193" y="5736"/>
                      <a:pt x="43193" y="6884"/>
                    </a:cubicBezTo>
                    <a:lnTo>
                      <a:pt x="43193" y="93613"/>
                    </a:lnTo>
                    <a:cubicBezTo>
                      <a:pt x="43193" y="101644"/>
                      <a:pt x="43709" y="107781"/>
                      <a:pt x="44742" y="112026"/>
                    </a:cubicBezTo>
                    <a:cubicBezTo>
                      <a:pt x="45774" y="116271"/>
                      <a:pt x="47352" y="119913"/>
                      <a:pt x="49474" y="122953"/>
                    </a:cubicBezTo>
                    <a:cubicBezTo>
                      <a:pt x="51596" y="125993"/>
                      <a:pt x="54292" y="128345"/>
                      <a:pt x="57562" y="130009"/>
                    </a:cubicBezTo>
                    <a:cubicBezTo>
                      <a:pt x="60831" y="131672"/>
                      <a:pt x="64646" y="132504"/>
                      <a:pt x="69005" y="132504"/>
                    </a:cubicBezTo>
                    <a:cubicBezTo>
                      <a:pt x="74512" y="132504"/>
                      <a:pt x="80047" y="130496"/>
                      <a:pt x="85611" y="126481"/>
                    </a:cubicBezTo>
                    <a:cubicBezTo>
                      <a:pt x="91175" y="122466"/>
                      <a:pt x="97112" y="116615"/>
                      <a:pt x="103422" y="108929"/>
                    </a:cubicBezTo>
                    <a:lnTo>
                      <a:pt x="103422" y="6884"/>
                    </a:lnTo>
                    <a:cubicBezTo>
                      <a:pt x="103422" y="5736"/>
                      <a:pt x="103737" y="4733"/>
                      <a:pt x="104368" y="3872"/>
                    </a:cubicBezTo>
                    <a:cubicBezTo>
                      <a:pt x="104999" y="3012"/>
                      <a:pt x="106146" y="2295"/>
                      <a:pt x="107810" y="1721"/>
                    </a:cubicBezTo>
                    <a:cubicBezTo>
                      <a:pt x="109473" y="1148"/>
                      <a:pt x="111682" y="717"/>
                      <a:pt x="114435" y="431"/>
                    </a:cubicBezTo>
                    <a:cubicBezTo>
                      <a:pt x="117188" y="144"/>
                      <a:pt x="120687" y="0"/>
                      <a:pt x="124932" y="0"/>
                    </a:cubicBezTo>
                    <a:cubicBezTo>
                      <a:pt x="129177" y="0"/>
                      <a:pt x="132676" y="144"/>
                      <a:pt x="135429" y="431"/>
                    </a:cubicBezTo>
                    <a:cubicBezTo>
                      <a:pt x="138182" y="717"/>
                      <a:pt x="140362" y="1148"/>
                      <a:pt x="141968" y="1721"/>
                    </a:cubicBezTo>
                    <a:cubicBezTo>
                      <a:pt x="143574" y="2295"/>
                      <a:pt x="144722" y="3012"/>
                      <a:pt x="145410" y="3872"/>
                    </a:cubicBezTo>
                    <a:cubicBezTo>
                      <a:pt x="146098" y="4733"/>
                      <a:pt x="146442" y="5736"/>
                      <a:pt x="146442" y="6884"/>
                    </a:cubicBezTo>
                    <a:lnTo>
                      <a:pt x="146442" y="160381"/>
                    </a:lnTo>
                    <a:cubicBezTo>
                      <a:pt x="146442" y="161528"/>
                      <a:pt x="146156" y="162532"/>
                      <a:pt x="145582" y="163393"/>
                    </a:cubicBezTo>
                    <a:cubicBezTo>
                      <a:pt x="145008" y="164253"/>
                      <a:pt x="144005" y="164970"/>
                      <a:pt x="142571" y="165544"/>
                    </a:cubicBezTo>
                    <a:cubicBezTo>
                      <a:pt x="141137" y="166117"/>
                      <a:pt x="139244" y="166548"/>
                      <a:pt x="136892" y="166834"/>
                    </a:cubicBezTo>
                    <a:cubicBezTo>
                      <a:pt x="134540" y="167121"/>
                      <a:pt x="131586" y="167265"/>
                      <a:pt x="128030" y="167265"/>
                    </a:cubicBezTo>
                    <a:cubicBezTo>
                      <a:pt x="124244" y="167265"/>
                      <a:pt x="121175" y="167121"/>
                      <a:pt x="118823" y="166834"/>
                    </a:cubicBezTo>
                    <a:cubicBezTo>
                      <a:pt x="116471" y="166548"/>
                      <a:pt x="114607" y="166117"/>
                      <a:pt x="113230" y="165544"/>
                    </a:cubicBezTo>
                    <a:cubicBezTo>
                      <a:pt x="111854" y="164970"/>
                      <a:pt x="110879" y="164253"/>
                      <a:pt x="110305" y="163393"/>
                    </a:cubicBezTo>
                    <a:cubicBezTo>
                      <a:pt x="109731" y="162532"/>
                      <a:pt x="109445" y="161528"/>
                      <a:pt x="109445" y="160381"/>
                    </a:cubicBezTo>
                    <a:lnTo>
                      <a:pt x="109445" y="142657"/>
                    </a:lnTo>
                    <a:cubicBezTo>
                      <a:pt x="100955" y="151835"/>
                      <a:pt x="92322" y="158718"/>
                      <a:pt x="83546" y="163307"/>
                    </a:cubicBezTo>
                    <a:cubicBezTo>
                      <a:pt x="74770" y="167896"/>
                      <a:pt x="65678" y="170190"/>
                      <a:pt x="56271" y="170190"/>
                    </a:cubicBezTo>
                    <a:cubicBezTo>
                      <a:pt x="45717" y="170190"/>
                      <a:pt x="36855" y="168469"/>
                      <a:pt x="29684" y="165028"/>
                    </a:cubicBezTo>
                    <a:cubicBezTo>
                      <a:pt x="22514" y="161586"/>
                      <a:pt x="16721" y="156882"/>
                      <a:pt x="12304" y="150917"/>
                    </a:cubicBezTo>
                    <a:cubicBezTo>
                      <a:pt x="7887" y="144951"/>
                      <a:pt x="4732" y="138039"/>
                      <a:pt x="2840" y="130181"/>
                    </a:cubicBezTo>
                    <a:cubicBezTo>
                      <a:pt x="947" y="122322"/>
                      <a:pt x="0" y="112542"/>
                      <a:pt x="0" y="100841"/>
                    </a:cubicBezTo>
                    <a:lnTo>
                      <a:pt x="0" y="6884"/>
                    </a:lnTo>
                    <a:cubicBezTo>
                      <a:pt x="0" y="5736"/>
                      <a:pt x="316" y="4733"/>
                      <a:pt x="947" y="3872"/>
                    </a:cubicBezTo>
                    <a:cubicBezTo>
                      <a:pt x="1578" y="3012"/>
                      <a:pt x="2725" y="2295"/>
                      <a:pt x="4388" y="1721"/>
                    </a:cubicBezTo>
                    <a:cubicBezTo>
                      <a:pt x="6052" y="1148"/>
                      <a:pt x="8289" y="717"/>
                      <a:pt x="11099" y="431"/>
                    </a:cubicBezTo>
                    <a:cubicBezTo>
                      <a:pt x="13910" y="144"/>
                      <a:pt x="17380" y="0"/>
                      <a:pt x="215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885" y="683557"/>
                <a:ext cx="67484" cy="61434"/>
              </a:xfrm>
              <a:custGeom>
                <a:avLst/>
                <a:gdLst/>
                <a:ahLst/>
                <a:cxnLst/>
                <a:rect l="l" t="t" r="r" b="b"/>
                <a:pathLst>
                  <a:path w="49904" h="45430">
                    <a:moveTo>
                      <a:pt x="25124" y="0"/>
                    </a:moveTo>
                    <a:cubicBezTo>
                      <a:pt x="34761" y="0"/>
                      <a:pt x="41300" y="1635"/>
                      <a:pt x="44741" y="4904"/>
                    </a:cubicBezTo>
                    <a:cubicBezTo>
                      <a:pt x="48183" y="8174"/>
                      <a:pt x="49904" y="13996"/>
                      <a:pt x="49904" y="22371"/>
                    </a:cubicBezTo>
                    <a:cubicBezTo>
                      <a:pt x="49904" y="31090"/>
                      <a:pt x="48126" y="37112"/>
                      <a:pt x="44569" y="40439"/>
                    </a:cubicBezTo>
                    <a:cubicBezTo>
                      <a:pt x="41013" y="43766"/>
                      <a:pt x="34417" y="45430"/>
                      <a:pt x="24780" y="45430"/>
                    </a:cubicBezTo>
                    <a:cubicBezTo>
                      <a:pt x="15029" y="45430"/>
                      <a:pt x="8461" y="43824"/>
                      <a:pt x="5076" y="40611"/>
                    </a:cubicBezTo>
                    <a:cubicBezTo>
                      <a:pt x="1692" y="37399"/>
                      <a:pt x="0" y="31606"/>
                      <a:pt x="0" y="23231"/>
                    </a:cubicBezTo>
                    <a:cubicBezTo>
                      <a:pt x="0" y="14512"/>
                      <a:pt x="1749" y="8461"/>
                      <a:pt x="5249" y="5076"/>
                    </a:cubicBezTo>
                    <a:cubicBezTo>
                      <a:pt x="8748" y="1692"/>
                      <a:pt x="15373" y="0"/>
                      <a:pt x="251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20885" y="774774"/>
                <a:ext cx="58640" cy="226188"/>
              </a:xfrm>
              <a:custGeom>
                <a:avLst/>
                <a:gdLst/>
                <a:ahLst/>
                <a:cxnLst/>
                <a:rect l="l" t="t" r="r" b="b"/>
                <a:pathLst>
                  <a:path w="43364" h="167265">
                    <a:moveTo>
                      <a:pt x="21682" y="0"/>
                    </a:moveTo>
                    <a:cubicBezTo>
                      <a:pt x="25927" y="0"/>
                      <a:pt x="29426" y="172"/>
                      <a:pt x="32179" y="517"/>
                    </a:cubicBezTo>
                    <a:cubicBezTo>
                      <a:pt x="34932" y="861"/>
                      <a:pt x="37141" y="1348"/>
                      <a:pt x="38804" y="1979"/>
                    </a:cubicBezTo>
                    <a:cubicBezTo>
                      <a:pt x="40468" y="2610"/>
                      <a:pt x="41644" y="3356"/>
                      <a:pt x="42332" y="4216"/>
                    </a:cubicBezTo>
                    <a:cubicBezTo>
                      <a:pt x="43020" y="5077"/>
                      <a:pt x="43364" y="6081"/>
                      <a:pt x="43364" y="7228"/>
                    </a:cubicBezTo>
                    <a:lnTo>
                      <a:pt x="43364" y="160381"/>
                    </a:lnTo>
                    <a:cubicBezTo>
                      <a:pt x="43364" y="161528"/>
                      <a:pt x="43020" y="162532"/>
                      <a:pt x="42332" y="163393"/>
                    </a:cubicBezTo>
                    <a:cubicBezTo>
                      <a:pt x="41644" y="164253"/>
                      <a:pt x="40468" y="164970"/>
                      <a:pt x="38804" y="165544"/>
                    </a:cubicBezTo>
                    <a:cubicBezTo>
                      <a:pt x="37141" y="166117"/>
                      <a:pt x="34932" y="166548"/>
                      <a:pt x="32179" y="166834"/>
                    </a:cubicBezTo>
                    <a:cubicBezTo>
                      <a:pt x="29426" y="167121"/>
                      <a:pt x="25927" y="167265"/>
                      <a:pt x="21682" y="167265"/>
                    </a:cubicBezTo>
                    <a:cubicBezTo>
                      <a:pt x="17437" y="167265"/>
                      <a:pt x="13938" y="167121"/>
                      <a:pt x="11185" y="166834"/>
                    </a:cubicBezTo>
                    <a:cubicBezTo>
                      <a:pt x="8432" y="166548"/>
                      <a:pt x="6223" y="166117"/>
                      <a:pt x="4560" y="165544"/>
                    </a:cubicBezTo>
                    <a:cubicBezTo>
                      <a:pt x="2896" y="164970"/>
                      <a:pt x="1720" y="164253"/>
                      <a:pt x="1032" y="163393"/>
                    </a:cubicBezTo>
                    <a:cubicBezTo>
                      <a:pt x="344" y="162532"/>
                      <a:pt x="0" y="161528"/>
                      <a:pt x="0" y="160381"/>
                    </a:cubicBezTo>
                    <a:lnTo>
                      <a:pt x="0" y="7228"/>
                    </a:lnTo>
                    <a:cubicBezTo>
                      <a:pt x="0" y="6081"/>
                      <a:pt x="344" y="5077"/>
                      <a:pt x="1032" y="4216"/>
                    </a:cubicBezTo>
                    <a:cubicBezTo>
                      <a:pt x="1720" y="3356"/>
                      <a:pt x="2896" y="2610"/>
                      <a:pt x="4560" y="1979"/>
                    </a:cubicBezTo>
                    <a:cubicBezTo>
                      <a:pt x="6223" y="1348"/>
                      <a:pt x="8432" y="861"/>
                      <a:pt x="11185" y="517"/>
                    </a:cubicBezTo>
                    <a:cubicBezTo>
                      <a:pt x="13938" y="172"/>
                      <a:pt x="17437" y="0"/>
                      <a:pt x="2168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en-US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 rot="19401876">
                <a:off x="1255605" y="932717"/>
                <a:ext cx="48392" cy="4517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0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ED60-2C9A-4728-9648-C6D92A9F0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4257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Tag Recommendation system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(TRS)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30CB3-F8ED-42DF-BF34-AF887E802760}"/>
              </a:ext>
            </a:extLst>
          </p:cNvPr>
          <p:cNvSpPr txBox="1"/>
          <p:nvPr/>
        </p:nvSpPr>
        <p:spPr>
          <a:xfrm>
            <a:off x="9656884" y="5030759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 (Headings)"/>
              </a:rPr>
              <a:t>Group 6</a:t>
            </a:r>
            <a:endParaRPr lang="en-GB" dirty="0"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05799-7694-4FD6-97C4-23B34AF7A56A}"/>
              </a:ext>
            </a:extLst>
          </p:cNvPr>
          <p:cNvSpPr txBox="1"/>
          <p:nvPr/>
        </p:nvSpPr>
        <p:spPr>
          <a:xfrm>
            <a:off x="1521069" y="4906108"/>
            <a:ext cx="16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Aalli</a:t>
            </a:r>
            <a:r>
              <a:rPr lang="en-US" dirty="0"/>
              <a:t> Mahmood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5E86B-886D-4457-B6F5-EB4ADA2B93D1}"/>
              </a:ext>
            </a:extLst>
          </p:cNvPr>
          <p:cNvSpPr txBox="1"/>
          <p:nvPr/>
        </p:nvSpPr>
        <p:spPr>
          <a:xfrm>
            <a:off x="1521067" y="5336876"/>
            <a:ext cx="204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Muhammad </a:t>
            </a:r>
            <a:r>
              <a:rPr lang="en-US" dirty="0" err="1"/>
              <a:t>Dawar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23A91-83E0-454D-B239-287A1449543C}"/>
              </a:ext>
            </a:extLst>
          </p:cNvPr>
          <p:cNvSpPr txBox="1"/>
          <p:nvPr/>
        </p:nvSpPr>
        <p:spPr>
          <a:xfrm>
            <a:off x="3569676" y="4923666"/>
            <a:ext cx="18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Atefeh </a:t>
            </a:r>
            <a:r>
              <a:rPr lang="en-US" dirty="0" err="1"/>
              <a:t>Safarkhah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1A7A5-1527-45EF-98E1-AE5E9ABB5D41}"/>
              </a:ext>
            </a:extLst>
          </p:cNvPr>
          <p:cNvSpPr txBox="1"/>
          <p:nvPr/>
        </p:nvSpPr>
        <p:spPr>
          <a:xfrm>
            <a:off x="3569675" y="5354489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Mohammad Armoun</a:t>
            </a:r>
          </a:p>
        </p:txBody>
      </p:sp>
    </p:spTree>
    <p:extLst>
      <p:ext uri="{BB962C8B-B14F-4D97-AF65-F5344CB8AC3E}">
        <p14:creationId xmlns:p14="http://schemas.microsoft.com/office/powerpoint/2010/main" val="280311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634-3425-41F0-94F6-E66B2E43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BE047-0846-44C3-8948-E1EE3A4D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898A2-08F4-42D1-A533-28E8239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8F6F1-13F9-4BFB-B8E8-9FE258ACFE32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552084D-7636-4E32-8E10-156708227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17446"/>
              </p:ext>
            </p:extLst>
          </p:nvPr>
        </p:nvGraphicFramePr>
        <p:xfrm>
          <a:off x="279123" y="1088941"/>
          <a:ext cx="6497062" cy="72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458">
                  <a:extLst>
                    <a:ext uri="{9D8B030D-6E8A-4147-A177-3AD203B41FA5}">
                      <a16:colId xmlns:a16="http://schemas.microsoft.com/office/drawing/2014/main" val="4219839803"/>
                    </a:ext>
                  </a:extLst>
                </a:gridCol>
                <a:gridCol w="2156101">
                  <a:extLst>
                    <a:ext uri="{9D8B030D-6E8A-4147-A177-3AD203B41FA5}">
                      <a16:colId xmlns:a16="http://schemas.microsoft.com/office/drawing/2014/main" val="2198007875"/>
                    </a:ext>
                  </a:extLst>
                </a:gridCol>
                <a:gridCol w="2376503">
                  <a:extLst>
                    <a:ext uri="{9D8B030D-6E8A-4147-A177-3AD203B41FA5}">
                      <a16:colId xmlns:a16="http://schemas.microsoft.com/office/drawing/2014/main" val="2592975577"/>
                    </a:ext>
                  </a:extLst>
                </a:gridCol>
              </a:tblGrid>
              <a:tr h="2824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</a:t>
                      </a:r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Body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Tags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80740"/>
                  </a:ext>
                </a:extLst>
              </a:tr>
              <a:tr h="394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String(Marked Up)</a:t>
                      </a:r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String(Marked Up)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String(Comma Separated)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9638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2C51FD-797E-4EA4-B178-3E16C9EB9DB6}"/>
              </a:ext>
            </a:extLst>
          </p:cNvPr>
          <p:cNvSpPr txBox="1"/>
          <p:nvPr/>
        </p:nvSpPr>
        <p:spPr>
          <a:xfrm>
            <a:off x="374468" y="2567354"/>
            <a:ext cx="434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/>
              <a:t>String</a:t>
            </a:r>
            <a:r>
              <a:rPr lang="en-US" dirty="0"/>
              <a:t> useful for a </a:t>
            </a:r>
            <a:r>
              <a:rPr lang="en-US" b="1" dirty="0"/>
              <a:t>Classification</a:t>
            </a:r>
            <a:r>
              <a:rPr lang="en-US" dirty="0"/>
              <a:t> problem?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4CC97-F1C3-4F48-BBDC-536EFE3B24FC}"/>
              </a:ext>
            </a:extLst>
          </p:cNvPr>
          <p:cNvSpPr txBox="1"/>
          <p:nvPr/>
        </p:nvSpPr>
        <p:spPr>
          <a:xfrm>
            <a:off x="5083576" y="2558562"/>
            <a:ext cx="227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Probably </a:t>
            </a:r>
            <a:r>
              <a:rPr lang="en-US" b="1" dirty="0"/>
              <a:t>Not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9284D6-E483-4FF3-AFBA-9F5CA92FB1A5}"/>
              </a:ext>
            </a:extLst>
          </p:cNvPr>
          <p:cNvSpPr txBox="1"/>
          <p:nvPr/>
        </p:nvSpPr>
        <p:spPr>
          <a:xfrm>
            <a:off x="374468" y="3271019"/>
            <a:ext cx="153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Solution??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B9399-5ED9-4346-98A5-39245F57394D}"/>
              </a:ext>
            </a:extLst>
          </p:cNvPr>
          <p:cNvSpPr txBox="1"/>
          <p:nvPr/>
        </p:nvSpPr>
        <p:spPr>
          <a:xfrm>
            <a:off x="2448568" y="4848358"/>
            <a:ext cx="22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Vectorization</a:t>
            </a:r>
            <a:endParaRPr lang="en-GB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80B8E-8E4E-41CE-B024-09B8D7579E08}"/>
              </a:ext>
            </a:extLst>
          </p:cNvPr>
          <p:cNvSpPr txBox="1"/>
          <p:nvPr/>
        </p:nvSpPr>
        <p:spPr>
          <a:xfrm>
            <a:off x="6096000" y="4342099"/>
            <a:ext cx="236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Vectorizer</a:t>
            </a:r>
            <a:endParaRPr lang="en-GB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DA5F8-8701-4748-A333-D44440517EE1}"/>
              </a:ext>
            </a:extLst>
          </p:cNvPr>
          <p:cNvSpPr txBox="1"/>
          <p:nvPr/>
        </p:nvSpPr>
        <p:spPr>
          <a:xfrm>
            <a:off x="6172475" y="5333495"/>
            <a:ext cx="24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TD-IDF Vectorizer</a:t>
            </a:r>
            <a:endParaRPr lang="en-GB" b="1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EAB96D8-7626-42E8-9F9D-858E466536DF}"/>
              </a:ext>
            </a:extLst>
          </p:cNvPr>
          <p:cNvSpPr/>
          <p:nvPr/>
        </p:nvSpPr>
        <p:spPr>
          <a:xfrm>
            <a:off x="5281430" y="4342321"/>
            <a:ext cx="310754" cy="15876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BA93C7-DD5B-473C-9530-D70B50116987}"/>
              </a:ext>
            </a:extLst>
          </p:cNvPr>
          <p:cNvSpPr/>
          <p:nvPr/>
        </p:nvSpPr>
        <p:spPr>
          <a:xfrm>
            <a:off x="6096001" y="5228681"/>
            <a:ext cx="2486024" cy="6484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A7678-2E66-4037-8B3B-152E735B1DE9}"/>
              </a:ext>
            </a:extLst>
          </p:cNvPr>
          <p:cNvSpPr txBox="1"/>
          <p:nvPr/>
        </p:nvSpPr>
        <p:spPr>
          <a:xfrm>
            <a:off x="2050182" y="5377722"/>
            <a:ext cx="311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 text to number representation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8223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07A1-9EEC-4BD9-8D98-D87894D0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70274-7FD2-4C51-950B-A98D86A4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EF7B4-4596-40BF-AF18-3F5A18D4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5587B1-40F5-4E7D-854C-D13F55EECB0B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5DD15D-D57D-4F35-B385-EC301ED79ABE}"/>
              </a:ext>
            </a:extLst>
          </p:cNvPr>
          <p:cNvSpPr/>
          <p:nvPr/>
        </p:nvSpPr>
        <p:spPr>
          <a:xfrm>
            <a:off x="10464800" y="1765546"/>
            <a:ext cx="1006764" cy="3651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5FBD728E-2294-4D4C-B6BF-5E0C2D03C30C}"/>
              </a:ext>
            </a:extLst>
          </p:cNvPr>
          <p:cNvSpPr/>
          <p:nvPr/>
        </p:nvSpPr>
        <p:spPr>
          <a:xfrm>
            <a:off x="10095345" y="1374053"/>
            <a:ext cx="295564" cy="649224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132AE-4E22-4214-81C8-D59915FC45CA}"/>
              </a:ext>
            </a:extLst>
          </p:cNvPr>
          <p:cNvSpPr txBox="1"/>
          <p:nvPr/>
        </p:nvSpPr>
        <p:spPr>
          <a:xfrm>
            <a:off x="1981200" y="2551837"/>
            <a:ext cx="735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relationship between </a:t>
            </a:r>
            <a:r>
              <a:rPr lang="en-US" sz="2400" b="1" dirty="0"/>
              <a:t>Word</a:t>
            </a:r>
            <a:r>
              <a:rPr lang="en-US" sz="2400" dirty="0"/>
              <a:t> is not important (no sequential processing is important) 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the other hand the proportion of a word against whole document is interesting for 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958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4044-183F-4117-A69D-2CD5AC2B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1930-9C39-4A2B-9AF4-4EA795EDF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9" y="905182"/>
            <a:ext cx="4621043" cy="522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aseline="-25000" dirty="0"/>
              <a:t>What are the correct version numbers for C#?</a:t>
            </a:r>
            <a:endParaRPr lang="en-GB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05DF0-9816-44ED-8F30-0D33866D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8995F-42E1-4873-9FA0-0874C59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7CC74E-05B5-4110-B2A4-F416A75FA249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F8485-DB91-4844-A6D2-AEA76BDC83C9}"/>
              </a:ext>
            </a:extLst>
          </p:cNvPr>
          <p:cNvSpPr/>
          <p:nvPr/>
        </p:nvSpPr>
        <p:spPr>
          <a:xfrm>
            <a:off x="10464800" y="1765546"/>
            <a:ext cx="1006764" cy="3651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ABEE71F-3D6B-406C-82D3-908A249F581E}"/>
              </a:ext>
            </a:extLst>
          </p:cNvPr>
          <p:cNvSpPr/>
          <p:nvPr/>
        </p:nvSpPr>
        <p:spPr>
          <a:xfrm>
            <a:off x="10095345" y="1374053"/>
            <a:ext cx="295564" cy="568890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E7A193-5D4F-47C7-8CC1-3C5F00C6B044}"/>
              </a:ext>
            </a:extLst>
          </p:cNvPr>
          <p:cNvSpPr txBox="1">
            <a:spLocks/>
          </p:cNvSpPr>
          <p:nvPr/>
        </p:nvSpPr>
        <p:spPr>
          <a:xfrm>
            <a:off x="374469" y="1473492"/>
            <a:ext cx="4908731" cy="24362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&lt;p&gt;What are the correct version numbers for C#? What came out when? Why can't I find any answers about &lt;strong&gt;&lt;</a:t>
            </a:r>
            <a:r>
              <a:rPr lang="en-US" sz="2000" dirty="0" err="1"/>
              <a:t>em</a:t>
            </a:r>
            <a:r>
              <a:rPr lang="en-US" sz="2000" dirty="0"/>
              <a:t>&gt;C# 3.5&lt;/</a:t>
            </a:r>
            <a:r>
              <a:rPr lang="en-US" sz="2000" dirty="0" err="1"/>
              <a:t>em</a:t>
            </a:r>
            <a:r>
              <a:rPr lang="en-US" sz="2000" dirty="0"/>
              <a:t>&gt;&lt;/strong&gt;?&lt;/p&gt;</a:t>
            </a:r>
          </a:p>
          <a:p>
            <a:pPr marL="0" indent="0" algn="just">
              <a:buNone/>
            </a:pPr>
            <a:r>
              <a:rPr lang="en-US" sz="2000" dirty="0"/>
              <a:t>&lt;p&gt;This question is primarily to aid those who are searching for an answer using an incorrect version number, e.g. &lt;strong&gt;&lt;</a:t>
            </a:r>
            <a:r>
              <a:rPr lang="en-US" sz="2000" dirty="0" err="1"/>
              <a:t>em</a:t>
            </a:r>
            <a:r>
              <a:rPr lang="en-US" sz="2000" dirty="0"/>
              <a:t>&gt;C# 3.5&lt;/</a:t>
            </a:r>
            <a:r>
              <a:rPr lang="en-US" sz="2000" dirty="0" err="1"/>
              <a:t>em</a:t>
            </a:r>
            <a:r>
              <a:rPr lang="en-US" sz="2000" dirty="0"/>
              <a:t>&gt;&lt;/strong&gt;. The hope is that anyone failing to find an answer with the wrong version number will find &lt;</a:t>
            </a:r>
            <a:r>
              <a:rPr lang="en-US" sz="2000" dirty="0" err="1"/>
              <a:t>em</a:t>
            </a:r>
            <a:r>
              <a:rPr lang="en-US" sz="2000" dirty="0"/>
              <a:t>&gt;this&lt;/</a:t>
            </a:r>
            <a:r>
              <a:rPr lang="en-US" sz="2000" dirty="0" err="1"/>
              <a:t>em</a:t>
            </a:r>
            <a:r>
              <a:rPr lang="en-US" sz="2000" dirty="0"/>
              <a:t>&gt; question and then search again with the right version number.&lt;/p&gt;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103CA52-BAFC-412A-8914-CC9BCEB31084}"/>
              </a:ext>
            </a:extLst>
          </p:cNvPr>
          <p:cNvSpPr/>
          <p:nvPr/>
        </p:nvSpPr>
        <p:spPr>
          <a:xfrm>
            <a:off x="5504873" y="822037"/>
            <a:ext cx="230909" cy="2835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1ED0D7-F6B8-4FDD-9E00-7E43FC7CFF7F}"/>
              </a:ext>
            </a:extLst>
          </p:cNvPr>
          <p:cNvSpPr/>
          <p:nvPr/>
        </p:nvSpPr>
        <p:spPr>
          <a:xfrm>
            <a:off x="6096000" y="2023277"/>
            <a:ext cx="100676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506 letter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B4E95-62E3-4A43-9EA5-C008D911DBB1}"/>
              </a:ext>
            </a:extLst>
          </p:cNvPr>
          <p:cNvSpPr txBox="1"/>
          <p:nvPr/>
        </p:nvSpPr>
        <p:spPr>
          <a:xfrm>
            <a:off x="374469" y="4424221"/>
            <a:ext cx="520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came find answer </a:t>
            </a:r>
            <a:r>
              <a:rPr lang="en-US" dirty="0" err="1"/>
              <a:t>c#</a:t>
            </a:r>
            <a:r>
              <a:rPr lang="en-US" dirty="0"/>
              <a:t> 3.5 question </a:t>
            </a:r>
            <a:r>
              <a:rPr lang="en-US" dirty="0" err="1"/>
              <a:t>primarili</a:t>
            </a:r>
            <a:r>
              <a:rPr lang="en-US" dirty="0"/>
              <a:t> aid search answer use incorrect version number </a:t>
            </a:r>
            <a:r>
              <a:rPr lang="en-US" dirty="0" err="1"/>
              <a:t>c#</a:t>
            </a:r>
            <a:r>
              <a:rPr lang="en-US" dirty="0"/>
              <a:t> 3.5 hope </a:t>
            </a:r>
            <a:r>
              <a:rPr lang="en-US" dirty="0" err="1"/>
              <a:t>anyon</a:t>
            </a:r>
            <a:r>
              <a:rPr lang="en-US" dirty="0"/>
              <a:t> fail find answer wrong version number find question search right version number. </a:t>
            </a:r>
            <a:endParaRPr lang="en-GB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0482156-177D-42AF-96BA-11D09F0B5511}"/>
              </a:ext>
            </a:extLst>
          </p:cNvPr>
          <p:cNvSpPr/>
          <p:nvPr/>
        </p:nvSpPr>
        <p:spPr>
          <a:xfrm>
            <a:off x="5504873" y="4412218"/>
            <a:ext cx="230909" cy="1754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1BDE26-CA09-46BC-8881-13912EBE29A7}"/>
              </a:ext>
            </a:extLst>
          </p:cNvPr>
          <p:cNvSpPr/>
          <p:nvPr/>
        </p:nvSpPr>
        <p:spPr>
          <a:xfrm>
            <a:off x="6096000" y="4985628"/>
            <a:ext cx="100676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294 letter</a:t>
            </a:r>
            <a:endParaRPr lang="en-GB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C3EC6024-A30A-49FD-9B92-3757D1655D60}"/>
              </a:ext>
            </a:extLst>
          </p:cNvPr>
          <p:cNvSpPr/>
          <p:nvPr/>
        </p:nvSpPr>
        <p:spPr>
          <a:xfrm>
            <a:off x="6036360" y="3112655"/>
            <a:ext cx="1006764" cy="14831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375858-462D-4448-BE78-1059D428AA03}"/>
              </a:ext>
            </a:extLst>
          </p:cNvPr>
          <p:cNvGrpSpPr/>
          <p:nvPr/>
        </p:nvGrpSpPr>
        <p:grpSpPr>
          <a:xfrm>
            <a:off x="7715723" y="2801637"/>
            <a:ext cx="2531716" cy="421952"/>
            <a:chOff x="0" y="0"/>
            <a:chExt cx="2531716" cy="42195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75CB1A6-108A-4FE1-BC64-8CA704485E26}"/>
                </a:ext>
              </a:extLst>
            </p:cNvPr>
            <p:cNvSpPr/>
            <p:nvPr/>
          </p:nvSpPr>
          <p:spPr>
            <a:xfrm>
              <a:off x="0" y="0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7BD39901-D819-4465-B12C-EE3C3BCF4618}"/>
                </a:ext>
              </a:extLst>
            </p:cNvPr>
            <p:cNvSpPr txBox="1"/>
            <p:nvPr/>
          </p:nvSpPr>
          <p:spPr>
            <a:xfrm>
              <a:off x="12359" y="12359"/>
              <a:ext cx="2027028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Remove all codes (&lt;code&gt;&lt;/code&gt;)</a:t>
              </a:r>
              <a:endParaRPr lang="en-GB" sz="14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515CC9-534B-4542-AC39-9A7F2DFC7EE8}"/>
              </a:ext>
            </a:extLst>
          </p:cNvPr>
          <p:cNvGrpSpPr/>
          <p:nvPr/>
        </p:nvGrpSpPr>
        <p:grpSpPr>
          <a:xfrm>
            <a:off x="7715723" y="3303723"/>
            <a:ext cx="2531716" cy="421952"/>
            <a:chOff x="189056" y="480556"/>
            <a:chExt cx="2531716" cy="42195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FA46D1B-499A-4A9F-926A-537AB68AB4FE}"/>
                </a:ext>
              </a:extLst>
            </p:cNvPr>
            <p:cNvSpPr/>
            <p:nvPr/>
          </p:nvSpPr>
          <p:spPr>
            <a:xfrm>
              <a:off x="189056" y="480556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BD096481-77C1-451C-B61E-7AE915F29045}"/>
                </a:ext>
              </a:extLst>
            </p:cNvPr>
            <p:cNvSpPr txBox="1"/>
            <p:nvPr/>
          </p:nvSpPr>
          <p:spPr>
            <a:xfrm>
              <a:off x="201415" y="492915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Remove all HTML tags</a:t>
              </a:r>
              <a:endParaRPr lang="en-GB" sz="14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86E1D0-324C-4815-8C7F-51E0D4E4BE0D}"/>
              </a:ext>
            </a:extLst>
          </p:cNvPr>
          <p:cNvGrpSpPr/>
          <p:nvPr/>
        </p:nvGrpSpPr>
        <p:grpSpPr>
          <a:xfrm>
            <a:off x="7711348" y="3803796"/>
            <a:ext cx="2531716" cy="421952"/>
            <a:chOff x="378113" y="961113"/>
            <a:chExt cx="2531716" cy="42195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D0B456-96DB-4888-AA26-99A79B0BE3E2}"/>
                </a:ext>
              </a:extLst>
            </p:cNvPr>
            <p:cNvSpPr/>
            <p:nvPr/>
          </p:nvSpPr>
          <p:spPr>
            <a:xfrm>
              <a:off x="378113" y="961113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D8866980-FE50-4598-B554-8C7AC1299DF3}"/>
                </a:ext>
              </a:extLst>
            </p:cNvPr>
            <p:cNvSpPr txBox="1"/>
            <p:nvPr/>
          </p:nvSpPr>
          <p:spPr>
            <a:xfrm>
              <a:off x="390472" y="973472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Remove “Stop Words” (The, ‘a’ , of, …)</a:t>
              </a:r>
              <a:endParaRPr lang="en-GB" sz="14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E51B9-DA8F-4484-A55A-B763D40E7DFC}"/>
              </a:ext>
            </a:extLst>
          </p:cNvPr>
          <p:cNvGrpSpPr/>
          <p:nvPr/>
        </p:nvGrpSpPr>
        <p:grpSpPr>
          <a:xfrm>
            <a:off x="7723707" y="4302200"/>
            <a:ext cx="2531716" cy="421952"/>
            <a:chOff x="567170" y="1441670"/>
            <a:chExt cx="2531716" cy="42195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3C9C8F1-F379-40DF-B9C8-4158C4E438F1}"/>
                </a:ext>
              </a:extLst>
            </p:cNvPr>
            <p:cNvSpPr/>
            <p:nvPr/>
          </p:nvSpPr>
          <p:spPr>
            <a:xfrm>
              <a:off x="567170" y="1441670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1F746A05-7F96-4E30-892E-5B35E4D78EEE}"/>
                </a:ext>
              </a:extLst>
            </p:cNvPr>
            <p:cNvSpPr txBox="1"/>
            <p:nvPr/>
          </p:nvSpPr>
          <p:spPr>
            <a:xfrm>
              <a:off x="579529" y="1454029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Convert all string to lower case</a:t>
              </a:r>
              <a:endParaRPr lang="en-GB" sz="1400" kern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5DA63-6F7E-4CD4-ABC7-BB284C6CDA24}"/>
              </a:ext>
            </a:extLst>
          </p:cNvPr>
          <p:cNvGrpSpPr/>
          <p:nvPr/>
        </p:nvGrpSpPr>
        <p:grpSpPr>
          <a:xfrm>
            <a:off x="7736066" y="4788815"/>
            <a:ext cx="2531716" cy="421952"/>
            <a:chOff x="756227" y="1922227"/>
            <a:chExt cx="2531716" cy="42195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40A042A-5593-49DC-8AE5-B4C2C65AB9C4}"/>
                </a:ext>
              </a:extLst>
            </p:cNvPr>
            <p:cNvSpPr/>
            <p:nvPr/>
          </p:nvSpPr>
          <p:spPr>
            <a:xfrm>
              <a:off x="756227" y="1922227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4">
              <a:extLst>
                <a:ext uri="{FF2B5EF4-FFF2-40B4-BE49-F238E27FC236}">
                  <a16:creationId xmlns:a16="http://schemas.microsoft.com/office/drawing/2014/main" id="{1BB77FFE-5ED8-449C-A150-80EBD85C5597}"/>
                </a:ext>
              </a:extLst>
            </p:cNvPr>
            <p:cNvSpPr txBox="1"/>
            <p:nvPr/>
          </p:nvSpPr>
          <p:spPr>
            <a:xfrm>
              <a:off x="768586" y="1944211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Remove single character</a:t>
              </a:r>
              <a:endParaRPr lang="en-GB" sz="1400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297EA3-0F85-46FF-A0D5-FB3903231A9D}"/>
              </a:ext>
            </a:extLst>
          </p:cNvPr>
          <p:cNvGrpSpPr/>
          <p:nvPr/>
        </p:nvGrpSpPr>
        <p:grpSpPr>
          <a:xfrm>
            <a:off x="9858822" y="3118568"/>
            <a:ext cx="274269" cy="274269"/>
            <a:chOff x="2257447" y="308259"/>
            <a:chExt cx="274269" cy="274269"/>
          </a:xfrm>
        </p:grpSpPr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C079E6F8-52B5-4816-A8B2-38F607ABCA2D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Arrow: Down 4">
              <a:extLst>
                <a:ext uri="{FF2B5EF4-FFF2-40B4-BE49-F238E27FC236}">
                  <a16:creationId xmlns:a16="http://schemas.microsoft.com/office/drawing/2014/main" id="{14A456F9-07C0-45DE-82AE-377D7BB24569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283606-FB9E-469B-893F-3B3E77E9BE0C}"/>
              </a:ext>
            </a:extLst>
          </p:cNvPr>
          <p:cNvGrpSpPr/>
          <p:nvPr/>
        </p:nvGrpSpPr>
        <p:grpSpPr>
          <a:xfrm>
            <a:off x="9875791" y="3608552"/>
            <a:ext cx="274269" cy="274269"/>
            <a:chOff x="2257447" y="308259"/>
            <a:chExt cx="274269" cy="274269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F6B56346-0F49-4820-981A-F3D475F86BE9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Arrow: Down 4">
              <a:extLst>
                <a:ext uri="{FF2B5EF4-FFF2-40B4-BE49-F238E27FC236}">
                  <a16:creationId xmlns:a16="http://schemas.microsoft.com/office/drawing/2014/main" id="{942C3A16-D82F-4BD6-B2B4-AC8A5F28629D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BC54D-B08B-44E4-88D0-1185F214BD7B}"/>
              </a:ext>
            </a:extLst>
          </p:cNvPr>
          <p:cNvGrpSpPr/>
          <p:nvPr/>
        </p:nvGrpSpPr>
        <p:grpSpPr>
          <a:xfrm>
            <a:off x="9858219" y="4097846"/>
            <a:ext cx="274269" cy="274269"/>
            <a:chOff x="2257447" y="308259"/>
            <a:chExt cx="274269" cy="274269"/>
          </a:xfrm>
        </p:grpSpPr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8E748A1B-B0D2-4853-8C27-FDEC7EE11471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Arrow: Down 4">
              <a:extLst>
                <a:ext uri="{FF2B5EF4-FFF2-40B4-BE49-F238E27FC236}">
                  <a16:creationId xmlns:a16="http://schemas.microsoft.com/office/drawing/2014/main" id="{A9A0C418-077D-421B-AC67-F4670FC7EFC4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4562B51-4C04-476F-A5A4-7F1283C3147E}"/>
              </a:ext>
            </a:extLst>
          </p:cNvPr>
          <p:cNvGrpSpPr/>
          <p:nvPr/>
        </p:nvGrpSpPr>
        <p:grpSpPr>
          <a:xfrm>
            <a:off x="9875791" y="4643762"/>
            <a:ext cx="274269" cy="274269"/>
            <a:chOff x="2257447" y="308259"/>
            <a:chExt cx="274269" cy="274269"/>
          </a:xfrm>
        </p:grpSpPr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EB89B48C-6CEA-4E5E-B1AC-AEBA91EE7934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Arrow: Down 4">
              <a:extLst>
                <a:ext uri="{FF2B5EF4-FFF2-40B4-BE49-F238E27FC236}">
                  <a16:creationId xmlns:a16="http://schemas.microsoft.com/office/drawing/2014/main" id="{9EBA15AB-30BE-4F8E-AA2C-1D3DDD766CB3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1DA57A-A10D-4464-A9AF-E4E557F36E49}"/>
              </a:ext>
            </a:extLst>
          </p:cNvPr>
          <p:cNvCxnSpPr>
            <a:cxnSpLocks/>
          </p:cNvCxnSpPr>
          <p:nvPr/>
        </p:nvCxnSpPr>
        <p:spPr>
          <a:xfrm>
            <a:off x="441846" y="161436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9BB428-4686-4A2F-8F56-42A0ACEC3507}"/>
              </a:ext>
            </a:extLst>
          </p:cNvPr>
          <p:cNvCxnSpPr>
            <a:cxnSpLocks/>
          </p:cNvCxnSpPr>
          <p:nvPr/>
        </p:nvCxnSpPr>
        <p:spPr>
          <a:xfrm>
            <a:off x="863753" y="161436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D99932-636A-40E7-9B5A-CF6A2DFA09CC}"/>
              </a:ext>
            </a:extLst>
          </p:cNvPr>
          <p:cNvCxnSpPr>
            <a:cxnSpLocks/>
          </p:cNvCxnSpPr>
          <p:nvPr/>
        </p:nvCxnSpPr>
        <p:spPr>
          <a:xfrm>
            <a:off x="1335391" y="161436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C2B372-460B-4C09-8DE9-5DFFD2563F9F}"/>
              </a:ext>
            </a:extLst>
          </p:cNvPr>
          <p:cNvCxnSpPr>
            <a:cxnSpLocks/>
          </p:cNvCxnSpPr>
          <p:nvPr/>
        </p:nvCxnSpPr>
        <p:spPr>
          <a:xfrm>
            <a:off x="1749278" y="161436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F3D76A-0556-43A2-9BF4-D20E1A38AF22}"/>
              </a:ext>
            </a:extLst>
          </p:cNvPr>
          <p:cNvCxnSpPr>
            <a:cxnSpLocks/>
          </p:cNvCxnSpPr>
          <p:nvPr/>
        </p:nvCxnSpPr>
        <p:spPr>
          <a:xfrm>
            <a:off x="4434726" y="161436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3F7391-B053-4934-AA1D-478630876957}"/>
              </a:ext>
            </a:extLst>
          </p:cNvPr>
          <p:cNvCxnSpPr>
            <a:cxnSpLocks/>
          </p:cNvCxnSpPr>
          <p:nvPr/>
        </p:nvCxnSpPr>
        <p:spPr>
          <a:xfrm>
            <a:off x="546267" y="1150747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B3D2B1-EAAF-452A-B030-DA4F7A24E848}"/>
              </a:ext>
            </a:extLst>
          </p:cNvPr>
          <p:cNvCxnSpPr>
            <a:cxnSpLocks/>
          </p:cNvCxnSpPr>
          <p:nvPr/>
        </p:nvCxnSpPr>
        <p:spPr>
          <a:xfrm>
            <a:off x="989424" y="1150747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61EDED-B7AB-4012-A8D2-92E5725C1C70}"/>
              </a:ext>
            </a:extLst>
          </p:cNvPr>
          <p:cNvCxnSpPr>
            <a:cxnSpLocks/>
          </p:cNvCxnSpPr>
          <p:nvPr/>
        </p:nvCxnSpPr>
        <p:spPr>
          <a:xfrm>
            <a:off x="1403311" y="1150747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3BF024-6893-4C2E-8268-22075005F1CC}"/>
              </a:ext>
            </a:extLst>
          </p:cNvPr>
          <p:cNvCxnSpPr>
            <a:cxnSpLocks/>
          </p:cNvCxnSpPr>
          <p:nvPr/>
        </p:nvCxnSpPr>
        <p:spPr>
          <a:xfrm>
            <a:off x="1534459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6C5D11A-8B73-4312-8919-3339F7E3CFF9}"/>
              </a:ext>
            </a:extLst>
          </p:cNvPr>
          <p:cNvCxnSpPr>
            <a:cxnSpLocks/>
          </p:cNvCxnSpPr>
          <p:nvPr/>
        </p:nvCxnSpPr>
        <p:spPr>
          <a:xfrm>
            <a:off x="1999534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B228AD-38AB-4895-952C-ED2AB9975CB3}"/>
              </a:ext>
            </a:extLst>
          </p:cNvPr>
          <p:cNvCxnSpPr>
            <a:cxnSpLocks/>
          </p:cNvCxnSpPr>
          <p:nvPr/>
        </p:nvCxnSpPr>
        <p:spPr>
          <a:xfrm>
            <a:off x="517786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773A1C-6B9B-4255-9C3E-C98BBF22AFCD}"/>
              </a:ext>
            </a:extLst>
          </p:cNvPr>
          <p:cNvCxnSpPr>
            <a:cxnSpLocks/>
          </p:cNvCxnSpPr>
          <p:nvPr/>
        </p:nvCxnSpPr>
        <p:spPr>
          <a:xfrm>
            <a:off x="2605926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36585D-2543-41CF-B5C3-4FB5EB7D8483}"/>
              </a:ext>
            </a:extLst>
          </p:cNvPr>
          <p:cNvCxnSpPr>
            <a:cxnSpLocks/>
          </p:cNvCxnSpPr>
          <p:nvPr/>
        </p:nvCxnSpPr>
        <p:spPr>
          <a:xfrm>
            <a:off x="3096815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C50BC0-D602-4C0D-BE26-6C06C580BE75}"/>
              </a:ext>
            </a:extLst>
          </p:cNvPr>
          <p:cNvCxnSpPr>
            <a:cxnSpLocks/>
          </p:cNvCxnSpPr>
          <p:nvPr/>
        </p:nvCxnSpPr>
        <p:spPr>
          <a:xfrm>
            <a:off x="4059884" y="18341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9BE94A-C979-4519-8E4A-538EF69C50D0}"/>
              </a:ext>
            </a:extLst>
          </p:cNvPr>
          <p:cNvCxnSpPr>
            <a:cxnSpLocks/>
          </p:cNvCxnSpPr>
          <p:nvPr/>
        </p:nvCxnSpPr>
        <p:spPr>
          <a:xfrm>
            <a:off x="546267" y="2032902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9DCA99D-B762-4562-8732-85FBA22BDD3C}"/>
              </a:ext>
            </a:extLst>
          </p:cNvPr>
          <p:cNvCxnSpPr>
            <a:cxnSpLocks/>
          </p:cNvCxnSpPr>
          <p:nvPr/>
        </p:nvCxnSpPr>
        <p:spPr>
          <a:xfrm>
            <a:off x="1070781" y="2042527"/>
            <a:ext cx="665059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989626-AE25-4FB8-8DA4-1F1AF802BDA4}"/>
              </a:ext>
            </a:extLst>
          </p:cNvPr>
          <p:cNvCxnSpPr>
            <a:cxnSpLocks/>
          </p:cNvCxnSpPr>
          <p:nvPr/>
        </p:nvCxnSpPr>
        <p:spPr>
          <a:xfrm>
            <a:off x="1823759" y="2023277"/>
            <a:ext cx="399677" cy="96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BCBBE6-7A17-4B67-8ECD-9274286EDE64}"/>
              </a:ext>
            </a:extLst>
          </p:cNvPr>
          <p:cNvCxnSpPr>
            <a:cxnSpLocks/>
          </p:cNvCxnSpPr>
          <p:nvPr/>
        </p:nvCxnSpPr>
        <p:spPr>
          <a:xfrm flipV="1">
            <a:off x="2923831" y="2023277"/>
            <a:ext cx="425761" cy="5343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44F871-1582-4CCB-8634-0389DEBB1049}"/>
              </a:ext>
            </a:extLst>
          </p:cNvPr>
          <p:cNvCxnSpPr>
            <a:cxnSpLocks/>
          </p:cNvCxnSpPr>
          <p:nvPr/>
        </p:nvCxnSpPr>
        <p:spPr>
          <a:xfrm>
            <a:off x="3442782" y="2018995"/>
            <a:ext cx="77308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EAFA357-00D5-4E32-8221-815A0D2E27ED}"/>
              </a:ext>
            </a:extLst>
          </p:cNvPr>
          <p:cNvCxnSpPr>
            <a:cxnSpLocks/>
          </p:cNvCxnSpPr>
          <p:nvPr/>
        </p:nvCxnSpPr>
        <p:spPr>
          <a:xfrm>
            <a:off x="4405851" y="2018995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3F1004-DD81-46C4-A2FF-F52B8D35AE65}"/>
              </a:ext>
            </a:extLst>
          </p:cNvPr>
          <p:cNvCxnSpPr>
            <a:cxnSpLocks/>
          </p:cNvCxnSpPr>
          <p:nvPr/>
        </p:nvCxnSpPr>
        <p:spPr>
          <a:xfrm>
            <a:off x="441846" y="2377808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8D944A-E8D5-4410-B6CC-84EEF7422386}"/>
              </a:ext>
            </a:extLst>
          </p:cNvPr>
          <p:cNvCxnSpPr>
            <a:cxnSpLocks/>
          </p:cNvCxnSpPr>
          <p:nvPr/>
        </p:nvCxnSpPr>
        <p:spPr>
          <a:xfrm>
            <a:off x="816440" y="2378175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F44BEA-12F1-41B4-A13D-D3B7CEBDF495}"/>
              </a:ext>
            </a:extLst>
          </p:cNvPr>
          <p:cNvCxnSpPr>
            <a:cxnSpLocks/>
          </p:cNvCxnSpPr>
          <p:nvPr/>
        </p:nvCxnSpPr>
        <p:spPr>
          <a:xfrm>
            <a:off x="2038034" y="2368550"/>
            <a:ext cx="223902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399177-C66A-4D90-BFE0-4F126EAD5D61}"/>
              </a:ext>
            </a:extLst>
          </p:cNvPr>
          <p:cNvCxnSpPr>
            <a:cxnSpLocks/>
          </p:cNvCxnSpPr>
          <p:nvPr/>
        </p:nvCxnSpPr>
        <p:spPr>
          <a:xfrm flipV="1">
            <a:off x="3154565" y="2368550"/>
            <a:ext cx="252777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22D32D-D1AC-499E-B08F-F7756805EEBD}"/>
              </a:ext>
            </a:extLst>
          </p:cNvPr>
          <p:cNvCxnSpPr>
            <a:cxnSpLocks/>
          </p:cNvCxnSpPr>
          <p:nvPr/>
        </p:nvCxnSpPr>
        <p:spPr>
          <a:xfrm>
            <a:off x="3853776" y="2368550"/>
            <a:ext cx="467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E42EA26-9FC6-405E-9A18-37C349BBB6E1}"/>
              </a:ext>
            </a:extLst>
          </p:cNvPr>
          <p:cNvCxnSpPr>
            <a:cxnSpLocks/>
          </p:cNvCxnSpPr>
          <p:nvPr/>
        </p:nvCxnSpPr>
        <p:spPr>
          <a:xfrm>
            <a:off x="4434726" y="2368550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1C897A7-5C65-4B8F-9A90-63CAAD96DA60}"/>
              </a:ext>
            </a:extLst>
          </p:cNvPr>
          <p:cNvCxnSpPr>
            <a:cxnSpLocks/>
          </p:cNvCxnSpPr>
          <p:nvPr/>
        </p:nvCxnSpPr>
        <p:spPr>
          <a:xfrm>
            <a:off x="4837531" y="2377808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DF3E2F-4E27-4793-9F70-69B162A2577C}"/>
              </a:ext>
            </a:extLst>
          </p:cNvPr>
          <p:cNvCxnSpPr>
            <a:cxnSpLocks/>
          </p:cNvCxnSpPr>
          <p:nvPr/>
        </p:nvCxnSpPr>
        <p:spPr>
          <a:xfrm>
            <a:off x="1335391" y="2582868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BB73D3-3589-4A8A-889C-41BB000B5F8B}"/>
              </a:ext>
            </a:extLst>
          </p:cNvPr>
          <p:cNvCxnSpPr>
            <a:cxnSpLocks/>
          </p:cNvCxnSpPr>
          <p:nvPr/>
        </p:nvCxnSpPr>
        <p:spPr>
          <a:xfrm>
            <a:off x="1758360" y="2582868"/>
            <a:ext cx="199068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3B2D04-2262-46FF-BD05-BDF2024CD9FB}"/>
              </a:ext>
            </a:extLst>
          </p:cNvPr>
          <p:cNvCxnSpPr>
            <a:cxnSpLocks/>
          </p:cNvCxnSpPr>
          <p:nvPr/>
        </p:nvCxnSpPr>
        <p:spPr>
          <a:xfrm flipV="1">
            <a:off x="3320717" y="2571778"/>
            <a:ext cx="266173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5A1F321-77D1-43F2-8347-43F223CD279A}"/>
              </a:ext>
            </a:extLst>
          </p:cNvPr>
          <p:cNvCxnSpPr>
            <a:cxnSpLocks/>
          </p:cNvCxnSpPr>
          <p:nvPr/>
        </p:nvCxnSpPr>
        <p:spPr>
          <a:xfrm>
            <a:off x="1301080" y="2801319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6EFB55-BD25-48BE-A2A2-6E8D8F21A8F7}"/>
              </a:ext>
            </a:extLst>
          </p:cNvPr>
          <p:cNvCxnSpPr>
            <a:cxnSpLocks/>
          </p:cNvCxnSpPr>
          <p:nvPr/>
        </p:nvCxnSpPr>
        <p:spPr>
          <a:xfrm>
            <a:off x="1758903" y="2791694"/>
            <a:ext cx="772541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F60A712-0347-4EA7-91D5-9B595FB11D21}"/>
              </a:ext>
            </a:extLst>
          </p:cNvPr>
          <p:cNvCxnSpPr>
            <a:cxnSpLocks/>
          </p:cNvCxnSpPr>
          <p:nvPr/>
        </p:nvCxnSpPr>
        <p:spPr>
          <a:xfrm>
            <a:off x="2605926" y="2782436"/>
            <a:ext cx="416407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CE7100D-CB74-4011-9288-1637E2390F51}"/>
              </a:ext>
            </a:extLst>
          </p:cNvPr>
          <p:cNvCxnSpPr>
            <a:cxnSpLocks/>
          </p:cNvCxnSpPr>
          <p:nvPr/>
        </p:nvCxnSpPr>
        <p:spPr>
          <a:xfrm>
            <a:off x="3713917" y="2782436"/>
            <a:ext cx="501948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122EA04-A8CB-4B2B-A3EA-EA4BBC1EF502}"/>
              </a:ext>
            </a:extLst>
          </p:cNvPr>
          <p:cNvCxnSpPr>
            <a:cxnSpLocks/>
          </p:cNvCxnSpPr>
          <p:nvPr/>
        </p:nvCxnSpPr>
        <p:spPr>
          <a:xfrm>
            <a:off x="4321743" y="2782436"/>
            <a:ext cx="78927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3128288-2A95-4BDC-A6B5-B8AC0F2A309C}"/>
              </a:ext>
            </a:extLst>
          </p:cNvPr>
          <p:cNvCxnSpPr>
            <a:cxnSpLocks/>
          </p:cNvCxnSpPr>
          <p:nvPr/>
        </p:nvCxnSpPr>
        <p:spPr>
          <a:xfrm>
            <a:off x="441846" y="3012980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9DA3E8-33D9-448A-BA11-A8780DC85B1B}"/>
              </a:ext>
            </a:extLst>
          </p:cNvPr>
          <p:cNvCxnSpPr>
            <a:cxnSpLocks/>
          </p:cNvCxnSpPr>
          <p:nvPr/>
        </p:nvCxnSpPr>
        <p:spPr>
          <a:xfrm flipV="1">
            <a:off x="1320330" y="3000254"/>
            <a:ext cx="129106" cy="12359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8F94FAF-AB6C-4586-9DFD-BE2A0103E2C8}"/>
              </a:ext>
            </a:extLst>
          </p:cNvPr>
          <p:cNvCxnSpPr>
            <a:cxnSpLocks/>
          </p:cNvCxnSpPr>
          <p:nvPr/>
        </p:nvCxnSpPr>
        <p:spPr>
          <a:xfrm>
            <a:off x="1529732" y="3000254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94C9DE2-F39A-4110-8E68-24F72F355528}"/>
              </a:ext>
            </a:extLst>
          </p:cNvPr>
          <p:cNvCxnSpPr>
            <a:cxnSpLocks/>
          </p:cNvCxnSpPr>
          <p:nvPr/>
        </p:nvCxnSpPr>
        <p:spPr>
          <a:xfrm>
            <a:off x="3191609" y="2990996"/>
            <a:ext cx="21573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689B6BA-FC76-43BB-BC52-AE523EF936F6}"/>
              </a:ext>
            </a:extLst>
          </p:cNvPr>
          <p:cNvCxnSpPr>
            <a:cxnSpLocks/>
          </p:cNvCxnSpPr>
          <p:nvPr/>
        </p:nvCxnSpPr>
        <p:spPr>
          <a:xfrm>
            <a:off x="3805650" y="3003355"/>
            <a:ext cx="25423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1412877-6170-4743-A78B-3CE397A0EE3C}"/>
              </a:ext>
            </a:extLst>
          </p:cNvPr>
          <p:cNvCxnSpPr>
            <a:cxnSpLocks/>
          </p:cNvCxnSpPr>
          <p:nvPr/>
        </p:nvCxnSpPr>
        <p:spPr>
          <a:xfrm>
            <a:off x="4822528" y="301261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C09A2A0-F6F8-4CC9-AC0B-11E4FCC7F2CF}"/>
              </a:ext>
            </a:extLst>
          </p:cNvPr>
          <p:cNvCxnSpPr>
            <a:cxnSpLocks/>
          </p:cNvCxnSpPr>
          <p:nvPr/>
        </p:nvCxnSpPr>
        <p:spPr>
          <a:xfrm>
            <a:off x="422596" y="319148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38A866-B6DA-4054-BE74-FB95F1C1AB46}"/>
              </a:ext>
            </a:extLst>
          </p:cNvPr>
          <p:cNvCxnSpPr>
            <a:cxnSpLocks/>
          </p:cNvCxnSpPr>
          <p:nvPr/>
        </p:nvCxnSpPr>
        <p:spPr>
          <a:xfrm>
            <a:off x="3869898" y="3191854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B9984A-8209-4325-A850-3F78EC44F3F3}"/>
              </a:ext>
            </a:extLst>
          </p:cNvPr>
          <p:cNvCxnSpPr>
            <a:cxnSpLocks/>
          </p:cNvCxnSpPr>
          <p:nvPr/>
        </p:nvCxnSpPr>
        <p:spPr>
          <a:xfrm>
            <a:off x="4321743" y="3182228"/>
            <a:ext cx="279133" cy="925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56D36F-850E-4DC1-90B5-3AD969EB64E0}"/>
              </a:ext>
            </a:extLst>
          </p:cNvPr>
          <p:cNvCxnSpPr>
            <a:cxnSpLocks/>
          </p:cNvCxnSpPr>
          <p:nvPr/>
        </p:nvCxnSpPr>
        <p:spPr>
          <a:xfrm>
            <a:off x="4697128" y="3191853"/>
            <a:ext cx="41990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C5DF3B2-5C92-483C-8CA5-6FB9E20F4E14}"/>
              </a:ext>
            </a:extLst>
          </p:cNvPr>
          <p:cNvCxnSpPr>
            <a:cxnSpLocks/>
          </p:cNvCxnSpPr>
          <p:nvPr/>
        </p:nvCxnSpPr>
        <p:spPr>
          <a:xfrm>
            <a:off x="1276452" y="339757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07D1BB-9FFB-442A-8976-8E7C4E0A9C98}"/>
              </a:ext>
            </a:extLst>
          </p:cNvPr>
          <p:cNvCxnSpPr>
            <a:cxnSpLocks/>
          </p:cNvCxnSpPr>
          <p:nvPr/>
        </p:nvCxnSpPr>
        <p:spPr>
          <a:xfrm>
            <a:off x="1702715" y="339757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3FABE30-F6C6-4CB2-A3CC-9F12147C4BE7}"/>
              </a:ext>
            </a:extLst>
          </p:cNvPr>
          <p:cNvCxnSpPr>
            <a:cxnSpLocks/>
          </p:cNvCxnSpPr>
          <p:nvPr/>
        </p:nvCxnSpPr>
        <p:spPr>
          <a:xfrm>
            <a:off x="2808598" y="3397943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6821091-CC2C-4ED5-94D8-05DAC672FEE1}"/>
              </a:ext>
            </a:extLst>
          </p:cNvPr>
          <p:cNvCxnSpPr>
            <a:cxnSpLocks/>
          </p:cNvCxnSpPr>
          <p:nvPr/>
        </p:nvCxnSpPr>
        <p:spPr>
          <a:xfrm>
            <a:off x="3294426" y="339757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41F14F-F7CC-4B88-97E7-ED6D2815AF9C}"/>
              </a:ext>
            </a:extLst>
          </p:cNvPr>
          <p:cNvCxnSpPr>
            <a:cxnSpLocks/>
          </p:cNvCxnSpPr>
          <p:nvPr/>
        </p:nvCxnSpPr>
        <p:spPr>
          <a:xfrm>
            <a:off x="3713917" y="339757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FA4BB8F-9FF2-4535-9A41-4EF97D84824D}"/>
              </a:ext>
            </a:extLst>
          </p:cNvPr>
          <p:cNvCxnSpPr>
            <a:cxnSpLocks/>
          </p:cNvCxnSpPr>
          <p:nvPr/>
        </p:nvCxnSpPr>
        <p:spPr>
          <a:xfrm>
            <a:off x="1209720" y="3613956"/>
            <a:ext cx="34596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7AF1795-7B5C-4BE8-BC32-8B4F66A8CB31}"/>
              </a:ext>
            </a:extLst>
          </p:cNvPr>
          <p:cNvCxnSpPr>
            <a:cxnSpLocks/>
          </p:cNvCxnSpPr>
          <p:nvPr/>
        </p:nvCxnSpPr>
        <p:spPr>
          <a:xfrm flipV="1">
            <a:off x="5067948" y="1590040"/>
            <a:ext cx="215252" cy="165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B38EFD-66BE-4ECA-BF1E-85CC53EB5152}"/>
              </a:ext>
            </a:extLst>
          </p:cNvPr>
          <p:cNvCxnSpPr>
            <a:cxnSpLocks/>
          </p:cNvCxnSpPr>
          <p:nvPr/>
        </p:nvCxnSpPr>
        <p:spPr>
          <a:xfrm flipV="1">
            <a:off x="4729097" y="1117083"/>
            <a:ext cx="215252" cy="1657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D535F42-EB5C-4BA4-A360-110D56449DAF}"/>
              </a:ext>
            </a:extLst>
          </p:cNvPr>
          <p:cNvGrpSpPr/>
          <p:nvPr/>
        </p:nvGrpSpPr>
        <p:grpSpPr>
          <a:xfrm>
            <a:off x="7723707" y="5275430"/>
            <a:ext cx="2531716" cy="421952"/>
            <a:chOff x="756227" y="1922227"/>
            <a:chExt cx="2531716" cy="42195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5D72BD0-727E-4F79-B5FD-A98F9AFF3543}"/>
                </a:ext>
              </a:extLst>
            </p:cNvPr>
            <p:cNvSpPr/>
            <p:nvPr/>
          </p:nvSpPr>
          <p:spPr>
            <a:xfrm>
              <a:off x="756227" y="1922227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Rectangle: Rounded Corners 4">
              <a:extLst>
                <a:ext uri="{FF2B5EF4-FFF2-40B4-BE49-F238E27FC236}">
                  <a16:creationId xmlns:a16="http://schemas.microsoft.com/office/drawing/2014/main" id="{4F0F144D-EAFE-4832-A0BF-23215C3B40C9}"/>
                </a:ext>
              </a:extLst>
            </p:cNvPr>
            <p:cNvSpPr txBox="1"/>
            <p:nvPr/>
          </p:nvSpPr>
          <p:spPr>
            <a:xfrm>
              <a:off x="768586" y="1944211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Stemming (searched, searching =&gt; search)</a:t>
              </a:r>
              <a:endParaRPr lang="en-GB" sz="1400" kern="12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8E7EA6-A77D-4B37-8044-DEEDCB890DAB}"/>
              </a:ext>
            </a:extLst>
          </p:cNvPr>
          <p:cNvGrpSpPr/>
          <p:nvPr/>
        </p:nvGrpSpPr>
        <p:grpSpPr>
          <a:xfrm>
            <a:off x="9863432" y="5130377"/>
            <a:ext cx="274269" cy="274269"/>
            <a:chOff x="2257447" y="308259"/>
            <a:chExt cx="274269" cy="274269"/>
          </a:xfrm>
        </p:grpSpPr>
        <p:sp>
          <p:nvSpPr>
            <p:cNvPr id="134" name="Arrow: Down 133">
              <a:extLst>
                <a:ext uri="{FF2B5EF4-FFF2-40B4-BE49-F238E27FC236}">
                  <a16:creationId xmlns:a16="http://schemas.microsoft.com/office/drawing/2014/main" id="{FEDBDD5B-E483-4B26-B335-C8578563AE27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5" name="Arrow: Down 4">
              <a:extLst>
                <a:ext uri="{FF2B5EF4-FFF2-40B4-BE49-F238E27FC236}">
                  <a16:creationId xmlns:a16="http://schemas.microsoft.com/office/drawing/2014/main" id="{90830A12-C56E-402A-9F37-7EB2EF625303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A6E9F4F6-937E-4F56-810C-143A64BB1091}"/>
              </a:ext>
            </a:extLst>
          </p:cNvPr>
          <p:cNvSpPr/>
          <p:nvPr/>
        </p:nvSpPr>
        <p:spPr>
          <a:xfrm>
            <a:off x="10462215" y="2342463"/>
            <a:ext cx="1006764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  <a:endParaRPr lang="en-GB" dirty="0"/>
          </a:p>
        </p:txBody>
      </p:sp>
      <p:sp>
        <p:nvSpPr>
          <p:cNvPr id="137" name="Arrow: Curved Right 136">
            <a:extLst>
              <a:ext uri="{FF2B5EF4-FFF2-40B4-BE49-F238E27FC236}">
                <a16:creationId xmlns:a16="http://schemas.microsoft.com/office/drawing/2014/main" id="{6DEA0D1D-A754-4878-A923-79F44F32573C}"/>
              </a:ext>
            </a:extLst>
          </p:cNvPr>
          <p:cNvSpPr/>
          <p:nvPr/>
        </p:nvSpPr>
        <p:spPr>
          <a:xfrm>
            <a:off x="10085820" y="1996027"/>
            <a:ext cx="295564" cy="606872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7A3C7C9-A8BB-4790-871F-F70AF8EBEA4B}"/>
              </a:ext>
            </a:extLst>
          </p:cNvPr>
          <p:cNvGrpSpPr/>
          <p:nvPr/>
        </p:nvGrpSpPr>
        <p:grpSpPr>
          <a:xfrm>
            <a:off x="7736066" y="5762045"/>
            <a:ext cx="2531716" cy="421952"/>
            <a:chOff x="756227" y="1922227"/>
            <a:chExt cx="2531716" cy="421952"/>
          </a:xfrm>
        </p:grpSpPr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49CA1BE-A8E2-44EA-AA7F-3CE737E203CC}"/>
                </a:ext>
              </a:extLst>
            </p:cNvPr>
            <p:cNvSpPr/>
            <p:nvPr/>
          </p:nvSpPr>
          <p:spPr>
            <a:xfrm>
              <a:off x="756227" y="1922227"/>
              <a:ext cx="2531716" cy="4219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0" name="Rectangle: Rounded Corners 4">
              <a:extLst>
                <a:ext uri="{FF2B5EF4-FFF2-40B4-BE49-F238E27FC236}">
                  <a16:creationId xmlns:a16="http://schemas.microsoft.com/office/drawing/2014/main" id="{B8533E88-2558-4653-A6E2-9D9AE53CA0A7}"/>
                </a:ext>
              </a:extLst>
            </p:cNvPr>
            <p:cNvSpPr txBox="1"/>
            <p:nvPr/>
          </p:nvSpPr>
          <p:spPr>
            <a:xfrm>
              <a:off x="768586" y="1944211"/>
              <a:ext cx="2043673" cy="397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Combine 3 times Title + 1-time  Body</a:t>
              </a:r>
              <a:endParaRPr lang="en-GB" sz="1400" kern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7017DA-FCD9-4CC5-A418-7B0CBA7838F9}"/>
              </a:ext>
            </a:extLst>
          </p:cNvPr>
          <p:cNvGrpSpPr/>
          <p:nvPr/>
        </p:nvGrpSpPr>
        <p:grpSpPr>
          <a:xfrm>
            <a:off x="9875791" y="5616992"/>
            <a:ext cx="274269" cy="274269"/>
            <a:chOff x="2257447" y="308259"/>
            <a:chExt cx="274269" cy="274269"/>
          </a:xfrm>
        </p:grpSpPr>
        <p:sp>
          <p:nvSpPr>
            <p:cNvPr id="142" name="Arrow: Down 141">
              <a:extLst>
                <a:ext uri="{FF2B5EF4-FFF2-40B4-BE49-F238E27FC236}">
                  <a16:creationId xmlns:a16="http://schemas.microsoft.com/office/drawing/2014/main" id="{FE441D54-4015-453D-B6F6-C39DFDCB0BDF}"/>
                </a:ext>
              </a:extLst>
            </p:cNvPr>
            <p:cNvSpPr/>
            <p:nvPr/>
          </p:nvSpPr>
          <p:spPr>
            <a:xfrm>
              <a:off x="2257447" y="308259"/>
              <a:ext cx="274269" cy="27426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3" name="Arrow: Down 4">
              <a:extLst>
                <a:ext uri="{FF2B5EF4-FFF2-40B4-BE49-F238E27FC236}">
                  <a16:creationId xmlns:a16="http://schemas.microsoft.com/office/drawing/2014/main" id="{FC45EBF6-143F-4A3D-A741-E66A5FEFF270}"/>
                </a:ext>
              </a:extLst>
            </p:cNvPr>
            <p:cNvSpPr txBox="1"/>
            <p:nvPr/>
          </p:nvSpPr>
          <p:spPr>
            <a:xfrm>
              <a:off x="2319158" y="308259"/>
              <a:ext cx="150847" cy="2063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2091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31EC-97D7-4742-8B05-A4AA6A1E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8148-C4D7-4A9B-A2DD-72FD23F8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3EF27-ED4F-4EAE-A5B8-A709528E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81E85D-F970-4405-BB7A-6EF33AD8E919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4E5078-4486-49CF-8277-E84818B1E008}"/>
              </a:ext>
            </a:extLst>
          </p:cNvPr>
          <p:cNvSpPr/>
          <p:nvPr/>
        </p:nvSpPr>
        <p:spPr>
          <a:xfrm>
            <a:off x="10464800" y="1765546"/>
            <a:ext cx="1006764" cy="3651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E85BEFC8-4885-4312-BEFE-ECF680652C58}"/>
              </a:ext>
            </a:extLst>
          </p:cNvPr>
          <p:cNvSpPr/>
          <p:nvPr/>
        </p:nvSpPr>
        <p:spPr>
          <a:xfrm>
            <a:off x="10095345" y="1374053"/>
            <a:ext cx="295564" cy="568890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158F0C-D6AB-4707-827C-915490E8E84C}"/>
              </a:ext>
            </a:extLst>
          </p:cNvPr>
          <p:cNvSpPr/>
          <p:nvPr/>
        </p:nvSpPr>
        <p:spPr>
          <a:xfrm>
            <a:off x="10462215" y="2342463"/>
            <a:ext cx="1006764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  <a:endParaRPr lang="en-GB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916D2EB-4B52-4AF7-9F87-420BC77858B8}"/>
              </a:ext>
            </a:extLst>
          </p:cNvPr>
          <p:cNvSpPr/>
          <p:nvPr/>
        </p:nvSpPr>
        <p:spPr>
          <a:xfrm>
            <a:off x="10085820" y="1996027"/>
            <a:ext cx="295564" cy="606872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FDBA1-F627-4DD8-9F48-92F62252F182}"/>
              </a:ext>
            </a:extLst>
          </p:cNvPr>
          <p:cNvSpPr txBox="1"/>
          <p:nvPr/>
        </p:nvSpPr>
        <p:spPr>
          <a:xfrm>
            <a:off x="374469" y="1191491"/>
            <a:ext cx="520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correct version number </a:t>
            </a:r>
            <a:r>
              <a:rPr lang="en-US" dirty="0" err="1"/>
              <a:t>c#</a:t>
            </a:r>
            <a:r>
              <a:rPr lang="en-US" dirty="0"/>
              <a:t> came find answer </a:t>
            </a:r>
            <a:r>
              <a:rPr lang="en-US" dirty="0" err="1"/>
              <a:t>c#</a:t>
            </a:r>
            <a:r>
              <a:rPr lang="en-US" dirty="0"/>
              <a:t> 3.5 question </a:t>
            </a:r>
            <a:r>
              <a:rPr lang="en-US" dirty="0" err="1"/>
              <a:t>primarili</a:t>
            </a:r>
            <a:r>
              <a:rPr lang="en-US" dirty="0"/>
              <a:t> aid search answer use incorrect version number </a:t>
            </a:r>
            <a:r>
              <a:rPr lang="en-US" dirty="0" err="1"/>
              <a:t>c#</a:t>
            </a:r>
            <a:r>
              <a:rPr lang="en-US" dirty="0"/>
              <a:t> 3.5 hope </a:t>
            </a:r>
            <a:r>
              <a:rPr lang="en-US" dirty="0" err="1"/>
              <a:t>anyon</a:t>
            </a:r>
            <a:r>
              <a:rPr lang="en-US" dirty="0"/>
              <a:t> fail find answer wrong version number find question search right version number. </a:t>
            </a:r>
            <a:endParaRPr lang="en-GB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65BC8B5-5E2D-439F-81E7-EBB54CA1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88306"/>
              </p:ext>
            </p:extLst>
          </p:nvPr>
        </p:nvGraphicFramePr>
        <p:xfrm>
          <a:off x="1957820" y="3286679"/>
          <a:ext cx="81280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991714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89555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2572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816178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2468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78211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534435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10953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4068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035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hope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hope </a:t>
                      </a:r>
                      <a:r>
                        <a:rPr lang="en-GB" sz="1100" dirty="0" err="1"/>
                        <a:t>anyon</a:t>
                      </a:r>
                      <a:r>
                        <a:rPr lang="en-GB" sz="11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hope </a:t>
                      </a:r>
                      <a:r>
                        <a:rPr lang="en-GB" sz="1100" dirty="0" err="1"/>
                        <a:t>anyon</a:t>
                      </a:r>
                      <a:r>
                        <a:rPr lang="en-GB" sz="1100" dirty="0"/>
                        <a:t> fail'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question'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question </a:t>
                      </a:r>
                      <a:r>
                        <a:rPr lang="en-GB" sz="1100" dirty="0" err="1"/>
                        <a:t>primarili</a:t>
                      </a:r>
                      <a:r>
                        <a:rPr lang="en-GB" sz="11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'3.5 question </a:t>
                      </a:r>
                      <a:r>
                        <a:rPr lang="en-GB" sz="1100" dirty="0" err="1"/>
                        <a:t>primarili</a:t>
                      </a:r>
                      <a:r>
                        <a:rPr lang="en-GB" sz="1100" dirty="0"/>
                        <a:t> aid'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'aid'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'aid search',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'aid search answer'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44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0.0468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20313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D917D95-E95A-44F2-9841-7EA91F33B72A}"/>
              </a:ext>
            </a:extLst>
          </p:cNvPr>
          <p:cNvSpPr/>
          <p:nvPr/>
        </p:nvSpPr>
        <p:spPr>
          <a:xfrm>
            <a:off x="10462215" y="4039234"/>
            <a:ext cx="877179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1x161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19C75-C027-42C7-B91B-B51638D4A562}"/>
              </a:ext>
            </a:extLst>
          </p:cNvPr>
          <p:cNvSpPr txBox="1"/>
          <p:nvPr/>
        </p:nvSpPr>
        <p:spPr>
          <a:xfrm>
            <a:off x="374469" y="4849067"/>
            <a:ext cx="209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TF-IDF parameters In our dataset:</a:t>
            </a:r>
            <a:endParaRPr lang="en-GB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D994138-AC0D-40DB-BFA8-EBBDA459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84039"/>
              </p:ext>
            </p:extLst>
          </p:nvPr>
        </p:nvGraphicFramePr>
        <p:xfrm>
          <a:off x="1957819" y="549539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66531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216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451402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78238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4334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56882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5864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/>
                        <a:t>min_df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max_features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smooth_idf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tokenizer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sublinear_tf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ngram_range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5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0.0009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200000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space_tokenize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Range(1,4)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4806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9AB47DA-A005-4208-8276-1E64EFD4FDC3}"/>
              </a:ext>
            </a:extLst>
          </p:cNvPr>
          <p:cNvSpPr/>
          <p:nvPr/>
        </p:nvSpPr>
        <p:spPr>
          <a:xfrm>
            <a:off x="10462214" y="5860940"/>
            <a:ext cx="159643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114733x84000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5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5A0A-3083-4F6D-80C0-64E3DDBC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 </a:t>
            </a:r>
            <a:r>
              <a:rPr lang="en-US" sz="2000" dirty="0"/>
              <a:t>(Machine Learning)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3FCA-22DE-4074-A49C-FE39A250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479B8-DB2D-4847-AA33-C21DB983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D5679-D7C8-4D5E-838B-9E53B31AFD47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99E932-8DFA-413C-9715-8F119C197AB3}"/>
              </a:ext>
            </a:extLst>
          </p:cNvPr>
          <p:cNvSpPr/>
          <p:nvPr/>
        </p:nvSpPr>
        <p:spPr>
          <a:xfrm>
            <a:off x="10464800" y="1765546"/>
            <a:ext cx="1006764" cy="3651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98EE9A9-1704-4B99-A949-59172EEB71DD}"/>
              </a:ext>
            </a:extLst>
          </p:cNvPr>
          <p:cNvSpPr/>
          <p:nvPr/>
        </p:nvSpPr>
        <p:spPr>
          <a:xfrm>
            <a:off x="10095345" y="1374053"/>
            <a:ext cx="295564" cy="568890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DD95C4-B238-417C-A76B-336A835A0A27}"/>
              </a:ext>
            </a:extLst>
          </p:cNvPr>
          <p:cNvSpPr/>
          <p:nvPr/>
        </p:nvSpPr>
        <p:spPr>
          <a:xfrm>
            <a:off x="10462215" y="2342463"/>
            <a:ext cx="1006764" cy="3651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  <a:endParaRPr lang="en-GB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8757C09-646C-4DD9-8764-E0E44917F7CB}"/>
              </a:ext>
            </a:extLst>
          </p:cNvPr>
          <p:cNvSpPr/>
          <p:nvPr/>
        </p:nvSpPr>
        <p:spPr>
          <a:xfrm>
            <a:off x="10085820" y="1996027"/>
            <a:ext cx="295564" cy="606872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30892-97D7-434D-BC39-696607DD66EF}"/>
              </a:ext>
            </a:extLst>
          </p:cNvPr>
          <p:cNvSpPr txBox="1"/>
          <p:nvPr/>
        </p:nvSpPr>
        <p:spPr>
          <a:xfrm>
            <a:off x="712641" y="1401347"/>
            <a:ext cx="889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Simplest Solution: </a:t>
            </a:r>
            <a:r>
              <a:rPr lang="en-US" sz="2000" dirty="0"/>
              <a:t>One versus Rest classifier + Stochastic Gradient Descent </a:t>
            </a:r>
            <a:endParaRPr lang="en-GB" sz="24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4A8BED6-2B50-4AA7-B366-41FB80C53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15581"/>
              </p:ext>
            </p:extLst>
          </p:nvPr>
        </p:nvGraphicFramePr>
        <p:xfrm>
          <a:off x="1679575" y="4192189"/>
          <a:ext cx="3187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137976972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58633003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4158609264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1460455887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3104431943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1830237860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4200970005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1919234525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3865263449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140770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9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0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83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25066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906375EE-C658-4A41-8597-F724148B7868}"/>
              </a:ext>
            </a:extLst>
          </p:cNvPr>
          <p:cNvSpPr/>
          <p:nvPr/>
        </p:nvSpPr>
        <p:spPr>
          <a:xfrm rot="5400000">
            <a:off x="4149129" y="1205906"/>
            <a:ext cx="229789" cy="5168900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43067-FFEF-4544-BFF0-3F449EC43F52}"/>
              </a:ext>
            </a:extLst>
          </p:cNvPr>
          <p:cNvSpPr txBox="1"/>
          <p:nvPr/>
        </p:nvSpPr>
        <p:spPr>
          <a:xfrm>
            <a:off x="4943474" y="4787303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</a:t>
            </a:r>
            <a:endParaRPr lang="en-GB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29519B0-40F4-4926-8913-5C7F6437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74715"/>
              </p:ext>
            </p:extLst>
          </p:nvPr>
        </p:nvGraphicFramePr>
        <p:xfrm>
          <a:off x="5476874" y="4194729"/>
          <a:ext cx="1371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9569526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8979758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0896071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00312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5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86196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0D65CE-3F9C-4BFD-8E06-485B458A7D4B}"/>
              </a:ext>
            </a:extLst>
          </p:cNvPr>
          <p:cNvSpPr txBox="1"/>
          <p:nvPr/>
        </p:nvSpPr>
        <p:spPr>
          <a:xfrm>
            <a:off x="3744912" y="2919946"/>
            <a:ext cx="103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 114733</a:t>
            </a:r>
            <a:endParaRPr lang="en-GB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3B3653E5-6558-40F8-A4E1-2DB5CA2C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20910"/>
              </p:ext>
            </p:extLst>
          </p:nvPr>
        </p:nvGraphicFramePr>
        <p:xfrm>
          <a:off x="7324727" y="4192189"/>
          <a:ext cx="2495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21437344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279930422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5067485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580298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608546368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1740983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3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2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72232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767800C7-0D47-4977-8966-4B20765C8DE5}"/>
              </a:ext>
            </a:extLst>
          </p:cNvPr>
          <p:cNvSpPr/>
          <p:nvPr/>
        </p:nvSpPr>
        <p:spPr>
          <a:xfrm rot="5400000">
            <a:off x="8458167" y="2543141"/>
            <a:ext cx="228670" cy="2495550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270D6-49D7-437F-BD2A-F53FC962EDEA}"/>
              </a:ext>
            </a:extLst>
          </p:cNvPr>
          <p:cNvSpPr txBox="1"/>
          <p:nvPr/>
        </p:nvSpPr>
        <p:spPr>
          <a:xfrm>
            <a:off x="7729538" y="2924703"/>
            <a:ext cx="163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 (Classes)</a:t>
            </a:r>
          </a:p>
          <a:p>
            <a:pPr algn="ctr"/>
            <a:r>
              <a:rPr lang="en-US" dirty="0"/>
              <a:t>500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E0259A-74DC-421C-8947-FEF3D7A0D60F}"/>
              </a:ext>
            </a:extLst>
          </p:cNvPr>
          <p:cNvSpPr txBox="1"/>
          <p:nvPr/>
        </p:nvSpPr>
        <p:spPr>
          <a:xfrm>
            <a:off x="712641" y="925840"/>
            <a:ext cx="889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000" dirty="0"/>
              <a:t>Multilabel (multiclass) classification</a:t>
            </a:r>
            <a:endParaRPr lang="en-GB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78737C-DE17-4066-9C9A-308301B9A1BD}"/>
              </a:ext>
            </a:extLst>
          </p:cNvPr>
          <p:cNvSpPr/>
          <p:nvPr/>
        </p:nvSpPr>
        <p:spPr>
          <a:xfrm>
            <a:off x="7315202" y="4054814"/>
            <a:ext cx="428623" cy="1778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9A1C2-5351-4EE0-A037-DF2B900D9817}"/>
              </a:ext>
            </a:extLst>
          </p:cNvPr>
          <p:cNvSpPr/>
          <p:nvPr/>
        </p:nvSpPr>
        <p:spPr>
          <a:xfrm>
            <a:off x="7729538" y="4054814"/>
            <a:ext cx="428623" cy="1778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F8824A-8F4B-405F-99C9-3DEFE7EB2762}"/>
              </a:ext>
            </a:extLst>
          </p:cNvPr>
          <p:cNvSpPr/>
          <p:nvPr/>
        </p:nvSpPr>
        <p:spPr>
          <a:xfrm>
            <a:off x="8143874" y="4054814"/>
            <a:ext cx="428623" cy="17780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2B6FF-00EF-4E36-A9A9-8C06FA04B8C6}"/>
              </a:ext>
            </a:extLst>
          </p:cNvPr>
          <p:cNvSpPr txBox="1"/>
          <p:nvPr/>
        </p:nvSpPr>
        <p:spPr>
          <a:xfrm>
            <a:off x="712641" y="2263161"/>
            <a:ext cx="889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OnevsRest</a:t>
            </a:r>
            <a:r>
              <a:rPr lang="en-US" sz="2000" dirty="0"/>
              <a:t> Classifier: Multilabel classification -&gt; Multiple Single Label Classification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42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FB7F-FF9D-4EF6-8211-C68FEB8A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Solution </a:t>
            </a:r>
            <a:r>
              <a:rPr lang="en-US" sz="2000" dirty="0"/>
              <a:t>(Machine Learning)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6821-FCC7-4797-BFBD-F5CC2BFE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21834-5CBF-4BA7-895C-53662F64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B605-0221-4493-A902-C750E4FE4DB9}"/>
              </a:ext>
            </a:extLst>
          </p:cNvPr>
          <p:cNvSpPr txBox="1"/>
          <p:nvPr/>
        </p:nvSpPr>
        <p:spPr>
          <a:xfrm>
            <a:off x="1622977" y="2367981"/>
            <a:ext cx="388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Tags does not have any relations to each other 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CCB60-B60A-4709-AE56-2E6871F94C7A}"/>
              </a:ext>
            </a:extLst>
          </p:cNvPr>
          <p:cNvSpPr txBox="1"/>
          <p:nvPr/>
        </p:nvSpPr>
        <p:spPr>
          <a:xfrm>
            <a:off x="606000" y="1169721"/>
            <a:ext cx="3886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Improvement: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9246B-68EF-4CF3-8187-8748FEF90E81}"/>
              </a:ext>
            </a:extLst>
          </p:cNvPr>
          <p:cNvSpPr txBox="1"/>
          <p:nvPr/>
        </p:nvSpPr>
        <p:spPr>
          <a:xfrm>
            <a:off x="6735580" y="2309319"/>
            <a:ext cx="3886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specific model for those tags that occur together</a:t>
            </a:r>
            <a:endParaRPr lang="en-GB" sz="2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8236F8-B5EF-4C88-A5A0-280359ACA43A}"/>
              </a:ext>
            </a:extLst>
          </p:cNvPr>
          <p:cNvSpPr/>
          <p:nvPr/>
        </p:nvSpPr>
        <p:spPr>
          <a:xfrm>
            <a:off x="5509176" y="2367981"/>
            <a:ext cx="613201" cy="64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5F1970-312A-4FC6-B240-64DE854467D8}"/>
              </a:ext>
            </a:extLst>
          </p:cNvPr>
          <p:cNvSpPr/>
          <p:nvPr/>
        </p:nvSpPr>
        <p:spPr>
          <a:xfrm>
            <a:off x="4422531" y="3560885"/>
            <a:ext cx="2813538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create by whole Labels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81529-E4CA-4E85-A0D4-6E3724C674C8}"/>
              </a:ext>
            </a:extLst>
          </p:cNvPr>
          <p:cNvSpPr/>
          <p:nvPr/>
        </p:nvSpPr>
        <p:spPr>
          <a:xfrm>
            <a:off x="2130421" y="4667687"/>
            <a:ext cx="170570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c#, </a:t>
            </a:r>
            <a:r>
              <a:rPr lang="en-US" sz="1600" dirty="0" err="1"/>
              <a:t>.net</a:t>
            </a:r>
            <a:r>
              <a:rPr lang="en-US" sz="1600" dirty="0"/>
              <a:t>, asp.net, asp.net-</a:t>
            </a:r>
            <a:r>
              <a:rPr lang="en-US" sz="1600" dirty="0" err="1"/>
              <a:t>mvc</a:t>
            </a:r>
            <a:r>
              <a:rPr lang="en-US" sz="1600" dirty="0"/>
              <a:t> , </a:t>
            </a:r>
            <a:r>
              <a:rPr lang="en-US" sz="1600" dirty="0" err="1"/>
              <a:t>linq</a:t>
            </a:r>
            <a:endParaRPr lang="en-GB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347F9-EDA6-4470-97A1-254F9365DEBE}"/>
              </a:ext>
            </a:extLst>
          </p:cNvPr>
          <p:cNvSpPr/>
          <p:nvPr/>
        </p:nvSpPr>
        <p:spPr>
          <a:xfrm>
            <a:off x="4028889" y="4667687"/>
            <a:ext cx="170570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Java, Android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AC6BCF-D8C3-4570-A258-CFFA66DAEA9F}"/>
              </a:ext>
            </a:extLst>
          </p:cNvPr>
          <p:cNvSpPr/>
          <p:nvPr/>
        </p:nvSpPr>
        <p:spPr>
          <a:xfrm>
            <a:off x="5927357" y="4666848"/>
            <a:ext cx="170570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C++, C++ 11, C++ 14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911D3-CEBC-488E-8416-DA9063489B8B}"/>
              </a:ext>
            </a:extLst>
          </p:cNvPr>
          <p:cNvSpPr/>
          <p:nvPr/>
        </p:nvSpPr>
        <p:spPr>
          <a:xfrm>
            <a:off x="7825825" y="4666848"/>
            <a:ext cx="1705708" cy="6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Sql</a:t>
            </a:r>
            <a:r>
              <a:rPr lang="en-US" sz="1600" dirty="0"/>
              <a:t>, </a:t>
            </a:r>
            <a:r>
              <a:rPr lang="en-US" sz="1600" dirty="0" err="1"/>
              <a:t>mysql</a:t>
            </a:r>
            <a:r>
              <a:rPr lang="en-US" sz="1600" dirty="0"/>
              <a:t>, </a:t>
            </a:r>
            <a:r>
              <a:rPr lang="en-US" sz="1600" dirty="0" err="1"/>
              <a:t>sql</a:t>
            </a:r>
            <a:r>
              <a:rPr lang="en-US" sz="1600" dirty="0"/>
              <a:t>-server, </a:t>
            </a:r>
            <a:r>
              <a:rPr lang="en-GB" sz="1600" dirty="0" err="1"/>
              <a:t>postgresql</a:t>
            </a:r>
            <a:r>
              <a:rPr lang="en-GB" sz="1600" dirty="0"/>
              <a:t>, </a:t>
            </a:r>
            <a:r>
              <a:rPr lang="en-GB" sz="1600" dirty="0" err="1"/>
              <a:t>sqlite</a:t>
            </a:r>
            <a:r>
              <a:rPr lang="en-US" sz="1600" dirty="0"/>
              <a:t> </a:t>
            </a:r>
            <a:endParaRPr lang="en-GB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D767EE-BC2F-4043-B039-C583D104C86F}"/>
              </a:ext>
            </a:extLst>
          </p:cNvPr>
          <p:cNvCxnSpPr/>
          <p:nvPr/>
        </p:nvCxnSpPr>
        <p:spPr>
          <a:xfrm>
            <a:off x="2130421" y="4431323"/>
            <a:ext cx="7401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DD481D2C-E690-45FE-89A2-9BF35E654FAF}"/>
              </a:ext>
            </a:extLst>
          </p:cNvPr>
          <p:cNvSpPr/>
          <p:nvPr/>
        </p:nvSpPr>
        <p:spPr>
          <a:xfrm>
            <a:off x="1870676" y="3498638"/>
            <a:ext cx="140676" cy="773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5F18FBF-D1A3-4D43-B273-FCA265F5D4ED}"/>
              </a:ext>
            </a:extLst>
          </p:cNvPr>
          <p:cNvSpPr/>
          <p:nvPr/>
        </p:nvSpPr>
        <p:spPr>
          <a:xfrm>
            <a:off x="1867323" y="4603989"/>
            <a:ext cx="140676" cy="773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2D84AF-CFE4-42D9-8FEA-38252BC11772}"/>
              </a:ext>
            </a:extLst>
          </p:cNvPr>
          <p:cNvSpPr txBox="1"/>
          <p:nvPr/>
        </p:nvSpPr>
        <p:spPr>
          <a:xfrm>
            <a:off x="606000" y="3672146"/>
            <a:ext cx="113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Level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D6A8C-93ED-4FFD-9DB8-18BB99C61C29}"/>
              </a:ext>
            </a:extLst>
          </p:cNvPr>
          <p:cNvSpPr txBox="1"/>
          <p:nvPr/>
        </p:nvSpPr>
        <p:spPr>
          <a:xfrm>
            <a:off x="374469" y="4793655"/>
            <a:ext cx="149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30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3AC-DAA4-49C7-A95E-81A9000F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20C47-DF6C-43C0-B9DB-C6B9F7FA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5E02E-E07C-4475-AD20-A183C715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D86475-9734-4B9F-BC2C-472853F1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185" y="936643"/>
            <a:ext cx="1361692" cy="3854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Back-End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1B41D-C532-4DA1-95B2-93A681B6DB12}"/>
              </a:ext>
            </a:extLst>
          </p:cNvPr>
          <p:cNvSpPr/>
          <p:nvPr/>
        </p:nvSpPr>
        <p:spPr>
          <a:xfrm>
            <a:off x="7080072" y="1370965"/>
            <a:ext cx="4381529" cy="4491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A4A4C3-26D0-4E4E-B4D1-18AA827F1F22}"/>
              </a:ext>
            </a:extLst>
          </p:cNvPr>
          <p:cNvSpPr txBox="1">
            <a:spLocks/>
          </p:cNvSpPr>
          <p:nvPr/>
        </p:nvSpPr>
        <p:spPr>
          <a:xfrm>
            <a:off x="8629300" y="936642"/>
            <a:ext cx="1436746" cy="3854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Front-End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6EC03F-46B5-453F-9923-47BA61C1539C}"/>
              </a:ext>
            </a:extLst>
          </p:cNvPr>
          <p:cNvSpPr/>
          <p:nvPr/>
        </p:nvSpPr>
        <p:spPr>
          <a:xfrm>
            <a:off x="1017759" y="1497548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Sklearn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B11E0-A5D7-49AE-8BAE-EAE9EA089CD2}"/>
              </a:ext>
            </a:extLst>
          </p:cNvPr>
          <p:cNvSpPr/>
          <p:nvPr/>
        </p:nvSpPr>
        <p:spPr>
          <a:xfrm>
            <a:off x="3635620" y="1448643"/>
            <a:ext cx="1767254" cy="4317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</a:t>
            </a:r>
          </a:p>
          <a:p>
            <a:pPr algn="ctr"/>
            <a:r>
              <a:rPr lang="en-US" dirty="0"/>
              <a:t>(Restful web service)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0BFEA-278A-41B0-8AED-82969448121A}"/>
              </a:ext>
            </a:extLst>
          </p:cNvPr>
          <p:cNvSpPr/>
          <p:nvPr/>
        </p:nvSpPr>
        <p:spPr>
          <a:xfrm>
            <a:off x="7317778" y="1442457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Html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1BF524-E937-4738-87EE-3DE4586AB867}"/>
              </a:ext>
            </a:extLst>
          </p:cNvPr>
          <p:cNvSpPr/>
          <p:nvPr/>
        </p:nvSpPr>
        <p:spPr>
          <a:xfrm>
            <a:off x="5920822" y="3377910"/>
            <a:ext cx="769979" cy="25497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00C67A2-953A-4D81-B4CC-2CBBD6E4FD64}"/>
              </a:ext>
            </a:extLst>
          </p:cNvPr>
          <p:cNvSpPr/>
          <p:nvPr/>
        </p:nvSpPr>
        <p:spPr>
          <a:xfrm rot="10800000">
            <a:off x="5883257" y="3794911"/>
            <a:ext cx="769979" cy="25497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5A42AE-E05A-46E7-AFAA-A0CE68ACC9DD}"/>
              </a:ext>
            </a:extLst>
          </p:cNvPr>
          <p:cNvSpPr/>
          <p:nvPr/>
        </p:nvSpPr>
        <p:spPr>
          <a:xfrm>
            <a:off x="896815" y="1370966"/>
            <a:ext cx="4622735" cy="4491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151E16-7411-43AE-960E-80BEC404DFC0}"/>
              </a:ext>
            </a:extLst>
          </p:cNvPr>
          <p:cNvSpPr/>
          <p:nvPr/>
        </p:nvSpPr>
        <p:spPr>
          <a:xfrm>
            <a:off x="1017759" y="2211131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Numpy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56CE85-5F5E-4072-ADF3-E2881CFAAF6C}"/>
              </a:ext>
            </a:extLst>
          </p:cNvPr>
          <p:cNvSpPr/>
          <p:nvPr/>
        </p:nvSpPr>
        <p:spPr>
          <a:xfrm>
            <a:off x="1017759" y="2921298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047A32-9E31-4469-850A-88A87394C20C}"/>
              </a:ext>
            </a:extLst>
          </p:cNvPr>
          <p:cNvSpPr/>
          <p:nvPr/>
        </p:nvSpPr>
        <p:spPr>
          <a:xfrm>
            <a:off x="1017759" y="3636745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4F52F3-21F7-4377-B09A-CD869E43DF08}"/>
              </a:ext>
            </a:extLst>
          </p:cNvPr>
          <p:cNvSpPr/>
          <p:nvPr/>
        </p:nvSpPr>
        <p:spPr>
          <a:xfrm>
            <a:off x="1017759" y="4358330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NLTK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5AF576-9F21-4288-8AA1-740812B9860E}"/>
              </a:ext>
            </a:extLst>
          </p:cNvPr>
          <p:cNvSpPr/>
          <p:nvPr/>
        </p:nvSpPr>
        <p:spPr>
          <a:xfrm>
            <a:off x="1017759" y="5134952"/>
            <a:ext cx="1767254" cy="593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Joblib</a:t>
            </a:r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60339C-DA10-4D81-973D-FD1A0CCE3A79}"/>
              </a:ext>
            </a:extLst>
          </p:cNvPr>
          <p:cNvSpPr/>
          <p:nvPr/>
        </p:nvSpPr>
        <p:spPr>
          <a:xfrm>
            <a:off x="3059723" y="3202461"/>
            <a:ext cx="360485" cy="850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21424-8457-4128-9F91-9A2889F7752A}"/>
              </a:ext>
            </a:extLst>
          </p:cNvPr>
          <p:cNvSpPr/>
          <p:nvPr/>
        </p:nvSpPr>
        <p:spPr>
          <a:xfrm>
            <a:off x="7317778" y="2069253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CSS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2F3520-53E9-4F10-B42E-882FFC4C56A2}"/>
              </a:ext>
            </a:extLst>
          </p:cNvPr>
          <p:cNvSpPr/>
          <p:nvPr/>
        </p:nvSpPr>
        <p:spPr>
          <a:xfrm>
            <a:off x="7317777" y="2696049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8DF1B-D949-44E8-9FE0-C611DCC1ADBE}"/>
              </a:ext>
            </a:extLst>
          </p:cNvPr>
          <p:cNvSpPr/>
          <p:nvPr/>
        </p:nvSpPr>
        <p:spPr>
          <a:xfrm>
            <a:off x="7317777" y="3331637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React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FF07C6-7A5E-418D-B74D-0568CE209FD8}"/>
              </a:ext>
            </a:extLst>
          </p:cNvPr>
          <p:cNvSpPr/>
          <p:nvPr/>
        </p:nvSpPr>
        <p:spPr>
          <a:xfrm>
            <a:off x="7317776" y="3972993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HighCharts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3B5CF5-43A9-4CF8-9DCD-00C053DCFC9F}"/>
              </a:ext>
            </a:extLst>
          </p:cNvPr>
          <p:cNvSpPr/>
          <p:nvPr/>
        </p:nvSpPr>
        <p:spPr>
          <a:xfrm>
            <a:off x="7317775" y="4614349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Vis.Js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FC8A42-1CC3-4A85-BF0E-C4D6282C6798}"/>
              </a:ext>
            </a:extLst>
          </p:cNvPr>
          <p:cNvSpPr/>
          <p:nvPr/>
        </p:nvSpPr>
        <p:spPr>
          <a:xfrm>
            <a:off x="7317775" y="5243150"/>
            <a:ext cx="3816545" cy="542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MaterialDesign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9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9FDE-B2C6-4F5A-B4C7-24B3AF8D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3D18-56AF-4940-A3A3-7086E147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243" y="2560571"/>
            <a:ext cx="4320623" cy="1736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  <a:endParaRPr lang="en-GB" sz="1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F0C8-5919-477A-ACF1-A5F615C5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D736-62F2-4E17-99A5-7CF4521F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8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8BE6-2280-4809-8B4C-91A534B8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sz="2000" dirty="0"/>
              <a:t>(LA Reference Model)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E0FE3-0B24-488C-8641-3195F25E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5075-66B5-48A6-A719-05E860AA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212F4A-158A-4F4E-B53F-C80C4FFE599F}"/>
              </a:ext>
            </a:extLst>
          </p:cNvPr>
          <p:cNvSpPr/>
          <p:nvPr/>
        </p:nvSpPr>
        <p:spPr>
          <a:xfrm>
            <a:off x="1995854" y="1154827"/>
            <a:ext cx="7957039" cy="4826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466AA-C96D-462E-BC7D-6ADDCCF208CC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5974374" y="1154827"/>
            <a:ext cx="0" cy="482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1DCD7F-051C-4F0F-8B37-E4C188F1AE9E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995854" y="3568316"/>
            <a:ext cx="7957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A33A61-4E0C-4123-A073-83597EF154C2}"/>
              </a:ext>
            </a:extLst>
          </p:cNvPr>
          <p:cNvSpPr txBox="1"/>
          <p:nvPr/>
        </p:nvSpPr>
        <p:spPr>
          <a:xfrm>
            <a:off x="3600452" y="1266092"/>
            <a:ext cx="7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FBC92B-6871-4D3E-8F31-24CF7441A6A7}"/>
              </a:ext>
            </a:extLst>
          </p:cNvPr>
          <p:cNvSpPr txBox="1"/>
          <p:nvPr/>
        </p:nvSpPr>
        <p:spPr>
          <a:xfrm>
            <a:off x="7631724" y="1266092"/>
            <a:ext cx="7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1167A-D324-4636-A0B1-DB5E03E536B9}"/>
              </a:ext>
            </a:extLst>
          </p:cNvPr>
          <p:cNvSpPr txBox="1"/>
          <p:nvPr/>
        </p:nvSpPr>
        <p:spPr>
          <a:xfrm>
            <a:off x="3653204" y="3679581"/>
            <a:ext cx="7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1A584-0112-4F57-BB43-532D66B1F1EA}"/>
              </a:ext>
            </a:extLst>
          </p:cNvPr>
          <p:cNvSpPr txBox="1"/>
          <p:nvPr/>
        </p:nvSpPr>
        <p:spPr>
          <a:xfrm>
            <a:off x="7611942" y="3679581"/>
            <a:ext cx="7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3CC5F-B175-46D6-9379-6A6BA90093DF}"/>
              </a:ext>
            </a:extLst>
          </p:cNvPr>
          <p:cNvSpPr txBox="1"/>
          <p:nvPr/>
        </p:nvSpPr>
        <p:spPr>
          <a:xfrm>
            <a:off x="2804747" y="1881555"/>
            <a:ext cx="2628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Predict a few tags for a new users how do not know how proper tags can makes their question more visible 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36A2B-4561-470D-B890-1D3DF7E25C7F}"/>
              </a:ext>
            </a:extLst>
          </p:cNvPr>
          <p:cNvSpPr txBox="1"/>
          <p:nvPr/>
        </p:nvSpPr>
        <p:spPr>
          <a:xfrm>
            <a:off x="6682155" y="1828823"/>
            <a:ext cx="2628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guild the question to the proper user who know the answer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4CE31-5E2A-4875-8A57-45899141231F}"/>
              </a:ext>
            </a:extLst>
          </p:cNvPr>
          <p:cNvSpPr txBox="1"/>
          <p:nvPr/>
        </p:nvSpPr>
        <p:spPr>
          <a:xfrm>
            <a:off x="2949824" y="4236451"/>
            <a:ext cx="231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Using Machine learning, </a:t>
            </a:r>
          </a:p>
          <a:p>
            <a:pPr algn="just"/>
            <a:r>
              <a:rPr lang="en-US" sz="1600" dirty="0"/>
              <a:t>A multilabel classification using </a:t>
            </a:r>
            <a:r>
              <a:rPr lang="en-US" sz="1600" dirty="0" err="1"/>
              <a:t>OneVsRestClassifier</a:t>
            </a:r>
            <a:r>
              <a:rPr lang="en-US" sz="1600" dirty="0"/>
              <a:t> and  SGD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BC9B2-7296-43B1-9449-DD9E030C2CD3}"/>
              </a:ext>
            </a:extLst>
          </p:cNvPr>
          <p:cNvSpPr txBox="1"/>
          <p:nvPr/>
        </p:nvSpPr>
        <p:spPr>
          <a:xfrm>
            <a:off x="6910754" y="4242312"/>
            <a:ext cx="231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Users of the website, Community, Owners of the website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781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6A38-1542-4E42-8CF2-8C345C9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DF2CF-CBA8-46AF-B1AD-AA8B8339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A837E-D9C9-4F92-96AC-1A5C9DB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2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17DBD69-954B-4F86-91D2-8FD2EA809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602" y="2233323"/>
            <a:ext cx="8488545" cy="2573268"/>
          </a:xfrm>
        </p:spPr>
        <p:txBody>
          <a:bodyPr>
            <a:normAutofit/>
          </a:bodyPr>
          <a:lstStyle/>
          <a:p>
            <a:r>
              <a:rPr lang="en-US" dirty="0"/>
              <a:t>Guide the question to the right points</a:t>
            </a:r>
          </a:p>
          <a:p>
            <a:endParaRPr lang="en-US" dirty="0"/>
          </a:p>
          <a:p>
            <a:r>
              <a:rPr lang="en-US" dirty="0"/>
              <a:t>Make the question clearer for the community.</a:t>
            </a:r>
          </a:p>
          <a:p>
            <a:endParaRPr lang="en-US" dirty="0"/>
          </a:p>
          <a:p>
            <a:r>
              <a:rPr lang="en-US" dirty="0"/>
              <a:t>Make search more precise and faster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21BCAF-7F2E-4CF8-9FEF-2D2423CEE405}"/>
              </a:ext>
            </a:extLst>
          </p:cNvPr>
          <p:cNvSpPr/>
          <p:nvPr/>
        </p:nvSpPr>
        <p:spPr>
          <a:xfrm>
            <a:off x="1094628" y="1256686"/>
            <a:ext cx="8216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Recommend proper and related Tags for a question (Title and body) in order to :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3A8ED-BE5C-43E9-8AD1-0973E7EB05F9}"/>
              </a:ext>
            </a:extLst>
          </p:cNvPr>
          <p:cNvSpPr txBox="1"/>
          <p:nvPr/>
        </p:nvSpPr>
        <p:spPr>
          <a:xfrm>
            <a:off x="1696132" y="5516513"/>
            <a:ext cx="915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Justification</a:t>
            </a:r>
            <a:r>
              <a:rPr lang="en-GB" dirty="0"/>
              <a:t>: Asking a question is part of learning process and we want to make sure that every question will be answered</a:t>
            </a:r>
          </a:p>
        </p:txBody>
      </p:sp>
    </p:spTree>
    <p:extLst>
      <p:ext uri="{BB962C8B-B14F-4D97-AF65-F5344CB8AC3E}">
        <p14:creationId xmlns:p14="http://schemas.microsoft.com/office/powerpoint/2010/main" val="384972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33D2-6FBE-41C5-AEE7-E9763DD0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1E51-9C78-4F14-93F6-D11E32F6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FA517-2298-4A95-B248-CBDE51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3DA0D-6863-466A-8B8E-AF058CE8A070}"/>
              </a:ext>
            </a:extLst>
          </p:cNvPr>
          <p:cNvSpPr/>
          <p:nvPr/>
        </p:nvSpPr>
        <p:spPr>
          <a:xfrm>
            <a:off x="672209" y="1427903"/>
            <a:ext cx="1336430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9B2A2-8EF1-4014-AFF4-FC4882DF78D2}"/>
              </a:ext>
            </a:extLst>
          </p:cNvPr>
          <p:cNvSpPr/>
          <p:nvPr/>
        </p:nvSpPr>
        <p:spPr>
          <a:xfrm>
            <a:off x="672209" y="1908374"/>
            <a:ext cx="360484" cy="19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0C6A6-9501-44EF-B218-54D74F06C183}"/>
              </a:ext>
            </a:extLst>
          </p:cNvPr>
          <p:cNvSpPr/>
          <p:nvPr/>
        </p:nvSpPr>
        <p:spPr>
          <a:xfrm>
            <a:off x="1104497" y="1908373"/>
            <a:ext cx="471853" cy="19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HTML</a:t>
            </a:r>
            <a:endParaRPr lang="en-GB" sz="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F2ABD-51B3-4D53-B289-027FB23FDF97}"/>
              </a:ext>
            </a:extLst>
          </p:cNvPr>
          <p:cNvSpPr/>
          <p:nvPr/>
        </p:nvSpPr>
        <p:spPr>
          <a:xfrm>
            <a:off x="1648154" y="1908373"/>
            <a:ext cx="360484" cy="19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CSS</a:t>
            </a:r>
            <a:endParaRPr lang="en-GB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34A56-F350-4DA2-BB57-0873CC84E68E}"/>
              </a:ext>
            </a:extLst>
          </p:cNvPr>
          <p:cNvSpPr/>
          <p:nvPr/>
        </p:nvSpPr>
        <p:spPr>
          <a:xfrm>
            <a:off x="9740757" y="4975960"/>
            <a:ext cx="1336430" cy="4396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25D00-BDBD-47D5-8D45-02CE398E63E9}"/>
              </a:ext>
            </a:extLst>
          </p:cNvPr>
          <p:cNvSpPr/>
          <p:nvPr/>
        </p:nvSpPr>
        <p:spPr>
          <a:xfrm>
            <a:off x="672209" y="2803686"/>
            <a:ext cx="360484" cy="1987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200" dirty="0" err="1"/>
              <a:t>Cpp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F711C-CB36-443A-B10D-BDADEA8AC8F9}"/>
              </a:ext>
            </a:extLst>
          </p:cNvPr>
          <p:cNvSpPr/>
          <p:nvPr/>
        </p:nvSpPr>
        <p:spPr>
          <a:xfrm>
            <a:off x="1076789" y="2803685"/>
            <a:ext cx="453403" cy="207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/>
              <a:t>lambda</a:t>
            </a:r>
            <a:endParaRPr lang="en-GB" sz="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940EA-6FDB-4E36-9A88-FE409004080E}"/>
              </a:ext>
            </a:extLst>
          </p:cNvPr>
          <p:cNvSpPr/>
          <p:nvPr/>
        </p:nvSpPr>
        <p:spPr>
          <a:xfrm>
            <a:off x="1592737" y="2803685"/>
            <a:ext cx="409307" cy="207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/>
              <a:t>pointer</a:t>
            </a:r>
            <a:endParaRPr lang="en-GB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BD22C-9572-4A48-94A2-D687C3AE1203}"/>
              </a:ext>
            </a:extLst>
          </p:cNvPr>
          <p:cNvSpPr/>
          <p:nvPr/>
        </p:nvSpPr>
        <p:spPr>
          <a:xfrm>
            <a:off x="672208" y="3218527"/>
            <a:ext cx="1336430" cy="439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5B01E8-3094-4E62-B085-C3BF85FF2CE9}"/>
              </a:ext>
            </a:extLst>
          </p:cNvPr>
          <p:cNvSpPr/>
          <p:nvPr/>
        </p:nvSpPr>
        <p:spPr>
          <a:xfrm>
            <a:off x="672208" y="3708234"/>
            <a:ext cx="360484" cy="198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C#</a:t>
            </a:r>
            <a:endParaRPr lang="en-GB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30B60F-2CEB-4464-A82D-A6B4405E01E5}"/>
              </a:ext>
            </a:extLst>
          </p:cNvPr>
          <p:cNvSpPr/>
          <p:nvPr/>
        </p:nvSpPr>
        <p:spPr>
          <a:xfrm>
            <a:off x="1104496" y="3708233"/>
            <a:ext cx="381600" cy="198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.Net</a:t>
            </a:r>
            <a:endParaRPr lang="en-GB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18B90D-4524-4119-B0E9-DB2B30B955F6}"/>
              </a:ext>
            </a:extLst>
          </p:cNvPr>
          <p:cNvSpPr/>
          <p:nvPr/>
        </p:nvSpPr>
        <p:spPr>
          <a:xfrm>
            <a:off x="1557900" y="3708233"/>
            <a:ext cx="444145" cy="198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/>
              <a:t>string</a:t>
            </a:r>
            <a:endParaRPr lang="en-GB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EC66D0-713A-47CC-B381-5EE56DA68086}"/>
              </a:ext>
            </a:extLst>
          </p:cNvPr>
          <p:cNvSpPr/>
          <p:nvPr/>
        </p:nvSpPr>
        <p:spPr>
          <a:xfrm>
            <a:off x="9740757" y="5477027"/>
            <a:ext cx="1336430" cy="439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35819D-B7D7-4695-8EE9-4D6D264C9B62}"/>
              </a:ext>
            </a:extLst>
          </p:cNvPr>
          <p:cNvSpPr/>
          <p:nvPr/>
        </p:nvSpPr>
        <p:spPr>
          <a:xfrm>
            <a:off x="672208" y="4599769"/>
            <a:ext cx="360484" cy="198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00" dirty="0"/>
              <a:t>java</a:t>
            </a:r>
            <a:endParaRPr lang="en-GB" sz="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6B4C5-143F-44DB-A87B-15DD3C9A4FCB}"/>
              </a:ext>
            </a:extLst>
          </p:cNvPr>
          <p:cNvSpPr/>
          <p:nvPr/>
        </p:nvSpPr>
        <p:spPr>
          <a:xfrm>
            <a:off x="1104496" y="4599768"/>
            <a:ext cx="471853" cy="198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dirty="0"/>
              <a:t>Android</a:t>
            </a:r>
            <a:endParaRPr lang="en-GB" sz="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D20AD5-89C1-48CE-82B7-410A16F4A56A}"/>
              </a:ext>
            </a:extLst>
          </p:cNvPr>
          <p:cNvSpPr/>
          <p:nvPr/>
        </p:nvSpPr>
        <p:spPr>
          <a:xfrm>
            <a:off x="1648153" y="4599768"/>
            <a:ext cx="360484" cy="1987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/>
              <a:t>thread</a:t>
            </a:r>
            <a:endParaRPr lang="en-GB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7F3BF6-4B7E-400E-B803-287935A16C62}"/>
              </a:ext>
            </a:extLst>
          </p:cNvPr>
          <p:cNvSpPr/>
          <p:nvPr/>
        </p:nvSpPr>
        <p:spPr>
          <a:xfrm>
            <a:off x="3204393" y="1357565"/>
            <a:ext cx="668216" cy="349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Stack Overflow Infrastructure</a:t>
            </a:r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6C3AED-5FB1-4F10-B517-A64952521FA9}"/>
              </a:ext>
            </a:extLst>
          </p:cNvPr>
          <p:cNvSpPr/>
          <p:nvPr/>
        </p:nvSpPr>
        <p:spPr>
          <a:xfrm>
            <a:off x="2355269" y="2687779"/>
            <a:ext cx="600364" cy="81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1E76C-C6B4-4EE9-86B5-FF1C4F221A7B}"/>
              </a:ext>
            </a:extLst>
          </p:cNvPr>
          <p:cNvSpPr/>
          <p:nvPr/>
        </p:nvSpPr>
        <p:spPr>
          <a:xfrm>
            <a:off x="4702992" y="1357565"/>
            <a:ext cx="1336430" cy="439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B48B3C-FC3B-43C8-B74D-F77B4217DC2A}"/>
              </a:ext>
            </a:extLst>
          </p:cNvPr>
          <p:cNvSpPr/>
          <p:nvPr/>
        </p:nvSpPr>
        <p:spPr>
          <a:xfrm>
            <a:off x="4702474" y="1847272"/>
            <a:ext cx="471853" cy="198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JS</a:t>
            </a:r>
            <a:endParaRPr lang="en-GB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BB742-120E-4186-AA16-82E52D1AC10A}"/>
              </a:ext>
            </a:extLst>
          </p:cNvPr>
          <p:cNvSpPr/>
          <p:nvPr/>
        </p:nvSpPr>
        <p:spPr>
          <a:xfrm>
            <a:off x="5246131" y="1847272"/>
            <a:ext cx="360484" cy="1987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C#</a:t>
            </a:r>
            <a:endParaRPr lang="en-GB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C75D59-AD2F-4955-B432-39D790F7F1A0}"/>
              </a:ext>
            </a:extLst>
          </p:cNvPr>
          <p:cNvSpPr/>
          <p:nvPr/>
        </p:nvSpPr>
        <p:spPr>
          <a:xfrm>
            <a:off x="4702474" y="2191869"/>
            <a:ext cx="1336430" cy="439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ECBE54-9C6D-4D3F-97DC-68FAA1DCD720}"/>
              </a:ext>
            </a:extLst>
          </p:cNvPr>
          <p:cNvSpPr/>
          <p:nvPr/>
        </p:nvSpPr>
        <p:spPr>
          <a:xfrm>
            <a:off x="4701956" y="2681576"/>
            <a:ext cx="471853" cy="1987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Cpp</a:t>
            </a:r>
            <a:endParaRPr lang="en-GB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3F1B6-0ACB-4924-A0A5-D9C8C45E909F}"/>
              </a:ext>
            </a:extLst>
          </p:cNvPr>
          <p:cNvSpPr/>
          <p:nvPr/>
        </p:nvSpPr>
        <p:spPr>
          <a:xfrm>
            <a:off x="5245612" y="2681576"/>
            <a:ext cx="471853" cy="1987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Java</a:t>
            </a:r>
            <a:endParaRPr lang="en-GB" sz="12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2FF9BD7-BBCD-4F41-8564-35E64D5C3D32}"/>
              </a:ext>
            </a:extLst>
          </p:cNvPr>
          <p:cNvSpPr/>
          <p:nvPr/>
        </p:nvSpPr>
        <p:spPr>
          <a:xfrm>
            <a:off x="5763488" y="1516464"/>
            <a:ext cx="1209963" cy="459608"/>
          </a:xfrm>
          <a:custGeom>
            <a:avLst/>
            <a:gdLst>
              <a:gd name="connsiteX0" fmla="*/ 0 w 1209963"/>
              <a:gd name="connsiteY0" fmla="*/ 423169 h 459608"/>
              <a:gd name="connsiteX1" fmla="*/ 332509 w 1209963"/>
              <a:gd name="connsiteY1" fmla="*/ 423169 h 459608"/>
              <a:gd name="connsiteX2" fmla="*/ 960581 w 1209963"/>
              <a:gd name="connsiteY2" fmla="*/ 44479 h 459608"/>
              <a:gd name="connsiteX3" fmla="*/ 1209963 w 1209963"/>
              <a:gd name="connsiteY3" fmla="*/ 7533 h 459608"/>
              <a:gd name="connsiteX4" fmla="*/ 1209963 w 1209963"/>
              <a:gd name="connsiteY4" fmla="*/ 7533 h 45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9963" h="459608">
                <a:moveTo>
                  <a:pt x="0" y="423169"/>
                </a:moveTo>
                <a:cubicBezTo>
                  <a:pt x="86206" y="454726"/>
                  <a:pt x="172412" y="486284"/>
                  <a:pt x="332509" y="423169"/>
                </a:cubicBezTo>
                <a:cubicBezTo>
                  <a:pt x="492606" y="360054"/>
                  <a:pt x="814339" y="113752"/>
                  <a:pt x="960581" y="44479"/>
                </a:cubicBezTo>
                <a:cubicBezTo>
                  <a:pt x="1106823" y="-24794"/>
                  <a:pt x="1209963" y="7533"/>
                  <a:pt x="1209963" y="7533"/>
                </a:cubicBezTo>
                <a:lnTo>
                  <a:pt x="1209963" y="7533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A38D-934F-4B41-A333-C0A243F10693}"/>
              </a:ext>
            </a:extLst>
          </p:cNvPr>
          <p:cNvSpPr txBox="1"/>
          <p:nvPr/>
        </p:nvSpPr>
        <p:spPr>
          <a:xfrm>
            <a:off x="6943696" y="1371062"/>
            <a:ext cx="986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Interests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B1A0471-31D6-4948-99DA-D77FC4BCE42A}"/>
              </a:ext>
            </a:extLst>
          </p:cNvPr>
          <p:cNvSpPr/>
          <p:nvPr/>
        </p:nvSpPr>
        <p:spPr>
          <a:xfrm rot="10800000">
            <a:off x="4027537" y="1797181"/>
            <a:ext cx="525984" cy="68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81C21C-F963-4F01-96C4-35611920C19F}"/>
              </a:ext>
            </a:extLst>
          </p:cNvPr>
          <p:cNvCxnSpPr>
            <a:cxnSpLocks/>
          </p:cNvCxnSpPr>
          <p:nvPr/>
        </p:nvCxnSpPr>
        <p:spPr>
          <a:xfrm>
            <a:off x="457593" y="1136070"/>
            <a:ext cx="0" cy="3925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5C78CA-B838-4C77-AFCA-C0C23A43EF91}"/>
              </a:ext>
            </a:extLst>
          </p:cNvPr>
          <p:cNvCxnSpPr/>
          <p:nvPr/>
        </p:nvCxnSpPr>
        <p:spPr>
          <a:xfrm>
            <a:off x="457593" y="5061524"/>
            <a:ext cx="25811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F0F0F0-43A2-44E8-85ED-D95D763A674B}"/>
              </a:ext>
            </a:extLst>
          </p:cNvPr>
          <p:cNvCxnSpPr/>
          <p:nvPr/>
        </p:nvCxnSpPr>
        <p:spPr>
          <a:xfrm flipV="1">
            <a:off x="3038760" y="3218527"/>
            <a:ext cx="0" cy="18429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62BB1E-8FF4-43E5-B535-1BBB04B3A103}"/>
              </a:ext>
            </a:extLst>
          </p:cNvPr>
          <p:cNvCxnSpPr/>
          <p:nvPr/>
        </p:nvCxnSpPr>
        <p:spPr>
          <a:xfrm>
            <a:off x="3038760" y="3218527"/>
            <a:ext cx="32142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DBFFE3-8CA5-43AA-873D-3AF25FBCA160}"/>
              </a:ext>
            </a:extLst>
          </p:cNvPr>
          <p:cNvCxnSpPr/>
          <p:nvPr/>
        </p:nvCxnSpPr>
        <p:spPr>
          <a:xfrm flipV="1">
            <a:off x="6253015" y="1136070"/>
            <a:ext cx="0" cy="2082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E6B1CC-8E88-4ABB-B9A6-80FB61CBA66C}"/>
              </a:ext>
            </a:extLst>
          </p:cNvPr>
          <p:cNvCxnSpPr/>
          <p:nvPr/>
        </p:nvCxnSpPr>
        <p:spPr>
          <a:xfrm flipH="1">
            <a:off x="457593" y="1136070"/>
            <a:ext cx="57954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1632AC66-5688-4BF5-8FFB-776213E37EF4}"/>
              </a:ext>
            </a:extLst>
          </p:cNvPr>
          <p:cNvSpPr/>
          <p:nvPr/>
        </p:nvSpPr>
        <p:spPr>
          <a:xfrm>
            <a:off x="4093428" y="3715128"/>
            <a:ext cx="2945909" cy="732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3C7689-1C27-4C6F-B55F-BBFA4B2F1DDD}"/>
              </a:ext>
            </a:extLst>
          </p:cNvPr>
          <p:cNvSpPr/>
          <p:nvPr/>
        </p:nvSpPr>
        <p:spPr>
          <a:xfrm>
            <a:off x="7773145" y="3426827"/>
            <a:ext cx="1336430" cy="439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BC80D2-DE86-4EB2-B185-57EA7506AAAD}"/>
              </a:ext>
            </a:extLst>
          </p:cNvPr>
          <p:cNvSpPr/>
          <p:nvPr/>
        </p:nvSpPr>
        <p:spPr>
          <a:xfrm>
            <a:off x="7773145" y="5247314"/>
            <a:ext cx="1336430" cy="439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7D776F-E9C4-4ECD-BBC0-02A24E36866B}"/>
              </a:ext>
            </a:extLst>
          </p:cNvPr>
          <p:cNvSpPr/>
          <p:nvPr/>
        </p:nvSpPr>
        <p:spPr>
          <a:xfrm>
            <a:off x="9740757" y="3135241"/>
            <a:ext cx="1336430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192302-1367-4932-8C34-7ABB7AC01EB7}"/>
              </a:ext>
            </a:extLst>
          </p:cNvPr>
          <p:cNvSpPr/>
          <p:nvPr/>
        </p:nvSpPr>
        <p:spPr>
          <a:xfrm>
            <a:off x="9740757" y="3646619"/>
            <a:ext cx="1336430" cy="439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05271E-883C-420A-9C90-551B1BA6C95D}"/>
              </a:ext>
            </a:extLst>
          </p:cNvPr>
          <p:cNvSpPr/>
          <p:nvPr/>
        </p:nvSpPr>
        <p:spPr>
          <a:xfrm>
            <a:off x="7448769" y="2764702"/>
            <a:ext cx="4042740" cy="354723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65614C-5463-4C82-BA5E-017CB6DC4F88}"/>
              </a:ext>
            </a:extLst>
          </p:cNvPr>
          <p:cNvSpPr/>
          <p:nvPr/>
        </p:nvSpPr>
        <p:spPr>
          <a:xfrm>
            <a:off x="9372163" y="3034819"/>
            <a:ext cx="211654" cy="1246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B6D5C577-2F06-486D-AAEF-7012E8C391E7}"/>
              </a:ext>
            </a:extLst>
          </p:cNvPr>
          <p:cNvSpPr/>
          <p:nvPr/>
        </p:nvSpPr>
        <p:spPr>
          <a:xfrm>
            <a:off x="9372163" y="4823655"/>
            <a:ext cx="211654" cy="1246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A0996C-7853-431E-BCB0-595F7E9B594E}"/>
              </a:ext>
            </a:extLst>
          </p:cNvPr>
          <p:cNvSpPr/>
          <p:nvPr/>
        </p:nvSpPr>
        <p:spPr>
          <a:xfrm>
            <a:off x="672207" y="2325086"/>
            <a:ext cx="1336430" cy="4396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39625A6-B43B-430B-BDD0-EB739C2B3710}"/>
              </a:ext>
            </a:extLst>
          </p:cNvPr>
          <p:cNvSpPr/>
          <p:nvPr/>
        </p:nvSpPr>
        <p:spPr>
          <a:xfrm>
            <a:off x="664659" y="4110268"/>
            <a:ext cx="1336430" cy="439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4</a:t>
            </a:r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7FE7596-CA07-4506-909F-6E4C854ECCD8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A7A192E-4ACC-4BDB-9D6C-EEC4F05C1B3D}"/>
              </a:ext>
            </a:extLst>
          </p:cNvPr>
          <p:cNvSpPr/>
          <p:nvPr/>
        </p:nvSpPr>
        <p:spPr>
          <a:xfrm>
            <a:off x="10464800" y="1765546"/>
            <a:ext cx="1006764" cy="36512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  <a:endParaRPr lang="en-GB" dirty="0"/>
          </a:p>
        </p:txBody>
      </p:sp>
      <p:sp>
        <p:nvSpPr>
          <p:cNvPr id="69" name="Arrow: Curved Right 68">
            <a:extLst>
              <a:ext uri="{FF2B5EF4-FFF2-40B4-BE49-F238E27FC236}">
                <a16:creationId xmlns:a16="http://schemas.microsoft.com/office/drawing/2014/main" id="{0D9ABE1C-06BA-42A2-9B2F-A04B6386CE63}"/>
              </a:ext>
            </a:extLst>
          </p:cNvPr>
          <p:cNvSpPr/>
          <p:nvPr/>
        </p:nvSpPr>
        <p:spPr>
          <a:xfrm>
            <a:off x="10095345" y="1374053"/>
            <a:ext cx="295564" cy="649224"/>
          </a:xfrm>
          <a:prstGeom prst="curv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EDC-AB82-4712-B1CE-6B456AD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AB80A-3361-45CC-90F5-6E5BF20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32C77-C145-4B20-8E1A-E62B113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ACDBA2-87C2-4A97-BC18-9B81F59985A5}"/>
              </a:ext>
            </a:extLst>
          </p:cNvPr>
          <p:cNvSpPr/>
          <p:nvPr/>
        </p:nvSpPr>
        <p:spPr>
          <a:xfrm>
            <a:off x="10464800" y="1191491"/>
            <a:ext cx="1006764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What?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2DFE4ED-1CC8-4059-A17A-20163AC6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51607"/>
              </p:ext>
            </p:extLst>
          </p:nvPr>
        </p:nvGraphicFramePr>
        <p:xfrm>
          <a:off x="774701" y="1191490"/>
          <a:ext cx="4316046" cy="24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78">
                  <a:extLst>
                    <a:ext uri="{9D8B030D-6E8A-4147-A177-3AD203B41FA5}">
                      <a16:colId xmlns:a16="http://schemas.microsoft.com/office/drawing/2014/main" val="4219839803"/>
                    </a:ext>
                  </a:extLst>
                </a:gridCol>
                <a:gridCol w="616578">
                  <a:extLst>
                    <a:ext uri="{9D8B030D-6E8A-4147-A177-3AD203B41FA5}">
                      <a16:colId xmlns:a16="http://schemas.microsoft.com/office/drawing/2014/main" val="2198007875"/>
                    </a:ext>
                  </a:extLst>
                </a:gridCol>
                <a:gridCol w="497951">
                  <a:extLst>
                    <a:ext uri="{9D8B030D-6E8A-4147-A177-3AD203B41FA5}">
                      <a16:colId xmlns:a16="http://schemas.microsoft.com/office/drawing/2014/main" val="2592975577"/>
                    </a:ext>
                  </a:extLst>
                </a:gridCol>
                <a:gridCol w="735205">
                  <a:extLst>
                    <a:ext uri="{9D8B030D-6E8A-4147-A177-3AD203B41FA5}">
                      <a16:colId xmlns:a16="http://schemas.microsoft.com/office/drawing/2014/main" val="4045348136"/>
                    </a:ext>
                  </a:extLst>
                </a:gridCol>
                <a:gridCol w="616578">
                  <a:extLst>
                    <a:ext uri="{9D8B030D-6E8A-4147-A177-3AD203B41FA5}">
                      <a16:colId xmlns:a16="http://schemas.microsoft.com/office/drawing/2014/main" val="2804864138"/>
                    </a:ext>
                  </a:extLst>
                </a:gridCol>
                <a:gridCol w="616578">
                  <a:extLst>
                    <a:ext uri="{9D8B030D-6E8A-4147-A177-3AD203B41FA5}">
                      <a16:colId xmlns:a16="http://schemas.microsoft.com/office/drawing/2014/main" val="3108445550"/>
                    </a:ext>
                  </a:extLst>
                </a:gridCol>
                <a:gridCol w="616578">
                  <a:extLst>
                    <a:ext uri="{9D8B030D-6E8A-4147-A177-3AD203B41FA5}">
                      <a16:colId xmlns:a16="http://schemas.microsoft.com/office/drawing/2014/main" val="2883655337"/>
                    </a:ext>
                  </a:extLst>
                </a:gridCol>
              </a:tblGrid>
              <a:tr h="24165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Account ID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 ID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Name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Reputation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Bronze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Silver</a:t>
                      </a:r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Gold</a:t>
                      </a:r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80740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2F72D7BF-264A-4A1E-A5EA-91AE262F3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41377"/>
              </p:ext>
            </p:extLst>
          </p:nvPr>
        </p:nvGraphicFramePr>
        <p:xfrm>
          <a:off x="774701" y="1854426"/>
          <a:ext cx="4316045" cy="24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78">
                  <a:extLst>
                    <a:ext uri="{9D8B030D-6E8A-4147-A177-3AD203B41FA5}">
                      <a16:colId xmlns:a16="http://schemas.microsoft.com/office/drawing/2014/main" val="4219839803"/>
                    </a:ext>
                  </a:extLst>
                </a:gridCol>
                <a:gridCol w="725598">
                  <a:extLst>
                    <a:ext uri="{9D8B030D-6E8A-4147-A177-3AD203B41FA5}">
                      <a16:colId xmlns:a16="http://schemas.microsoft.com/office/drawing/2014/main" val="2198007875"/>
                    </a:ext>
                  </a:extLst>
                </a:gridCol>
                <a:gridCol w="541499">
                  <a:extLst>
                    <a:ext uri="{9D8B030D-6E8A-4147-A177-3AD203B41FA5}">
                      <a16:colId xmlns:a16="http://schemas.microsoft.com/office/drawing/2014/main" val="2592975577"/>
                    </a:ext>
                  </a:extLst>
                </a:gridCol>
                <a:gridCol w="603980">
                  <a:extLst>
                    <a:ext uri="{9D8B030D-6E8A-4147-A177-3AD203B41FA5}">
                      <a16:colId xmlns:a16="http://schemas.microsoft.com/office/drawing/2014/main" val="4045348136"/>
                    </a:ext>
                  </a:extLst>
                </a:gridCol>
                <a:gridCol w="595234">
                  <a:extLst>
                    <a:ext uri="{9D8B030D-6E8A-4147-A177-3AD203B41FA5}">
                      <a16:colId xmlns:a16="http://schemas.microsoft.com/office/drawing/2014/main" val="2804864138"/>
                    </a:ext>
                  </a:extLst>
                </a:gridCol>
                <a:gridCol w="713582">
                  <a:extLst>
                    <a:ext uri="{9D8B030D-6E8A-4147-A177-3AD203B41FA5}">
                      <a16:colId xmlns:a16="http://schemas.microsoft.com/office/drawing/2014/main" val="3108445550"/>
                    </a:ext>
                  </a:extLst>
                </a:gridCol>
                <a:gridCol w="519574">
                  <a:extLst>
                    <a:ext uri="{9D8B030D-6E8A-4147-A177-3AD203B41FA5}">
                      <a16:colId xmlns:a16="http://schemas.microsoft.com/office/drawing/2014/main" val="2883655337"/>
                    </a:ext>
                  </a:extLst>
                </a:gridCol>
              </a:tblGrid>
              <a:tr h="24165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User ID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Question ID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Title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Body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Score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View Count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Tags</a:t>
                      </a:r>
                      <a:endParaRPr lang="en-GB" sz="9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480740"/>
                  </a:ext>
                </a:extLst>
              </a:tr>
            </a:tbl>
          </a:graphicData>
        </a:graphic>
      </p:graphicFrame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837FBEBB-C9BF-4AB4-8F18-7457EA061B83}"/>
              </a:ext>
            </a:extLst>
          </p:cNvPr>
          <p:cNvSpPr/>
          <p:nvPr/>
        </p:nvSpPr>
        <p:spPr>
          <a:xfrm rot="2831337">
            <a:off x="1305159" y="1465220"/>
            <a:ext cx="106304" cy="3651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658B181A-30D3-4771-9A04-41DD0C7A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57671"/>
              </p:ext>
            </p:extLst>
          </p:nvPr>
        </p:nvGraphicFramePr>
        <p:xfrm>
          <a:off x="774701" y="2709546"/>
          <a:ext cx="9222152" cy="24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76">
                  <a:extLst>
                    <a:ext uri="{9D8B030D-6E8A-4147-A177-3AD203B41FA5}">
                      <a16:colId xmlns:a16="http://schemas.microsoft.com/office/drawing/2014/main" val="4219839803"/>
                    </a:ext>
                  </a:extLst>
                </a:gridCol>
                <a:gridCol w="866222">
                  <a:extLst>
                    <a:ext uri="{9D8B030D-6E8A-4147-A177-3AD203B41FA5}">
                      <a16:colId xmlns:a16="http://schemas.microsoft.com/office/drawing/2014/main" val="2198007875"/>
                    </a:ext>
                  </a:extLst>
                </a:gridCol>
                <a:gridCol w="646446">
                  <a:extLst>
                    <a:ext uri="{9D8B030D-6E8A-4147-A177-3AD203B41FA5}">
                      <a16:colId xmlns:a16="http://schemas.microsoft.com/office/drawing/2014/main" val="2592975577"/>
                    </a:ext>
                  </a:extLst>
                </a:gridCol>
                <a:gridCol w="721037">
                  <a:extLst>
                    <a:ext uri="{9D8B030D-6E8A-4147-A177-3AD203B41FA5}">
                      <a16:colId xmlns:a16="http://schemas.microsoft.com/office/drawing/2014/main" val="4045348136"/>
                    </a:ext>
                  </a:extLst>
                </a:gridCol>
                <a:gridCol w="710593">
                  <a:extLst>
                    <a:ext uri="{9D8B030D-6E8A-4147-A177-3AD203B41FA5}">
                      <a16:colId xmlns:a16="http://schemas.microsoft.com/office/drawing/2014/main" val="2804864138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3108445550"/>
                    </a:ext>
                  </a:extLst>
                </a:gridCol>
                <a:gridCol w="620270">
                  <a:extLst>
                    <a:ext uri="{9D8B030D-6E8A-4147-A177-3AD203B41FA5}">
                      <a16:colId xmlns:a16="http://schemas.microsoft.com/office/drawing/2014/main" val="2883655337"/>
                    </a:ext>
                  </a:extLst>
                </a:gridCol>
                <a:gridCol w="822781">
                  <a:extLst>
                    <a:ext uri="{9D8B030D-6E8A-4147-A177-3AD203B41FA5}">
                      <a16:colId xmlns:a16="http://schemas.microsoft.com/office/drawing/2014/main" val="3605954216"/>
                    </a:ext>
                  </a:extLst>
                </a:gridCol>
                <a:gridCol w="649370">
                  <a:extLst>
                    <a:ext uri="{9D8B030D-6E8A-4147-A177-3AD203B41FA5}">
                      <a16:colId xmlns:a16="http://schemas.microsoft.com/office/drawing/2014/main" val="202660227"/>
                    </a:ext>
                  </a:extLst>
                </a:gridCol>
                <a:gridCol w="737581">
                  <a:extLst>
                    <a:ext uri="{9D8B030D-6E8A-4147-A177-3AD203B41FA5}">
                      <a16:colId xmlns:a16="http://schemas.microsoft.com/office/drawing/2014/main" val="3829886462"/>
                    </a:ext>
                  </a:extLst>
                </a:gridCol>
                <a:gridCol w="623430">
                  <a:extLst>
                    <a:ext uri="{9D8B030D-6E8A-4147-A177-3AD203B41FA5}">
                      <a16:colId xmlns:a16="http://schemas.microsoft.com/office/drawing/2014/main" val="3329847104"/>
                    </a:ext>
                  </a:extLst>
                </a:gridCol>
                <a:gridCol w="654603">
                  <a:extLst>
                    <a:ext uri="{9D8B030D-6E8A-4147-A177-3AD203B41FA5}">
                      <a16:colId xmlns:a16="http://schemas.microsoft.com/office/drawing/2014/main" val="1164786595"/>
                    </a:ext>
                  </a:extLst>
                </a:gridCol>
                <a:gridCol w="581866">
                  <a:extLst>
                    <a:ext uri="{9D8B030D-6E8A-4147-A177-3AD203B41FA5}">
                      <a16:colId xmlns:a16="http://schemas.microsoft.com/office/drawing/2014/main" val="2106048359"/>
                    </a:ext>
                  </a:extLst>
                </a:gridCol>
              </a:tblGrid>
              <a:tr h="24165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User ID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Question ID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Title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Body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Score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View Count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Tags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Account ID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Name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Reputation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Bronze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Silver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Gold</a:t>
                      </a:r>
                      <a:endParaRPr lang="en-GB" sz="105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1480740"/>
                  </a:ext>
                </a:extLst>
              </a:tr>
            </a:tbl>
          </a:graphicData>
        </a:graphic>
      </p:graphicFrame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26A1F88-5434-4C26-B082-2D2FAADE7454}"/>
              </a:ext>
            </a:extLst>
          </p:cNvPr>
          <p:cNvSpPr/>
          <p:nvPr/>
        </p:nvSpPr>
        <p:spPr>
          <a:xfrm rot="2505225">
            <a:off x="5475274" y="1609797"/>
            <a:ext cx="1230378" cy="44629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5820DE-AE31-43E9-9465-2B4F7C8CF5A2}"/>
              </a:ext>
            </a:extLst>
          </p:cNvPr>
          <p:cNvSpPr txBox="1"/>
          <p:nvPr/>
        </p:nvSpPr>
        <p:spPr>
          <a:xfrm>
            <a:off x="870437" y="3499338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Useless Columns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50FA1-78F1-4FD6-95C3-D877E00F572E}"/>
              </a:ext>
            </a:extLst>
          </p:cNvPr>
          <p:cNvSpPr txBox="1"/>
          <p:nvPr/>
        </p:nvSpPr>
        <p:spPr>
          <a:xfrm>
            <a:off x="870437" y="3904436"/>
            <a:ext cx="849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Score, View Count and Reputation just help us to understand the Tags are valid. Not useful for training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CEA36-F1BF-42AA-BD92-D273435811A7}"/>
              </a:ext>
            </a:extLst>
          </p:cNvPr>
          <p:cNvCxnSpPr/>
          <p:nvPr/>
        </p:nvCxnSpPr>
        <p:spPr>
          <a:xfrm flipV="1">
            <a:off x="870437" y="2586182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16C0CA-CD96-482A-B3FC-ADBB8A303779}"/>
              </a:ext>
            </a:extLst>
          </p:cNvPr>
          <p:cNvCxnSpPr/>
          <p:nvPr/>
        </p:nvCxnSpPr>
        <p:spPr>
          <a:xfrm flipV="1">
            <a:off x="1635398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9276E-5802-4EFC-B82A-503C11FAE55E}"/>
              </a:ext>
            </a:extLst>
          </p:cNvPr>
          <p:cNvCxnSpPr/>
          <p:nvPr/>
        </p:nvCxnSpPr>
        <p:spPr>
          <a:xfrm flipV="1">
            <a:off x="6090463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64DBC0-8D74-45D6-93E8-5C69AF6AA1F9}"/>
              </a:ext>
            </a:extLst>
          </p:cNvPr>
          <p:cNvCxnSpPr/>
          <p:nvPr/>
        </p:nvCxnSpPr>
        <p:spPr>
          <a:xfrm flipV="1">
            <a:off x="8181019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F40704-D06B-4453-BD09-3B79CE620A92}"/>
              </a:ext>
            </a:extLst>
          </p:cNvPr>
          <p:cNvCxnSpPr/>
          <p:nvPr/>
        </p:nvCxnSpPr>
        <p:spPr>
          <a:xfrm flipV="1">
            <a:off x="8809061" y="2596679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F97095-A448-49E6-A38B-309B80E6F366}"/>
              </a:ext>
            </a:extLst>
          </p:cNvPr>
          <p:cNvCxnSpPr/>
          <p:nvPr/>
        </p:nvCxnSpPr>
        <p:spPr>
          <a:xfrm flipV="1">
            <a:off x="9437104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5A3A76-0B41-4CD9-944A-04EC3FFA6E37}"/>
              </a:ext>
            </a:extLst>
          </p:cNvPr>
          <p:cNvCxnSpPr/>
          <p:nvPr/>
        </p:nvCxnSpPr>
        <p:spPr>
          <a:xfrm flipV="1">
            <a:off x="6821720" y="2583777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2CC3B-0B1B-48EC-A026-7DB5BD28C8A0}"/>
              </a:ext>
            </a:extLst>
          </p:cNvPr>
          <p:cNvCxnSpPr/>
          <p:nvPr/>
        </p:nvCxnSpPr>
        <p:spPr>
          <a:xfrm flipV="1">
            <a:off x="4594188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0825AC-AFC6-4534-9EB3-84B7CD594AE5}"/>
              </a:ext>
            </a:extLst>
          </p:cNvPr>
          <p:cNvCxnSpPr/>
          <p:nvPr/>
        </p:nvCxnSpPr>
        <p:spPr>
          <a:xfrm flipV="1">
            <a:off x="3784884" y="2594846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A40452-97E9-4AD3-890A-79DA94D2F1FE}"/>
              </a:ext>
            </a:extLst>
          </p:cNvPr>
          <p:cNvCxnSpPr/>
          <p:nvPr/>
        </p:nvCxnSpPr>
        <p:spPr>
          <a:xfrm flipV="1">
            <a:off x="7537611" y="2600303"/>
            <a:ext cx="559749" cy="47105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B2F84CC4-751A-47C4-928C-03F3718CBF83}"/>
              </a:ext>
            </a:extLst>
          </p:cNvPr>
          <p:cNvSpPr/>
          <p:nvPr/>
        </p:nvSpPr>
        <p:spPr>
          <a:xfrm rot="5400000">
            <a:off x="9463676" y="3664152"/>
            <a:ext cx="2456224" cy="6657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EA57B043-855B-4784-8F54-1C9A52098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3224"/>
              </p:ext>
            </p:extLst>
          </p:nvPr>
        </p:nvGraphicFramePr>
        <p:xfrm>
          <a:off x="2069421" y="5047922"/>
          <a:ext cx="7422077" cy="935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15">
                  <a:extLst>
                    <a:ext uri="{9D8B030D-6E8A-4147-A177-3AD203B41FA5}">
                      <a16:colId xmlns:a16="http://schemas.microsoft.com/office/drawing/2014/main" val="4219839803"/>
                    </a:ext>
                  </a:extLst>
                </a:gridCol>
                <a:gridCol w="2565070">
                  <a:extLst>
                    <a:ext uri="{9D8B030D-6E8A-4147-A177-3AD203B41FA5}">
                      <a16:colId xmlns:a16="http://schemas.microsoft.com/office/drawing/2014/main" val="2198007875"/>
                    </a:ext>
                  </a:extLst>
                </a:gridCol>
                <a:gridCol w="2458192">
                  <a:extLst>
                    <a:ext uri="{9D8B030D-6E8A-4147-A177-3AD203B41FA5}">
                      <a16:colId xmlns:a16="http://schemas.microsoft.com/office/drawing/2014/main" val="2592975577"/>
                    </a:ext>
                  </a:extLst>
                </a:gridCol>
              </a:tblGrid>
              <a:tr h="467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Title</a:t>
                      </a:r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Body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Tags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480740"/>
                  </a:ext>
                </a:extLst>
              </a:tr>
              <a:tr h="467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String(Marked Up)</a:t>
                      </a:r>
                      <a:endParaRPr lang="en-GB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String(Marked Up)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String(Comma Separated)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96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6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52DF-E03B-4AFC-8CEC-4B538F44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Abstraction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2CE7-347D-4A5E-A8C8-EB2B0618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29373-2AFC-402C-85A6-BA68990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8B2FB-8E86-40AF-9FD0-993A6DE878A5}"/>
              </a:ext>
            </a:extLst>
          </p:cNvPr>
          <p:cNvSpPr txBox="1"/>
          <p:nvPr/>
        </p:nvSpPr>
        <p:spPr>
          <a:xfrm>
            <a:off x="782515" y="1072662"/>
            <a:ext cx="13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: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F803B-F6B4-47CD-A8A9-0BED7BA49C62}"/>
              </a:ext>
            </a:extLst>
          </p:cNvPr>
          <p:cNvSpPr txBox="1"/>
          <p:nvPr/>
        </p:nvSpPr>
        <p:spPr>
          <a:xfrm>
            <a:off x="2004645" y="2208201"/>
            <a:ext cx="31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</a:t>
            </a:r>
            <a:r>
              <a:rPr lang="en-US" b="1" dirty="0"/>
              <a:t>Tags</a:t>
            </a:r>
            <a:r>
              <a:rPr lang="en-US" dirty="0"/>
              <a:t> important for us?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F6FB-D4AF-4F2F-8696-8BDF590C3BD5}"/>
              </a:ext>
            </a:extLst>
          </p:cNvPr>
          <p:cNvSpPr txBox="1"/>
          <p:nvPr/>
        </p:nvSpPr>
        <p:spPr>
          <a:xfrm>
            <a:off x="2004645" y="3000814"/>
            <a:ext cx="34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much each tag is </a:t>
            </a:r>
            <a:r>
              <a:rPr lang="en-US" b="1" dirty="0"/>
              <a:t>repeated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0D4B9-C784-477A-ADC5-88E53CB0038F}"/>
              </a:ext>
            </a:extLst>
          </p:cNvPr>
          <p:cNvSpPr txBox="1"/>
          <p:nvPr/>
        </p:nvSpPr>
        <p:spPr>
          <a:xfrm>
            <a:off x="7312270" y="2208228"/>
            <a:ext cx="31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trend of  tags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77C95-692B-4238-8475-FF45A589A4FD}"/>
              </a:ext>
            </a:extLst>
          </p:cNvPr>
          <p:cNvSpPr txBox="1"/>
          <p:nvPr/>
        </p:nvSpPr>
        <p:spPr>
          <a:xfrm>
            <a:off x="7312270" y="2967783"/>
            <a:ext cx="31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 the Distribution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7BDE1-E771-4E3A-B2A7-D252B2FDCD96}"/>
              </a:ext>
            </a:extLst>
          </p:cNvPr>
          <p:cNvSpPr txBox="1"/>
          <p:nvPr/>
        </p:nvSpPr>
        <p:spPr>
          <a:xfrm>
            <a:off x="2004645" y="3727338"/>
            <a:ext cx="34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</a:t>
            </a:r>
            <a:r>
              <a:rPr lang="en-US" b="1" dirty="0"/>
              <a:t>consider all tags </a:t>
            </a:r>
            <a:r>
              <a:rPr lang="en-US" dirty="0"/>
              <a:t>for ML process ?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43BCE-0242-4E62-8F24-E08CEEF9EAAD}"/>
              </a:ext>
            </a:extLst>
          </p:cNvPr>
          <p:cNvSpPr txBox="1"/>
          <p:nvPr/>
        </p:nvSpPr>
        <p:spPr>
          <a:xfrm>
            <a:off x="7312270" y="3727338"/>
            <a:ext cx="31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Trend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B94F2-2BCD-46E3-867C-9A37AEC85B80}"/>
              </a:ext>
            </a:extLst>
          </p:cNvPr>
          <p:cNvSpPr txBox="1"/>
          <p:nvPr/>
        </p:nvSpPr>
        <p:spPr>
          <a:xfrm>
            <a:off x="2004645" y="4674731"/>
            <a:ext cx="34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improve our system?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3F2CD-BE98-4BDA-8EBD-ADC9DF62D10A}"/>
              </a:ext>
            </a:extLst>
          </p:cNvPr>
          <p:cNvSpPr txBox="1"/>
          <p:nvPr/>
        </p:nvSpPr>
        <p:spPr>
          <a:xfrm>
            <a:off x="7312270" y="4674731"/>
            <a:ext cx="318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relations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353512-B63E-4DE3-91D2-924D675BCDF5}"/>
              </a:ext>
            </a:extLst>
          </p:cNvPr>
          <p:cNvCxnSpPr>
            <a:cxnSpLocks/>
          </p:cNvCxnSpPr>
          <p:nvPr/>
        </p:nvCxnSpPr>
        <p:spPr>
          <a:xfrm>
            <a:off x="2004645" y="1995854"/>
            <a:ext cx="342020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9CF44-43BF-4472-AE76-7A5B8B1692CA}"/>
              </a:ext>
            </a:extLst>
          </p:cNvPr>
          <p:cNvSpPr txBox="1"/>
          <p:nvPr/>
        </p:nvSpPr>
        <p:spPr>
          <a:xfrm>
            <a:off x="2699237" y="1591408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Domain Language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143665-4082-454D-92B9-C44F6895AC1B}"/>
              </a:ext>
            </a:extLst>
          </p:cNvPr>
          <p:cNvCxnSpPr>
            <a:cxnSpLocks/>
          </p:cNvCxnSpPr>
          <p:nvPr/>
        </p:nvCxnSpPr>
        <p:spPr>
          <a:xfrm flipV="1">
            <a:off x="6767149" y="1987807"/>
            <a:ext cx="3045068" cy="8047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034ABA-7B3D-4C6D-9B5B-6973492EF01B}"/>
              </a:ext>
            </a:extLst>
          </p:cNvPr>
          <p:cNvSpPr txBox="1"/>
          <p:nvPr/>
        </p:nvSpPr>
        <p:spPr>
          <a:xfrm>
            <a:off x="7312270" y="1599455"/>
            <a:ext cx="185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Abstraction</a:t>
            </a:r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2FB47CA-86EB-4345-8AD1-2FA95A703125}"/>
              </a:ext>
            </a:extLst>
          </p:cNvPr>
          <p:cNvSpPr/>
          <p:nvPr/>
        </p:nvSpPr>
        <p:spPr>
          <a:xfrm>
            <a:off x="5925609" y="3152449"/>
            <a:ext cx="427892" cy="9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9C82-CD1B-4978-B2C5-31E7249A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trend of  tags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BB4C-7B28-49FF-8005-C086DFB4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9"/>
            <a:ext cx="1489501" cy="576273"/>
          </a:xfrm>
        </p:spPr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78FA2-6DCF-44E2-A2D8-D5936560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D6A64-4671-4418-9646-70CB0C32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6AD63E-E2D9-4865-BEB2-891417B6FBB6}"/>
              </a:ext>
            </a:extLst>
          </p:cNvPr>
          <p:cNvSpPr txBox="1">
            <a:spLocks/>
          </p:cNvSpPr>
          <p:nvPr/>
        </p:nvSpPr>
        <p:spPr>
          <a:xfrm>
            <a:off x="374467" y="2710857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A3D40-22AB-4F81-AC50-D0E5EABF9655}"/>
              </a:ext>
            </a:extLst>
          </p:cNvPr>
          <p:cNvSpPr txBox="1">
            <a:spLocks/>
          </p:cNvSpPr>
          <p:nvPr/>
        </p:nvSpPr>
        <p:spPr>
          <a:xfrm>
            <a:off x="374466" y="4729983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  <a:endParaRPr lang="en-GB" dirty="0"/>
          </a:p>
        </p:txBody>
      </p:sp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0D50A938-EB1A-4EFA-A60F-51B9B6954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7" y="1110060"/>
            <a:ext cx="6020138" cy="320159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1AF05-C7F4-4D4A-B749-52A618E26BBE}"/>
              </a:ext>
            </a:extLst>
          </p:cNvPr>
          <p:cNvSpPr txBox="1">
            <a:spLocks/>
          </p:cNvSpPr>
          <p:nvPr/>
        </p:nvSpPr>
        <p:spPr>
          <a:xfrm>
            <a:off x="1119216" y="5348606"/>
            <a:ext cx="6020138" cy="576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find out and overview of how is the trend of tag occurrence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AFE3CF-77EC-4578-A552-CD2F71BCF92B}"/>
              </a:ext>
            </a:extLst>
          </p:cNvPr>
          <p:cNvSpPr txBox="1">
            <a:spLocks/>
          </p:cNvSpPr>
          <p:nvPr/>
        </p:nvSpPr>
        <p:spPr>
          <a:xfrm>
            <a:off x="1119216" y="3512607"/>
            <a:ext cx="6020138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chart : Line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8F6FD2-436A-47E5-ADEC-8080113F5672}"/>
              </a:ext>
            </a:extLst>
          </p:cNvPr>
          <p:cNvSpPr txBox="1">
            <a:spLocks/>
          </p:cNvSpPr>
          <p:nvPr/>
        </p:nvSpPr>
        <p:spPr>
          <a:xfrm>
            <a:off x="1119216" y="1676608"/>
            <a:ext cx="2010846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85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430E-03EE-4462-93C1-C54931CD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the Distribution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27EE3-EC44-4CCB-95E7-5FB4D582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766E9-AAB7-409E-9991-7CC000A3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7AD316-0471-48D6-82D2-5DC0DE41B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953589"/>
            <a:ext cx="1489501" cy="576273"/>
          </a:xfrm>
        </p:spPr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AC72D8-1517-461B-A835-56C380F5FEFF}"/>
              </a:ext>
            </a:extLst>
          </p:cNvPr>
          <p:cNvSpPr txBox="1">
            <a:spLocks/>
          </p:cNvSpPr>
          <p:nvPr/>
        </p:nvSpPr>
        <p:spPr>
          <a:xfrm>
            <a:off x="374467" y="2710857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C316E7-D07B-4B49-BF81-30E7218564F2}"/>
              </a:ext>
            </a:extLst>
          </p:cNvPr>
          <p:cNvSpPr txBox="1">
            <a:spLocks/>
          </p:cNvSpPr>
          <p:nvPr/>
        </p:nvSpPr>
        <p:spPr>
          <a:xfrm>
            <a:off x="374466" y="4729983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CFC87-3E7E-49C4-BF83-7E3DE8F2AB1D}"/>
              </a:ext>
            </a:extLst>
          </p:cNvPr>
          <p:cNvSpPr txBox="1">
            <a:spLocks/>
          </p:cNvSpPr>
          <p:nvPr/>
        </p:nvSpPr>
        <p:spPr>
          <a:xfrm>
            <a:off x="1119216" y="5348606"/>
            <a:ext cx="6020138" cy="576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find out and overview of how many times each tag is repeated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DC462-0412-41A2-8738-63F691175577}"/>
              </a:ext>
            </a:extLst>
          </p:cNvPr>
          <p:cNvSpPr txBox="1">
            <a:spLocks/>
          </p:cNvSpPr>
          <p:nvPr/>
        </p:nvSpPr>
        <p:spPr>
          <a:xfrm>
            <a:off x="1119216" y="3287130"/>
            <a:ext cx="3470369" cy="47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Bar chart: Size encode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20908-5A56-4974-B0A8-C9028F4F909D}"/>
              </a:ext>
            </a:extLst>
          </p:cNvPr>
          <p:cNvSpPr txBox="1">
            <a:spLocks/>
          </p:cNvSpPr>
          <p:nvPr/>
        </p:nvSpPr>
        <p:spPr>
          <a:xfrm>
            <a:off x="1119216" y="1676608"/>
            <a:ext cx="6020138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Ordinal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BFFEA5-CD3A-4D27-9F81-19B1A6C4F4B2}"/>
              </a:ext>
            </a:extLst>
          </p:cNvPr>
          <p:cNvSpPr txBox="1">
            <a:spLocks/>
          </p:cNvSpPr>
          <p:nvPr/>
        </p:nvSpPr>
        <p:spPr>
          <a:xfrm>
            <a:off x="1119215" y="3775023"/>
            <a:ext cx="3470369" cy="47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Also Hue encode because of the density of data (to be distinguishable)</a:t>
            </a:r>
            <a:endParaRPr lang="en-GB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783044-9007-418A-AC4C-F90FA561F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33" y="1173236"/>
            <a:ext cx="6483198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120-3702-43F0-A789-651F8642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Trend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F0D1-876B-49CE-BF5A-5EDA187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507F8-0647-453C-B725-8330856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EE5A06-FE9E-49D3-ABA3-5672102B04FD}"/>
              </a:ext>
            </a:extLst>
          </p:cNvPr>
          <p:cNvSpPr txBox="1">
            <a:spLocks/>
          </p:cNvSpPr>
          <p:nvPr/>
        </p:nvSpPr>
        <p:spPr>
          <a:xfrm>
            <a:off x="374468" y="953589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What?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8D0BB4-4148-4B0E-9797-5054683A4AA5}"/>
              </a:ext>
            </a:extLst>
          </p:cNvPr>
          <p:cNvSpPr txBox="1">
            <a:spLocks/>
          </p:cNvSpPr>
          <p:nvPr/>
        </p:nvSpPr>
        <p:spPr>
          <a:xfrm>
            <a:off x="374467" y="2710857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045E87-EFF5-4376-9CDC-FF0B99150A67}"/>
              </a:ext>
            </a:extLst>
          </p:cNvPr>
          <p:cNvSpPr txBox="1">
            <a:spLocks/>
          </p:cNvSpPr>
          <p:nvPr/>
        </p:nvSpPr>
        <p:spPr>
          <a:xfrm>
            <a:off x="374466" y="4729983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FCC993-FF82-4A31-B4D9-0AD86282B7A7}"/>
              </a:ext>
            </a:extLst>
          </p:cNvPr>
          <p:cNvSpPr txBox="1">
            <a:spLocks/>
          </p:cNvSpPr>
          <p:nvPr/>
        </p:nvSpPr>
        <p:spPr>
          <a:xfrm>
            <a:off x="1119216" y="5348606"/>
            <a:ext cx="6020138" cy="797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find out how many tags can be selected to cover nearly most of dataset but prevent unimportant tags to be involved in training process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5CB5D5-2AAD-4446-8EBF-2B243EDBA2FF}"/>
              </a:ext>
            </a:extLst>
          </p:cNvPr>
          <p:cNvSpPr txBox="1">
            <a:spLocks/>
          </p:cNvSpPr>
          <p:nvPr/>
        </p:nvSpPr>
        <p:spPr>
          <a:xfrm>
            <a:off x="1119216" y="3287130"/>
            <a:ext cx="3470369" cy="47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chart : Line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1F8683-4908-475C-8187-1F9BA7566306}"/>
              </a:ext>
            </a:extLst>
          </p:cNvPr>
          <p:cNvSpPr txBox="1">
            <a:spLocks/>
          </p:cNvSpPr>
          <p:nvPr/>
        </p:nvSpPr>
        <p:spPr>
          <a:xfrm>
            <a:off x="1119216" y="1676608"/>
            <a:ext cx="2010846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Ordinal</a:t>
            </a:r>
            <a:endParaRPr lang="en-GB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287363-33F5-48DD-8892-74472A3C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33" y="1153619"/>
            <a:ext cx="6483197" cy="36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3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2811-7012-4B14-9397-245270CC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relations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E4754-1CBD-490E-BAE0-D22C60DE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665-57D8-4B08-9CC6-BBFEAC57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53FC-A1F5-4D9E-915D-C1AF2CE43DE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9470E0-E6FD-436A-AF59-1CFBC2FB5370}"/>
              </a:ext>
            </a:extLst>
          </p:cNvPr>
          <p:cNvSpPr txBox="1">
            <a:spLocks/>
          </p:cNvSpPr>
          <p:nvPr/>
        </p:nvSpPr>
        <p:spPr>
          <a:xfrm>
            <a:off x="374468" y="953589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What?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93C858-4370-4186-BE9B-EE0951AE56E6}"/>
              </a:ext>
            </a:extLst>
          </p:cNvPr>
          <p:cNvSpPr txBox="1">
            <a:spLocks/>
          </p:cNvSpPr>
          <p:nvPr/>
        </p:nvSpPr>
        <p:spPr>
          <a:xfrm>
            <a:off x="374467" y="2710857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311F35-226D-491A-A3E4-981B08E58911}"/>
              </a:ext>
            </a:extLst>
          </p:cNvPr>
          <p:cNvSpPr txBox="1">
            <a:spLocks/>
          </p:cNvSpPr>
          <p:nvPr/>
        </p:nvSpPr>
        <p:spPr>
          <a:xfrm>
            <a:off x="374466" y="4729983"/>
            <a:ext cx="1489501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FE0D42-7A64-49E2-8DD9-CD08C7ED899D}"/>
              </a:ext>
            </a:extLst>
          </p:cNvPr>
          <p:cNvSpPr txBox="1">
            <a:spLocks/>
          </p:cNvSpPr>
          <p:nvPr/>
        </p:nvSpPr>
        <p:spPr>
          <a:xfrm>
            <a:off x="1119216" y="3287130"/>
            <a:ext cx="3470369" cy="47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Nodes: Top 10 Tags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A6E8DA-371F-46D1-A7D5-5A97A8521198}"/>
              </a:ext>
            </a:extLst>
          </p:cNvPr>
          <p:cNvSpPr txBox="1">
            <a:spLocks/>
          </p:cNvSpPr>
          <p:nvPr/>
        </p:nvSpPr>
        <p:spPr>
          <a:xfrm>
            <a:off x="1119216" y="1676608"/>
            <a:ext cx="2010846" cy="57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Network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7D4366-BD74-4133-BB3E-F211A792BDA6}"/>
              </a:ext>
            </a:extLst>
          </p:cNvPr>
          <p:cNvSpPr txBox="1">
            <a:spLocks/>
          </p:cNvSpPr>
          <p:nvPr/>
        </p:nvSpPr>
        <p:spPr>
          <a:xfrm>
            <a:off x="1119216" y="5348606"/>
            <a:ext cx="6020138" cy="7972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Is there any relationship between occurrence of some tags ??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12CDA47-50E6-44EB-99F0-03070E366767}"/>
              </a:ext>
            </a:extLst>
          </p:cNvPr>
          <p:cNvSpPr txBox="1">
            <a:spLocks/>
          </p:cNvSpPr>
          <p:nvPr/>
        </p:nvSpPr>
        <p:spPr>
          <a:xfrm>
            <a:off x="1119215" y="3808581"/>
            <a:ext cx="4903516" cy="797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Edges: How Strong is their relationship</a:t>
            </a:r>
          </a:p>
          <a:p>
            <a:pPr marL="0" indent="0">
              <a:buNone/>
            </a:pPr>
            <a:r>
              <a:rPr lang="en-US" dirty="0"/>
              <a:t>(How many time they occur together)</a:t>
            </a:r>
            <a:endParaRPr lang="en-GB" dirty="0"/>
          </a:p>
        </p:txBody>
      </p:sp>
      <p:pic>
        <p:nvPicPr>
          <p:cNvPr id="14" name="Picture 13" descr="A picture containing table, sitting, pair, man&#10;&#10;Description automatically generated">
            <a:extLst>
              <a:ext uri="{FF2B5EF4-FFF2-40B4-BE49-F238E27FC236}">
                <a16:creationId xmlns:a16="http://schemas.microsoft.com/office/drawing/2014/main" id="{2BE82573-5ECC-4B4D-A166-C7E60298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55" y="1547601"/>
            <a:ext cx="551574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co_template_design_16-9.pptx" id="{C87D38EF-A17C-4367-A9B6-A889A323DAB2}" vid="{2533D10E-692E-4D44-B7E7-D9BDC01E4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1</Template>
  <TotalTime>2740</TotalTime>
  <Words>1105</Words>
  <Application>Microsoft Office PowerPoint</Application>
  <PresentationFormat>Widescreen</PresentationFormat>
  <Paragraphs>276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Calibri Light (Headings)</vt:lpstr>
      <vt:lpstr>NimbusRomNo9L-Regu</vt:lpstr>
      <vt:lpstr>Office Theme</vt:lpstr>
      <vt:lpstr>Tag Recommendation system     (TRS)</vt:lpstr>
      <vt:lpstr>Idea</vt:lpstr>
      <vt:lpstr>Idea</vt:lpstr>
      <vt:lpstr>Data Abstraction</vt:lpstr>
      <vt:lpstr>Task Abstraction</vt:lpstr>
      <vt:lpstr>Present trend of  tags</vt:lpstr>
      <vt:lpstr>Discover the Distribution</vt:lpstr>
      <vt:lpstr>Identify the Trend</vt:lpstr>
      <vt:lpstr>Explore relations</vt:lpstr>
      <vt:lpstr>Conceptual Solution</vt:lpstr>
      <vt:lpstr>Conceptual Solution</vt:lpstr>
      <vt:lpstr>Conceptual Solution</vt:lpstr>
      <vt:lpstr>Conceptual Solution</vt:lpstr>
      <vt:lpstr>Conceptual Solution (Machine Learning)</vt:lpstr>
      <vt:lpstr>Conceptual Solution (Machine Learning)</vt:lpstr>
      <vt:lpstr>Technologies</vt:lpstr>
      <vt:lpstr>PowerPoint Presentation</vt:lpstr>
      <vt:lpstr>Overview (LA Reference Model)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 Recommendation system</dc:title>
  <dc:creator>mohammad.armoun@stud.uni-due.de</dc:creator>
  <cp:lastModifiedBy>mohammad.armoun@stud.uni-due.de</cp:lastModifiedBy>
  <cp:revision>69</cp:revision>
  <dcterms:created xsi:type="dcterms:W3CDTF">2019-12-18T21:12:02Z</dcterms:created>
  <dcterms:modified xsi:type="dcterms:W3CDTF">2020-01-29T06:59:30Z</dcterms:modified>
</cp:coreProperties>
</file>