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594" r:id="rId5"/>
    <p:sldId id="595" r:id="rId6"/>
    <p:sldId id="559" r:id="rId7"/>
    <p:sldId id="563" r:id="rId8"/>
    <p:sldId id="578" r:id="rId9"/>
    <p:sldId id="579" r:id="rId10"/>
    <p:sldId id="561" r:id="rId11"/>
    <p:sldId id="562" r:id="rId12"/>
    <p:sldId id="564" r:id="rId13"/>
    <p:sldId id="572" r:id="rId14"/>
    <p:sldId id="580" r:id="rId15"/>
    <p:sldId id="582" r:id="rId16"/>
    <p:sldId id="593" r:id="rId17"/>
    <p:sldId id="581" r:id="rId18"/>
    <p:sldId id="565" r:id="rId19"/>
    <p:sldId id="585" r:id="rId20"/>
    <p:sldId id="566" r:id="rId21"/>
    <p:sldId id="588" r:id="rId22"/>
    <p:sldId id="586" r:id="rId23"/>
    <p:sldId id="587" r:id="rId24"/>
    <p:sldId id="589" r:id="rId25"/>
    <p:sldId id="591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Andres Madrigal Gonzalez" initials="CAMG" lastIdx="10" clrIdx="0"/>
  <p:cmAuthor id="2" name="Anderson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B5355-D034-4A03-929D-2E077A882C96}" v="2" dt="2020-06-09T02:11:04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RLEY DURANGO VELASQUEZ" userId="S::luisdurango32444@correo.itm.edu.co::df6bd79d-7261-459e-bfba-7097402641b5" providerId="AD" clId="Web-{3ADB5355-D034-4A03-929D-2E077A882C96}"/>
    <pc:docChg chg="modSld">
      <pc:chgData name="LUIS ARLEY DURANGO VELASQUEZ" userId="S::luisdurango32444@correo.itm.edu.co::df6bd79d-7261-459e-bfba-7097402641b5" providerId="AD" clId="Web-{3ADB5355-D034-4A03-929D-2E077A882C96}" dt="2020-06-09T02:11:04.392" v="1" actId="1076"/>
      <pc:docMkLst>
        <pc:docMk/>
      </pc:docMkLst>
      <pc:sldChg chg="modSp">
        <pc:chgData name="LUIS ARLEY DURANGO VELASQUEZ" userId="S::luisdurango32444@correo.itm.edu.co::df6bd79d-7261-459e-bfba-7097402641b5" providerId="AD" clId="Web-{3ADB5355-D034-4A03-929D-2E077A882C96}" dt="2020-06-09T02:11:04.392" v="1" actId="1076"/>
        <pc:sldMkLst>
          <pc:docMk/>
          <pc:sldMk cId="537793402" sldId="594"/>
        </pc:sldMkLst>
        <pc:spChg chg="mod">
          <ac:chgData name="LUIS ARLEY DURANGO VELASQUEZ" userId="S::luisdurango32444@correo.itm.edu.co::df6bd79d-7261-459e-bfba-7097402641b5" providerId="AD" clId="Web-{3ADB5355-D034-4A03-929D-2E077A882C96}" dt="2020-06-09T02:11:04.392" v="1" actId="1076"/>
          <ac:spMkLst>
            <pc:docMk/>
            <pc:sldMk cId="537793402" sldId="594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897F5-F56A-44DF-BEA0-1D4FD8011B70}" type="datetimeFigureOut">
              <a:rPr lang="es-MX" smtClean="0"/>
              <a:t>08/06/2020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01F01-77A5-4F36-A3D3-F59E4ADF8A9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65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3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60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12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65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13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29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14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3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15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45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16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842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17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58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18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19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31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20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92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21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42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4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10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22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6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5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9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6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7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7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38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8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92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9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50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10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3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3EBE7F2-4646-42AA-B13F-2381F0942633}" type="slidenum">
              <a:rPr lang="es-ES" smtClean="0"/>
              <a:pPr eaLnBrk="1" hangingPunct="1"/>
              <a:t>11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9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4D24-3BA2-A847-9A00-21F5EE50AF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08/06/2020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992-631F-8B48-899E-8F4CF397D25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4D24-3BA2-A847-9A00-21F5EE50AF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08/06/2020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992-631F-8B48-899E-8F4CF397D25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1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4D24-3BA2-A847-9A00-21F5EE50AF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08/06/2020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992-631F-8B48-899E-8F4CF397D25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497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497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31CCE-7511-4736-B6EF-992DAD790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3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4D24-3BA2-A847-9A00-21F5EE50AF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08/06/2020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992-631F-8B48-899E-8F4CF397D25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2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4D24-3BA2-A847-9A00-21F5EE50AF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08/06/2020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992-631F-8B48-899E-8F4CF397D25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0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4D24-3BA2-A847-9A00-21F5EE50AF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08/06/2020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992-631F-8B48-899E-8F4CF397D25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10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4D24-3BA2-A847-9A00-21F5EE50AF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08/06/2020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992-631F-8B48-899E-8F4CF397D25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3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4D24-3BA2-A847-9A00-21F5EE50AF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08/06/2020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992-631F-8B48-899E-8F4CF397D25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79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4D24-3BA2-A847-9A00-21F5EE50AF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08/06/2020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992-631F-8B48-899E-8F4CF397D25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6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4D24-3BA2-A847-9A00-21F5EE50AF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08/06/2020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992-631F-8B48-899E-8F4CF397D25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7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4D24-3BA2-A847-9A00-21F5EE50AF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08/06/2020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A4992-631F-8B48-899E-8F4CF397D25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3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1924D24-3BA2-A847-9A00-21F5EE50AF4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08/06/2020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B2A4992-631F-8B48-899E-8F4CF397D25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rlosmadrigal@itm.edu.co" TargetMode="External"/><Relationship Id="rId2" Type="http://schemas.openxmlformats.org/officeDocument/2006/relationships/hyperlink" Target="mailto:josepamplona212620@correo.itm.edu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9.png"/><Relationship Id="rId39" Type="http://schemas.openxmlformats.org/officeDocument/2006/relationships/image" Target="../media/image202.png"/><Relationship Id="rId21" Type="http://schemas.openxmlformats.org/officeDocument/2006/relationships/image" Target="../media/image184.png"/><Relationship Id="rId34" Type="http://schemas.openxmlformats.org/officeDocument/2006/relationships/image" Target="../media/image197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8.png"/><Relationship Id="rId33" Type="http://schemas.openxmlformats.org/officeDocument/2006/relationships/image" Target="../media/image196.png"/><Relationship Id="rId38" Type="http://schemas.openxmlformats.org/officeDocument/2006/relationships/image" Target="../media/image20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79.png"/><Relationship Id="rId20" Type="http://schemas.openxmlformats.org/officeDocument/2006/relationships/image" Target="../media/image183.png"/><Relationship Id="rId29" Type="http://schemas.openxmlformats.org/officeDocument/2006/relationships/image" Target="../media/image19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7.png"/><Relationship Id="rId32" Type="http://schemas.openxmlformats.org/officeDocument/2006/relationships/image" Target="../media/image195.png"/><Relationship Id="rId37" Type="http://schemas.openxmlformats.org/officeDocument/2006/relationships/image" Target="../media/image200.png"/><Relationship Id="rId40" Type="http://schemas.openxmlformats.org/officeDocument/2006/relationships/image" Target="../media/image203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6.png"/><Relationship Id="rId28" Type="http://schemas.openxmlformats.org/officeDocument/2006/relationships/image" Target="../media/image191.png"/><Relationship Id="rId36" Type="http://schemas.openxmlformats.org/officeDocument/2006/relationships/image" Target="../media/image199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31" Type="http://schemas.openxmlformats.org/officeDocument/2006/relationships/image" Target="../media/image194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185.png"/><Relationship Id="rId27" Type="http://schemas.openxmlformats.org/officeDocument/2006/relationships/image" Target="../media/image190.png"/><Relationship Id="rId30" Type="http://schemas.openxmlformats.org/officeDocument/2006/relationships/image" Target="../media/image193.png"/><Relationship Id="rId35" Type="http://schemas.openxmlformats.org/officeDocument/2006/relationships/image" Target="../media/image198.png"/><Relationship Id="rId8" Type="http://schemas.openxmlformats.org/officeDocument/2006/relationships/image" Target="../media/image171.png"/><Relationship Id="rId3" Type="http://schemas.openxmlformats.org/officeDocument/2006/relationships/image" Target="../media/image1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204.png"/><Relationship Id="rId7" Type="http://schemas.openxmlformats.org/officeDocument/2006/relationships/image" Target="../media/image20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10" Type="http://schemas.openxmlformats.org/officeDocument/2006/relationships/image" Target="../media/image211.png"/><Relationship Id="rId4" Type="http://schemas.openxmlformats.org/officeDocument/2006/relationships/image" Target="../media/image205.png"/><Relationship Id="rId9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5.png"/><Relationship Id="rId5" Type="http://schemas.openxmlformats.org/officeDocument/2006/relationships/image" Target="../media/image214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26" Type="http://schemas.openxmlformats.org/officeDocument/2006/relationships/image" Target="../media/image240.png"/><Relationship Id="rId3" Type="http://schemas.openxmlformats.org/officeDocument/2006/relationships/image" Target="../media/image219.png"/><Relationship Id="rId21" Type="http://schemas.openxmlformats.org/officeDocument/2006/relationships/image" Target="../media/image235.png"/><Relationship Id="rId34" Type="http://schemas.openxmlformats.org/officeDocument/2006/relationships/image" Target="../media/image248.png"/><Relationship Id="rId7" Type="http://schemas.openxmlformats.org/officeDocument/2006/relationships/image" Target="../media/image223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39.png"/><Relationship Id="rId33" Type="http://schemas.openxmlformats.org/officeDocument/2006/relationships/image" Target="../media/image247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29" Type="http://schemas.openxmlformats.org/officeDocument/2006/relationships/image" Target="../media/image2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2.png"/><Relationship Id="rId11" Type="http://schemas.openxmlformats.org/officeDocument/2006/relationships/image" Target="../media/image181.png"/><Relationship Id="rId24" Type="http://schemas.openxmlformats.org/officeDocument/2006/relationships/image" Target="../media/image238.png"/><Relationship Id="rId32" Type="http://schemas.openxmlformats.org/officeDocument/2006/relationships/image" Target="../media/image246.png"/><Relationship Id="rId5" Type="http://schemas.openxmlformats.org/officeDocument/2006/relationships/image" Target="../media/image221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28" Type="http://schemas.openxmlformats.org/officeDocument/2006/relationships/image" Target="../media/image242.png"/><Relationship Id="rId10" Type="http://schemas.openxmlformats.org/officeDocument/2006/relationships/image" Target="../media/image180.png"/><Relationship Id="rId19" Type="http://schemas.openxmlformats.org/officeDocument/2006/relationships/image" Target="../media/image233.png"/><Relationship Id="rId31" Type="http://schemas.openxmlformats.org/officeDocument/2006/relationships/image" Target="../media/image245.png"/><Relationship Id="rId4" Type="http://schemas.openxmlformats.org/officeDocument/2006/relationships/image" Target="../media/image220.png"/><Relationship Id="rId9" Type="http://schemas.openxmlformats.org/officeDocument/2006/relationships/image" Target="../media/image225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Relationship Id="rId27" Type="http://schemas.openxmlformats.org/officeDocument/2006/relationships/image" Target="../media/image241.png"/><Relationship Id="rId30" Type="http://schemas.openxmlformats.org/officeDocument/2006/relationships/image" Target="../media/image244.png"/><Relationship Id="rId35" Type="http://schemas.openxmlformats.org/officeDocument/2006/relationships/image" Target="../media/image249.png"/><Relationship Id="rId8" Type="http://schemas.openxmlformats.org/officeDocument/2006/relationships/image" Target="../media/image224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0.png"/><Relationship Id="rId18" Type="http://schemas.openxmlformats.org/officeDocument/2006/relationships/image" Target="../media/image265.png"/><Relationship Id="rId26" Type="http://schemas.openxmlformats.org/officeDocument/2006/relationships/image" Target="../media/image273.png"/><Relationship Id="rId21" Type="http://schemas.openxmlformats.org/officeDocument/2006/relationships/image" Target="../media/image268.png"/><Relationship Id="rId34" Type="http://schemas.openxmlformats.org/officeDocument/2006/relationships/image" Target="../media/image281.png"/><Relationship Id="rId7" Type="http://schemas.openxmlformats.org/officeDocument/2006/relationships/image" Target="../media/image254.png"/><Relationship Id="rId12" Type="http://schemas.openxmlformats.org/officeDocument/2006/relationships/image" Target="../media/image259.png"/><Relationship Id="rId17" Type="http://schemas.openxmlformats.org/officeDocument/2006/relationships/image" Target="../media/image264.png"/><Relationship Id="rId25" Type="http://schemas.openxmlformats.org/officeDocument/2006/relationships/image" Target="../media/image272.png"/><Relationship Id="rId33" Type="http://schemas.openxmlformats.org/officeDocument/2006/relationships/image" Target="../media/image280.png"/><Relationship Id="rId38" Type="http://schemas.openxmlformats.org/officeDocument/2006/relationships/image" Target="../media/image28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63.png"/><Relationship Id="rId20" Type="http://schemas.openxmlformats.org/officeDocument/2006/relationships/image" Target="../media/image267.png"/><Relationship Id="rId29" Type="http://schemas.openxmlformats.org/officeDocument/2006/relationships/image" Target="../media/image27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3.png"/><Relationship Id="rId11" Type="http://schemas.openxmlformats.org/officeDocument/2006/relationships/image" Target="../media/image258.png"/><Relationship Id="rId24" Type="http://schemas.openxmlformats.org/officeDocument/2006/relationships/image" Target="../media/image271.png"/><Relationship Id="rId32" Type="http://schemas.openxmlformats.org/officeDocument/2006/relationships/image" Target="../media/image279.png"/><Relationship Id="rId37" Type="http://schemas.openxmlformats.org/officeDocument/2006/relationships/image" Target="../media/image284.png"/><Relationship Id="rId5" Type="http://schemas.openxmlformats.org/officeDocument/2006/relationships/image" Target="../media/image252.png"/><Relationship Id="rId15" Type="http://schemas.openxmlformats.org/officeDocument/2006/relationships/image" Target="../media/image262.png"/><Relationship Id="rId23" Type="http://schemas.openxmlformats.org/officeDocument/2006/relationships/image" Target="../media/image270.png"/><Relationship Id="rId28" Type="http://schemas.openxmlformats.org/officeDocument/2006/relationships/image" Target="../media/image275.png"/><Relationship Id="rId36" Type="http://schemas.openxmlformats.org/officeDocument/2006/relationships/image" Target="../media/image283.png"/><Relationship Id="rId10" Type="http://schemas.openxmlformats.org/officeDocument/2006/relationships/image" Target="../media/image257.png"/><Relationship Id="rId19" Type="http://schemas.openxmlformats.org/officeDocument/2006/relationships/image" Target="../media/image266.png"/><Relationship Id="rId31" Type="http://schemas.openxmlformats.org/officeDocument/2006/relationships/image" Target="../media/image278.png"/><Relationship Id="rId4" Type="http://schemas.openxmlformats.org/officeDocument/2006/relationships/image" Target="../media/image251.png"/><Relationship Id="rId9" Type="http://schemas.openxmlformats.org/officeDocument/2006/relationships/image" Target="../media/image256.png"/><Relationship Id="rId14" Type="http://schemas.openxmlformats.org/officeDocument/2006/relationships/image" Target="../media/image261.png"/><Relationship Id="rId22" Type="http://schemas.openxmlformats.org/officeDocument/2006/relationships/image" Target="../media/image269.png"/><Relationship Id="rId27" Type="http://schemas.openxmlformats.org/officeDocument/2006/relationships/image" Target="../media/image274.png"/><Relationship Id="rId30" Type="http://schemas.openxmlformats.org/officeDocument/2006/relationships/image" Target="../media/image277.png"/><Relationship Id="rId35" Type="http://schemas.openxmlformats.org/officeDocument/2006/relationships/image" Target="../media/image282.png"/><Relationship Id="rId8" Type="http://schemas.openxmlformats.org/officeDocument/2006/relationships/image" Target="../media/image255.png"/><Relationship Id="rId3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44.png"/><Relationship Id="rId26" Type="http://schemas.openxmlformats.org/officeDocument/2006/relationships/image" Target="../media/image45.png"/><Relationship Id="rId39" Type="http://schemas.openxmlformats.org/officeDocument/2006/relationships/image" Target="../media/image36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41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5" Type="http://schemas.openxmlformats.org/officeDocument/2006/relationships/image" Target="../media/image39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46.png"/><Relationship Id="rId36" Type="http://schemas.openxmlformats.org/officeDocument/2006/relationships/image" Target="../media/image49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38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47.png"/><Relationship Id="rId35" Type="http://schemas.openxmlformats.org/officeDocument/2006/relationships/image" Target="../media/image48.png"/><Relationship Id="rId8" Type="http://schemas.openxmlformats.org/officeDocument/2006/relationships/image" Target="../media/image5.png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9" Type="http://schemas.openxmlformats.org/officeDocument/2006/relationships/image" Target="../media/image85.png"/><Relationship Id="rId21" Type="http://schemas.openxmlformats.org/officeDocument/2006/relationships/image" Target="../media/image68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50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3.png"/><Relationship Id="rId29" Type="http://schemas.openxmlformats.org/officeDocument/2006/relationships/image" Target="../media/image76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32" Type="http://schemas.openxmlformats.org/officeDocument/2006/relationships/image" Target="../media/image44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3" Type="http://schemas.openxmlformats.org/officeDocument/2006/relationships/image" Target="../media/image97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31" Type="http://schemas.openxmlformats.org/officeDocument/2006/relationships/image" Target="../media/image78.png"/><Relationship Id="rId44" Type="http://schemas.openxmlformats.org/officeDocument/2006/relationships/image" Target="../media/image90.png"/><Relationship Id="rId52" Type="http://schemas.openxmlformats.org/officeDocument/2006/relationships/image" Target="../media/image9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5.png"/><Relationship Id="rId51" Type="http://schemas.openxmlformats.org/officeDocument/2006/relationships/image" Target="../media/image34.png"/><Relationship Id="rId3" Type="http://schemas.openxmlformats.org/officeDocument/2006/relationships/image" Target="../media/image5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7.png"/><Relationship Id="rId41" Type="http://schemas.openxmlformats.org/officeDocument/2006/relationships/image" Target="../media/image87.png"/><Relationship Id="rId54" Type="http://schemas.openxmlformats.org/officeDocument/2006/relationships/image" Target="../media/image9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36" Type="http://schemas.openxmlformats.org/officeDocument/2006/relationships/image" Target="../media/image82.png"/><Relationship Id="rId49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47.png"/><Relationship Id="rId39" Type="http://schemas.openxmlformats.org/officeDocument/2006/relationships/image" Target="../media/image103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10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9.png"/><Relationship Id="rId11" Type="http://schemas.openxmlformats.org/officeDocument/2006/relationships/image" Target="../media/image12.png"/><Relationship Id="rId24" Type="http://schemas.openxmlformats.org/officeDocument/2006/relationships/image" Target="../media/image46.png"/><Relationship Id="rId32" Type="http://schemas.openxmlformats.org/officeDocument/2006/relationships/image" Target="../media/image33.png"/><Relationship Id="rId37" Type="http://schemas.openxmlformats.org/officeDocument/2006/relationships/image" Target="../media/image101.png"/><Relationship Id="rId40" Type="http://schemas.openxmlformats.org/officeDocument/2006/relationships/image" Target="../media/image104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100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10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03643" y="946001"/>
            <a:ext cx="7772400" cy="17907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CO" b="1">
                <a:solidFill>
                  <a:srgbClr val="002060"/>
                </a:solidFill>
              </a:rPr>
              <a:t>Diplomado “Fundamentos y Aplicaciones de </a:t>
            </a:r>
            <a:r>
              <a:rPr lang="es-CO" b="1" err="1">
                <a:solidFill>
                  <a:srgbClr val="002060"/>
                </a:solidFill>
              </a:rPr>
              <a:t>DeepLearning</a:t>
            </a:r>
            <a:r>
              <a:rPr lang="es-CO" b="1">
                <a:solidFill>
                  <a:srgbClr val="002060"/>
                </a:solidFill>
              </a:rPr>
              <a:t>”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231751" y="5013175"/>
            <a:ext cx="6858000" cy="900969"/>
          </a:xfrm>
        </p:spPr>
        <p:txBody>
          <a:bodyPr>
            <a:normAutofit fontScale="92500"/>
          </a:bodyPr>
          <a:lstStyle/>
          <a:p>
            <a:pPr>
              <a:lnSpc>
                <a:spcPct val="70000"/>
              </a:lnSpc>
            </a:pPr>
            <a:r>
              <a:rPr lang="es-CO">
                <a:solidFill>
                  <a:srgbClr val="002060"/>
                </a:solidFill>
              </a:rPr>
              <a:t>Instituto Tecnológico Metropolitano - ITM</a:t>
            </a:r>
          </a:p>
          <a:p>
            <a:pPr>
              <a:lnSpc>
                <a:spcPct val="70000"/>
              </a:lnSpc>
            </a:pPr>
            <a:r>
              <a:rPr lang="es-CO">
                <a:solidFill>
                  <a:srgbClr val="002060"/>
                </a:solidFill>
              </a:rPr>
              <a:t>Facultad de Ingenierías</a:t>
            </a:r>
          </a:p>
        </p:txBody>
      </p:sp>
      <p:sp>
        <p:nvSpPr>
          <p:cNvPr id="6" name="Subtítulo 4"/>
          <p:cNvSpPr txBox="1">
            <a:spLocks/>
          </p:cNvSpPr>
          <p:nvPr/>
        </p:nvSpPr>
        <p:spPr>
          <a:xfrm>
            <a:off x="1136277" y="3010825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887855" rtl="0" eaLnBrk="1" latinLnBrk="0" hangingPunct="1">
              <a:lnSpc>
                <a:spcPct val="90000"/>
              </a:lnSpc>
              <a:spcBef>
                <a:spcPts val="971"/>
              </a:spcBef>
              <a:buFont typeface="Arial" panose="020B0604020202020204" pitchFamily="34" charset="0"/>
              <a:buNone/>
              <a:defRPr sz="2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3927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9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7855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1782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5710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19637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63565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07492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51420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748">
              <a:solidFill>
                <a:srgbClr val="002060"/>
              </a:solidFill>
            </a:endParaRP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1360843" y="2765456"/>
            <a:ext cx="6858000" cy="1615244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887855" rtl="0" eaLnBrk="1" latinLnBrk="0" hangingPunct="1">
              <a:lnSpc>
                <a:spcPct val="90000"/>
              </a:lnSpc>
              <a:spcBef>
                <a:spcPts val="971"/>
              </a:spcBef>
              <a:buFont typeface="Arial" panose="020B0604020202020204" pitchFamily="34" charset="0"/>
              <a:buNone/>
              <a:defRPr sz="23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3927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9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7855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7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1782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5710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19637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63565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07492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51420" indent="0" algn="ctr" defTabSz="887855" rtl="0" eaLnBrk="1" latinLnBrk="0" hangingPunct="1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None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748" b="1">
                <a:solidFill>
                  <a:srgbClr val="002060"/>
                </a:solidFill>
              </a:rPr>
              <a:t>Profesores:</a:t>
            </a:r>
          </a:p>
          <a:p>
            <a:r>
              <a:rPr lang="es-CO" sz="2900" err="1">
                <a:solidFill>
                  <a:srgbClr val="002060"/>
                </a:solidFill>
              </a:rPr>
              <a:t>MsC</a:t>
            </a:r>
            <a:r>
              <a:rPr lang="es-CO" sz="2900">
                <a:solidFill>
                  <a:srgbClr val="002060"/>
                </a:solidFill>
              </a:rPr>
              <a:t>(c). Jose F. Pamplona – </a:t>
            </a:r>
            <a:r>
              <a:rPr lang="es-CO" sz="2900">
                <a:solidFill>
                  <a:srgbClr val="002060"/>
                </a:solidFill>
                <a:hlinkClick r:id="rId2"/>
              </a:rPr>
              <a:t>josepamplona212620@correo.itm.edu.co</a:t>
            </a:r>
            <a:endParaRPr lang="es-CO" sz="2900">
              <a:solidFill>
                <a:srgbClr val="002060"/>
              </a:solidFill>
            </a:endParaRPr>
          </a:p>
          <a:p>
            <a:r>
              <a:rPr lang="es-CO" sz="2900" err="1">
                <a:solidFill>
                  <a:srgbClr val="002060"/>
                </a:solidFill>
              </a:rPr>
              <a:t>MsC</a:t>
            </a:r>
            <a:r>
              <a:rPr lang="es-CO" sz="2900">
                <a:solidFill>
                  <a:srgbClr val="002060"/>
                </a:solidFill>
              </a:rPr>
              <a:t>(c). Ruben D. Fonnegra – rubenfonnegra@itm.edu.co</a:t>
            </a:r>
          </a:p>
          <a:p>
            <a:r>
              <a:rPr lang="es-CO" sz="2900">
                <a:solidFill>
                  <a:srgbClr val="002060"/>
                </a:solidFill>
              </a:rPr>
              <a:t>PhD. Carlos Madrigal – </a:t>
            </a:r>
            <a:r>
              <a:rPr lang="es-CO" sz="2900">
                <a:solidFill>
                  <a:srgbClr val="002060"/>
                </a:solidFill>
                <a:hlinkClick r:id="rId3"/>
              </a:rPr>
              <a:t>carlosmadrigal@itm.edu.co</a:t>
            </a:r>
            <a:endParaRPr lang="es-CO" sz="2900">
              <a:solidFill>
                <a:srgbClr val="002060"/>
              </a:solidFill>
            </a:endParaRPr>
          </a:p>
          <a:p>
            <a:r>
              <a:rPr lang="es-CO" sz="2900">
                <a:solidFill>
                  <a:srgbClr val="002060"/>
                </a:solidFill>
              </a:rPr>
              <a:t>S10-14 </a:t>
            </a:r>
            <a:r>
              <a:rPr lang="es-CO" sz="2900" err="1">
                <a:solidFill>
                  <a:srgbClr val="002060"/>
                </a:solidFill>
              </a:rPr>
              <a:t>Lab</a:t>
            </a:r>
            <a:r>
              <a:rPr lang="es-CO" sz="2900">
                <a:solidFill>
                  <a:srgbClr val="002060"/>
                </a:solidFill>
              </a:rPr>
              <a:t>. O2 Fraternidad</a:t>
            </a:r>
          </a:p>
          <a:p>
            <a:r>
              <a:rPr lang="es-CO" sz="2900">
                <a:solidFill>
                  <a:srgbClr val="002060"/>
                </a:solidFill>
              </a:rPr>
              <a:t>L18-22 </a:t>
            </a:r>
            <a:r>
              <a:rPr lang="es-CO" sz="2900" err="1">
                <a:solidFill>
                  <a:srgbClr val="002060"/>
                </a:solidFill>
              </a:rPr>
              <a:t>Lab</a:t>
            </a:r>
            <a:r>
              <a:rPr lang="es-CO" sz="2900">
                <a:solidFill>
                  <a:srgbClr val="002060"/>
                </a:solidFill>
              </a:rPr>
              <a:t>. O2 Fraternidad</a:t>
            </a:r>
          </a:p>
          <a:p>
            <a:endParaRPr lang="es-CO" sz="1748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9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>
          <a:xfrm>
            <a:off x="515580" y="78448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Descenso del Gradiente</a:t>
            </a:r>
            <a:endParaRPr lang="es-ES" sz="5200" b="1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24301" y="1270660"/>
                <a:ext cx="8580409" cy="50405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200" b="1"/>
                  <a:t> </a:t>
                </a:r>
                <a:r>
                  <a:rPr lang="es-ES" sz="1800" b="1">
                    <a:solidFill>
                      <a:srgbClr val="FF0000"/>
                    </a:solidFill>
                  </a:rPr>
                  <a:t>Método del Descenso del Gradiente Estocástico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s-CO" sz="1800" b="1" i="1" smtClean="0">
                        <a:latin typeface="Cambria Math"/>
                      </a:rPr>
                      <m:t>−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𝜶</m:t>
                    </m:r>
                    <m:f>
                      <m:fPr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𝝏</m:t>
                        </m:r>
                        <m:r>
                          <a:rPr lang="en-US" sz="1800" b="1" i="1">
                            <a:latin typeface="Cambria Math"/>
                          </a:rPr>
                          <m:t>𝒆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𝝏</m:t>
                        </m:r>
                        <m:r>
                          <a:rPr lang="en-US" sz="1800" b="1" i="1">
                            <a:latin typeface="Cambria Math"/>
                          </a:rPr>
                          <m:t>𝒘</m:t>
                        </m:r>
                      </m:den>
                    </m:f>
                  </m:oMath>
                </a14:m>
                <a:r>
                  <a:rPr lang="es-ES" sz="1800" b="1"/>
                  <a:t>,    		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𝜶</m:t>
                    </m:r>
                  </m:oMath>
                </a14:m>
                <a:r>
                  <a:rPr lang="es-ES" sz="1800" b="1"/>
                  <a:t>: factor de aprendizaje</a:t>
                </a:r>
              </a:p>
              <a:p>
                <a:pPr marL="0" indent="0">
                  <a:buNone/>
                </a:pPr>
                <a:endParaRPr lang="es-ES" sz="1800" b="1"/>
              </a:p>
              <a:p>
                <a:pPr marL="0" indent="0">
                  <a:buNone/>
                </a:pPr>
                <a:r>
                  <a:rPr lang="es-ES" sz="1800" b="1">
                    <a:solidFill>
                      <a:srgbClr val="FF0000"/>
                    </a:solidFill>
                  </a:rPr>
                  <a:t>Método del Descenso del Gradiente </a:t>
                </a:r>
                <a:endParaRPr lang="es-CO" sz="1800" b="1" i="1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s-CO" sz="1800" b="1" i="1">
                        <a:latin typeface="Cambria Math"/>
                      </a:rPr>
                      <m:t>−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𝜶</m:t>
                    </m:r>
                    <m:f>
                      <m:fPr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𝝏</m:t>
                        </m:r>
                        <m:r>
                          <a:rPr lang="es-CO" sz="18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s-CO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s-CO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1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𝝏</m:t>
                        </m:r>
                        <m:r>
                          <a:rPr lang="en-US" sz="1800" b="1" i="1">
                            <a:latin typeface="Cambria Math"/>
                          </a:rPr>
                          <m:t>𝒘</m:t>
                        </m:r>
                      </m:den>
                    </m:f>
                  </m:oMath>
                </a14:m>
                <a:r>
                  <a:rPr lang="es-ES" sz="1800" b="1"/>
                  <a:t>,    		</a:t>
                </a:r>
              </a:p>
              <a:p>
                <a:pPr marL="0" indent="0">
                  <a:buNone/>
                </a:pPr>
                <a:endParaRPr lang="es-ES" sz="1200" b="1"/>
              </a:p>
              <a:p>
                <a:pPr algn="just" eaLnBrk="1" hangingPunct="1">
                  <a:buFontTx/>
                  <a:buNone/>
                </a:pPr>
                <a:endParaRPr lang="en-US" sz="2000"/>
              </a:p>
            </p:txBody>
          </p:sp>
        </mc:Choice>
        <mc:Fallback>
          <p:sp>
            <p:nvSpPr>
              <p:cNvPr id="23556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24301" y="1270660"/>
                <a:ext cx="8580409" cy="5040560"/>
              </a:xfrm>
              <a:blipFill>
                <a:blip r:embed="rId3"/>
                <a:stretch>
                  <a:fillRect l="-568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8526762E-8FFF-439D-9844-47BB224E07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212976"/>
            <a:ext cx="3871601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0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>
          <a:xfrm>
            <a:off x="324302" y="138081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BACKPROPAGATION</a:t>
            </a:r>
            <a:endParaRPr lang="es-ES" sz="5200" b="1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" y="1245746"/>
                <a:ext cx="9079764" cy="504056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s-ES" sz="1200" b="1"/>
              </a:p>
              <a:p>
                <a:pPr marL="0" indent="0">
                  <a:buNone/>
                </a:pPr>
                <a:r>
                  <a:rPr lang="es-ES" sz="1800" b="1">
                    <a:solidFill>
                      <a:srgbClr val="FF0000"/>
                    </a:solidFill>
                  </a:rPr>
                  <a:t>Como se modifican los Pesos a la Capa de Salida y Umbrales de la capa de salida</a:t>
                </a:r>
              </a:p>
              <a:p>
                <a:pPr marL="0" indent="0">
                  <a:buNone/>
                </a:pPr>
                <a:r>
                  <a:rPr lang="es-ES" sz="1200" b="1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</a:rPr>
                          <m:t>𝒋𝒊</m:t>
                        </m:r>
                      </m:sub>
                      <m:sup>
                        <m:r>
                          <a:rPr lang="en-US" sz="1600" b="1" i="1">
                            <a:latin typeface="Cambria Math"/>
                          </a:rPr>
                          <m:t>𝒄</m:t>
                        </m:r>
                        <m:r>
                          <a:rPr lang="es-ES" sz="1600" b="1" i="1" smtClean="0">
                            <a:latin typeface="Cambria Math"/>
                          </a:rPr>
                          <m:t>−</m:t>
                        </m:r>
                        <m:r>
                          <a:rPr lang="es-ES" sz="1600" b="1" i="1" smtClean="0">
                            <a:latin typeface="Cambria Math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1600" b="1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sz="1600" b="1" i="1">
                            <a:latin typeface="Cambria Math"/>
                          </a:rPr>
                          <m:t>𝒋𝒊</m:t>
                        </m:r>
                      </m:sub>
                      <m:sup>
                        <m:r>
                          <a:rPr lang="en-US" sz="1600" b="1" i="1">
                            <a:latin typeface="Cambria Math"/>
                          </a:rPr>
                          <m:t>𝒄</m:t>
                        </m:r>
                        <m:r>
                          <a:rPr lang="es-ES" sz="1600" b="1" i="1" smtClean="0">
                            <a:latin typeface="Cambria Math"/>
                          </a:rPr>
                          <m:t>−</m:t>
                        </m:r>
                        <m:r>
                          <a:rPr lang="es-ES" sz="1600" b="1" i="1" smtClean="0">
                            <a:latin typeface="Cambria Math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</a:rPr>
                          <m:t>𝒏</m:t>
                        </m:r>
                        <m:r>
                          <a:rPr lang="en-US" sz="1600" b="1" i="1"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s-CO" sz="1600" b="1" i="1" smtClean="0">
                        <a:latin typeface="Cambria Math"/>
                      </a:rPr>
                      <m:t>−</m:t>
                    </m:r>
                    <m:r>
                      <a:rPr lang="en-US" sz="1600" b="1" i="1">
                        <a:latin typeface="Cambria Math"/>
                      </a:rPr>
                      <m:t> </m:t>
                    </m:r>
                    <m:r>
                      <a:rPr lang="en-US" sz="1600" b="1" i="1">
                        <a:latin typeface="Cambria Math"/>
                      </a:rPr>
                      <m:t>𝜶</m:t>
                    </m:r>
                    <m:f>
                      <m:f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latin typeface="Cambria Math"/>
                          </a:rPr>
                          <m:t>𝝏</m:t>
                        </m:r>
                        <m:r>
                          <a:rPr lang="en-US" sz="1600" b="1" i="1">
                            <a:latin typeface="Cambria Math"/>
                          </a:rPr>
                          <m:t>𝒆</m:t>
                        </m:r>
                        <m:r>
                          <a:rPr lang="en-US" sz="1600" b="1" i="1"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latin typeface="Cambria Math"/>
                          </a:rPr>
                          <m:t>𝒏</m:t>
                        </m:r>
                        <m:r>
                          <a:rPr lang="en-US" sz="1600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latin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s-E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/>
                              </a:rPr>
                              <m:t>𝒋𝒊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/>
                              </a:rPr>
                              <m:t>𝒄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den>
                    </m:f>
                  </m:oMath>
                </a14:m>
                <a:endParaRPr lang="es-ES" sz="1600"/>
              </a:p>
              <a:p>
                <a:pPr marL="0" indent="0" algn="ctr">
                  <a:buNone/>
                </a:pPr>
                <a:endParaRPr lang="en-US" sz="1200" b="1"/>
              </a:p>
              <a:p>
                <a:pPr marL="0" indent="0" algn="ctr">
                  <a:buNone/>
                </a:pPr>
                <a:endParaRPr lang="es-CO" sz="1600" b="1" i="1">
                  <a:latin typeface="Cambria Math" panose="02040503050406030204" pitchFamily="18" charset="0"/>
                  <a:ea typeface="Cambria Math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𝒄</m:t>
                          </m:r>
                        </m:sup>
                      </m:sSubSup>
                      <m:r>
                        <a:rPr lang="en-US" sz="1600" b="1" i="1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600" b="1" i="1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s-CO" sz="1600" b="1" i="1" smtClean="0">
                          <a:latin typeface="Cambria Math" panose="02040503050406030204" pitchFamily="18" charset="0"/>
                          <a:ea typeface="Cambria Math" pitchFamily="18" charset="0"/>
                        </a:rPr>
                        <m:t>𝒇</m:t>
                      </m:r>
                      <m:d>
                        <m:dPr>
                          <m:ctrlPr>
                            <a:rPr lang="es-CO" sz="1600" b="1" i="1" smtClean="0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CO" sz="1600" b="1" i="0" smtClean="0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𝐢</m:t>
                              </m:r>
                            </m:sub>
                            <m:sup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𝒄</m:t>
                              </m:r>
                            </m:sup>
                          </m:sSubSup>
                        </m:e>
                      </m:d>
                      <m:r>
                        <a:rPr lang="es-CO" sz="1600" b="1" i="1" smtClean="0"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=</m:t>
                      </m:r>
                      <m:r>
                        <a:rPr lang="en-US" sz="1600" b="1" i="1">
                          <a:latin typeface="Cambria Math" pitchFamily="18" charset="0"/>
                          <a:ea typeface="Cambria Math" pitchFamily="18" charset="0"/>
                        </a:rPr>
                        <m:t>𝒇</m:t>
                      </m:r>
                      <m:d>
                        <m:dPr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𝒋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=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sz="1600" b="1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𝒄</m:t>
                                  </m:r>
                                  <m:r>
                                    <a:rPr lang="en-US" sz="1600" b="1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𝟏</m:t>
                                  </m:r>
                                  <m:r>
                                    <a:rPr lang="es-ES" sz="1600" b="1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𝒋𝒊</m:t>
                                  </m:r>
                                </m:sub>
                                <m:sup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𝒄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nary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𝒄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sz="1600" b="1" i="1">
                              <a:latin typeface="Cambria Math" pitchFamily="18" charset="0"/>
                              <a:ea typeface="Cambria Math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𝒄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600" b="1"/>
              </a:p>
              <a:p>
                <a:pPr marL="0" indent="0" algn="ctr">
                  <a:buNone/>
                </a:pPr>
                <a:endParaRPr lang="en-US" sz="1600" b="1"/>
              </a:p>
              <a:p>
                <a:pPr marL="0" indent="0" algn="ctr">
                  <a:buNone/>
                </a:pPr>
                <a:endParaRPr lang="en-US" sz="1200" b="1"/>
              </a:p>
              <a:p>
                <a:pPr marL="0" indent="0">
                  <a:buNone/>
                </a:pPr>
                <a:r>
                  <a:rPr lang="en-US" sz="1200" b="1"/>
                  <a:t> </a:t>
                </a:r>
                <a:endParaRPr lang="es-ES" sz="1200"/>
              </a:p>
              <a:p>
                <a:pPr marL="0" indent="0" algn="ctr">
                  <a:buNone/>
                </a:pPr>
                <a:r>
                  <a:rPr lang="en-US" sz="1200" b="1"/>
                  <a:t> </a:t>
                </a:r>
              </a:p>
              <a:p>
                <a:pPr marL="0" indent="0" algn="ctr">
                  <a:buNone/>
                </a:pPr>
                <a:endParaRPr lang="en-US" sz="1200" b="1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>
                  <a:buNone/>
                </a:pPr>
                <a:endParaRPr lang="en-US" sz="1400"/>
              </a:p>
              <a:p>
                <a:pPr marL="0" indent="0">
                  <a:buNone/>
                </a:pPr>
                <a:endParaRPr lang="en-US" sz="140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23556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" y="1245746"/>
                <a:ext cx="9079764" cy="5040560"/>
              </a:xfrm>
              <a:blipFill>
                <a:blip r:embed="rId3"/>
                <a:stretch>
                  <a:fillRect l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Rectángulo"/>
              <p:cNvSpPr/>
              <p:nvPr/>
            </p:nvSpPr>
            <p:spPr>
              <a:xfrm>
                <a:off x="5113679" y="1764069"/>
                <a:ext cx="4129272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𝒋𝒊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den>
                      </m:f>
                      <m:r>
                        <a:rPr lang="es-CO" sz="16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𝒋𝒊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den>
                      </m:f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</m:sup>
                          </m:sSub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𝒋𝒊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den>
                      </m:f>
                      <m:r>
                        <a:rPr lang="es-CO" sz="16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679" y="1764069"/>
                <a:ext cx="4129272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53" name="23552 Conector recto de flecha"/>
          <p:cNvCxnSpPr/>
          <p:nvPr/>
        </p:nvCxnSpPr>
        <p:spPr>
          <a:xfrm>
            <a:off x="4091241" y="2053094"/>
            <a:ext cx="102243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555" name="23554 Rectángulo"/>
              <p:cNvSpPr/>
              <p:nvPr/>
            </p:nvSpPr>
            <p:spPr>
              <a:xfrm>
                <a:off x="4769376" y="3233393"/>
                <a:ext cx="4510016" cy="880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s-CO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latin typeface="Cambria Math"/>
                              </a:rPr>
                              <m:t>𝒄</m:t>
                            </m:r>
                          </m:sup>
                        </m:sSubSup>
                        <m:d>
                          <m:d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𝒏</m:t>
                            </m:r>
                          </m:e>
                        </m:d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𝒋𝒊</m:t>
                            </m:r>
                          </m:sub>
                          <m:sup>
                            <m:r>
                              <a:rPr lang="en-US" b="1" i="1"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den>
                    </m:f>
                    <m:r>
                      <a:rPr lang="es-CO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1" i="1">
                                <a:latin typeface="Cambria Math"/>
                              </a:rPr>
                              <m:t>𝒋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s-E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𝒄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s-E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𝒋𝒊</m:t>
                                </m:r>
                              </m:sub>
                              <m:sup>
                                <m:r>
                                  <a:rPr lang="en-US" b="1" i="1">
                                    <a:latin typeface="Cambria Math"/>
                                  </a:rPr>
                                  <m:t>𝒄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bSup>
                          </m:e>
                        </m:nary>
                        <m:sSubSup>
                          <m:sSub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𝒋</m:t>
                            </m:r>
                          </m:sub>
                          <m:sup>
                            <m:r>
                              <a:rPr lang="en-US" b="1" i="1"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en-US" b="1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latin typeface="Cambria Math"/>
                              </a:rPr>
                              <m:t>𝒄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ES" b="1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𝒏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s-ES"/>
              </a:p>
              <a:p>
                <a:endParaRPr lang="es-CO"/>
              </a:p>
            </p:txBody>
          </p:sp>
        </mc:Choice>
        <mc:Fallback>
          <p:sp>
            <p:nvSpPr>
              <p:cNvPr id="23555" name="2355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376" y="3233393"/>
                <a:ext cx="4510016" cy="8806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58" name="23557 Grupo"/>
          <p:cNvGrpSpPr/>
          <p:nvPr/>
        </p:nvGrpSpPr>
        <p:grpSpPr>
          <a:xfrm>
            <a:off x="683568" y="3841228"/>
            <a:ext cx="2917176" cy="1296144"/>
            <a:chOff x="5236864" y="4869160"/>
            <a:chExt cx="2917176" cy="129614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438" y="5157192"/>
              <a:ext cx="248602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23556 Nube"/>
            <p:cNvSpPr/>
            <p:nvPr/>
          </p:nvSpPr>
          <p:spPr>
            <a:xfrm>
              <a:off x="5236864" y="4869160"/>
              <a:ext cx="2917176" cy="1296144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18" name="23552 Conector recto de flecha">
            <a:extLst>
              <a:ext uri="{FF2B5EF4-FFF2-40B4-BE49-F238E27FC236}">
                <a16:creationId xmlns:a16="http://schemas.microsoft.com/office/drawing/2014/main" id="{2ACB7BC1-9B72-42A1-8A87-5110604CFA48}"/>
              </a:ext>
            </a:extLst>
          </p:cNvPr>
          <p:cNvCxnSpPr>
            <a:cxnSpLocks/>
          </p:cNvCxnSpPr>
          <p:nvPr/>
        </p:nvCxnSpPr>
        <p:spPr>
          <a:xfrm>
            <a:off x="4117294" y="3573016"/>
            <a:ext cx="66937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23554 Rectángulo">
                <a:extLst>
                  <a:ext uri="{FF2B5EF4-FFF2-40B4-BE49-F238E27FC236}">
                    <a16:creationId xmlns:a16="http://schemas.microsoft.com/office/drawing/2014/main" id="{C209376A-F8E8-4C05-AF23-C1B9D6ADB2DA}"/>
                  </a:ext>
                </a:extLst>
              </p:cNvPr>
              <p:cNvSpPr/>
              <p:nvPr/>
            </p:nvSpPr>
            <p:spPr>
              <a:xfrm>
                <a:off x="4769376" y="3904320"/>
                <a:ext cx="4163639" cy="880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s-CO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latin typeface="Cambria Math"/>
                              </a:rPr>
                              <m:t>𝒄</m:t>
                            </m:r>
                          </m:sup>
                        </m:sSubSup>
                        <m:d>
                          <m:d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𝒏</m:t>
                            </m:r>
                          </m:e>
                        </m:d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𝒋𝒊</m:t>
                            </m:r>
                          </m:sub>
                          <m:sup>
                            <m:r>
                              <a:rPr lang="en-US" b="1" i="1"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den>
                    </m:f>
                    <m:r>
                      <a:rPr lang="es-CO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ES" b="1" i="1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CO" b="1" i="1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𝒛</m:t>
                            </m:r>
                          </m:e>
                          <m:sub>
                            <m:r>
                              <a:rPr lang="es-CO" b="1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𝐢</m:t>
                            </m:r>
                          </m:sub>
                          <m:sup>
                            <m:r>
                              <a:rPr lang="es-CO" b="1" i="1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𝒄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ES" b="1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𝒏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s-ES"/>
              </a:p>
              <a:p>
                <a:endParaRPr lang="es-CO"/>
              </a:p>
            </p:txBody>
          </p:sp>
        </mc:Choice>
        <mc:Fallback>
          <p:sp>
            <p:nvSpPr>
              <p:cNvPr id="21" name="23554 Rectángulo">
                <a:extLst>
                  <a:ext uri="{FF2B5EF4-FFF2-40B4-BE49-F238E27FC236}">
                    <a16:creationId xmlns:a16="http://schemas.microsoft.com/office/drawing/2014/main" id="{C209376A-F8E8-4C05-AF23-C1B9D6ADB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376" y="3904320"/>
                <a:ext cx="4163639" cy="8806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F8E2948C-88CB-494B-9510-20A8CBF249E0}"/>
              </a:ext>
            </a:extLst>
          </p:cNvPr>
          <p:cNvSpPr/>
          <p:nvPr/>
        </p:nvSpPr>
        <p:spPr>
          <a:xfrm>
            <a:off x="64235" y="2775420"/>
            <a:ext cx="4053059" cy="267671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BB2DAD9-C929-44D6-A9A7-8A45DE113FC0}"/>
              </a:ext>
            </a:extLst>
          </p:cNvPr>
          <p:cNvSpPr/>
          <p:nvPr/>
        </p:nvSpPr>
        <p:spPr>
          <a:xfrm>
            <a:off x="360786" y="2235391"/>
            <a:ext cx="1656184" cy="4794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rgbClr val="0000FF"/>
                </a:solidFill>
              </a:rPr>
              <a:t>¡Recordemos!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23554 Rectángulo">
                <a:extLst>
                  <a:ext uri="{FF2B5EF4-FFF2-40B4-BE49-F238E27FC236}">
                    <a16:creationId xmlns:a16="http://schemas.microsoft.com/office/drawing/2014/main" id="{9401447B-2CBE-46B5-A274-E529597612F6}"/>
                  </a:ext>
                </a:extLst>
              </p:cNvPr>
              <p:cNvSpPr/>
              <p:nvPr/>
            </p:nvSpPr>
            <p:spPr>
              <a:xfrm>
                <a:off x="4739653" y="4615610"/>
                <a:ext cx="4163639" cy="857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sSubSup>
                          <m:sSub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𝒋𝒊</m:t>
                            </m:r>
                          </m:sub>
                          <m:sup>
                            <m:r>
                              <a:rPr lang="en-US" b="1" i="1"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</m:den>
                    </m:f>
                    <m:r>
                      <a:rPr lang="es-CO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sSub>
                          <m:sSub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1" i="1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𝒏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ES" b="1" i="1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CO" b="1" i="1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𝒛</m:t>
                            </m:r>
                          </m:e>
                          <m:sub>
                            <m:r>
                              <a:rPr lang="es-CO" b="1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𝐢</m:t>
                            </m:r>
                          </m:sub>
                          <m:sup>
                            <m:r>
                              <a:rPr lang="es-CO" b="1" i="1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𝒄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ES" b="1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𝒏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s-ES"/>
              </a:p>
              <a:p>
                <a:endParaRPr lang="es-CO"/>
              </a:p>
            </p:txBody>
          </p:sp>
        </mc:Choice>
        <mc:Fallback>
          <p:sp>
            <p:nvSpPr>
              <p:cNvPr id="24" name="23554 Rectángulo">
                <a:extLst>
                  <a:ext uri="{FF2B5EF4-FFF2-40B4-BE49-F238E27FC236}">
                    <a16:creationId xmlns:a16="http://schemas.microsoft.com/office/drawing/2014/main" id="{9401447B-2CBE-46B5-A274-E52959761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653" y="4615610"/>
                <a:ext cx="4163639" cy="8572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4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>
          <a:xfrm>
            <a:off x="324302" y="138081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BACKPROPAGATION</a:t>
            </a:r>
            <a:endParaRPr lang="es-ES" sz="5200" b="1">
              <a:solidFill>
                <a:srgbClr val="002060"/>
              </a:solidFill>
            </a:endParaRP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1" y="1245746"/>
            <a:ext cx="9079764" cy="5040560"/>
          </a:xfrm>
        </p:spPr>
        <p:txBody>
          <a:bodyPr/>
          <a:lstStyle/>
          <a:p>
            <a:pPr marL="0" indent="0">
              <a:buNone/>
            </a:pPr>
            <a:endParaRPr lang="es-ES" sz="1200" b="1"/>
          </a:p>
          <a:p>
            <a:pPr marL="0" indent="0">
              <a:buNone/>
            </a:pPr>
            <a:r>
              <a:rPr lang="es-ES" sz="1800" b="1">
                <a:solidFill>
                  <a:srgbClr val="FF0000"/>
                </a:solidFill>
              </a:rPr>
              <a:t>Como se modifican los Pesos a la Capa de Salida y Umbrales de la capa de salida</a:t>
            </a:r>
          </a:p>
          <a:p>
            <a:pPr marL="0" indent="0">
              <a:buNone/>
            </a:pPr>
            <a:r>
              <a:rPr lang="es-ES" sz="1200" b="1"/>
              <a:t>	</a:t>
            </a:r>
            <a:endParaRPr lang="es-ES" sz="1600"/>
          </a:p>
          <a:p>
            <a:pPr marL="0" indent="0" algn="ctr">
              <a:buNone/>
            </a:pPr>
            <a:endParaRPr lang="en-US" sz="1200" b="1"/>
          </a:p>
          <a:p>
            <a:pPr marL="0" indent="0">
              <a:buNone/>
            </a:pPr>
            <a:r>
              <a:rPr lang="en-US" sz="1200" b="1"/>
              <a:t> </a:t>
            </a:r>
            <a:endParaRPr lang="es-ES" sz="1200"/>
          </a:p>
          <a:p>
            <a:pPr marL="0" indent="0" algn="ctr">
              <a:buNone/>
            </a:pPr>
            <a:r>
              <a:rPr lang="en-US" sz="1200" b="1"/>
              <a:t> </a:t>
            </a:r>
          </a:p>
          <a:p>
            <a:pPr marL="0" indent="0" algn="ctr">
              <a:buNone/>
            </a:pPr>
            <a:endParaRPr lang="en-US" sz="1200" b="1"/>
          </a:p>
          <a:p>
            <a:pPr marL="0" indent="0" algn="ctr">
              <a:buNone/>
            </a:pPr>
            <a:endParaRPr lang="es-ES" sz="12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2 Rectángulo">
                <a:extLst>
                  <a:ext uri="{FF2B5EF4-FFF2-40B4-BE49-F238E27FC236}">
                    <a16:creationId xmlns:a16="http://schemas.microsoft.com/office/drawing/2014/main" id="{14ED9C2C-38A8-425D-8B8D-7970909EC349}"/>
                  </a:ext>
                </a:extLst>
              </p:cNvPr>
              <p:cNvSpPr/>
              <p:nvPr/>
            </p:nvSpPr>
            <p:spPr>
              <a:xfrm>
                <a:off x="531241" y="2210902"/>
                <a:ext cx="3931974" cy="8492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𝒋𝒊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den>
                      </m:f>
                      <m:r>
                        <a:rPr lang="es-CO" sz="1600" b="1" i="1">
                          <a:latin typeface="Cambria Math"/>
                        </a:rPr>
                        <m:t>=</m:t>
                      </m:r>
                      <m:r>
                        <a:rPr lang="en-US" sz="1600" b="1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  <m:r>
                            <a:rPr lang="en-US" sz="16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CO" sz="1600" b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𝐢</m:t>
                              </m:r>
                            </m:sub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𝒄</m:t>
                              </m:r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s-ES" sz="1600" b="1" dirty="0"/>
                        <m:t> </m:t>
                      </m:r>
                      <m:sSubSup>
                        <m:sSub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𝒋</m:t>
                          </m:r>
                        </m:sub>
                        <m:sup>
                          <m:r>
                            <a:rPr lang="en-US" sz="1600" b="1" i="1">
                              <a:latin typeface="Cambria Math"/>
                            </a:rPr>
                            <m:t>𝒄</m:t>
                          </m:r>
                          <m:r>
                            <a:rPr lang="en-US" sz="16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1600" b="1" i="1">
                          <a:latin typeface="Cambria Math"/>
                        </a:rPr>
                        <m:t>(</m:t>
                      </m:r>
                      <m:r>
                        <a:rPr lang="en-US" sz="1600" b="1" i="1">
                          <a:latin typeface="Cambria Math"/>
                        </a:rPr>
                        <m:t>𝒏</m:t>
                      </m:r>
                      <m:r>
                        <a:rPr lang="en-US" sz="16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ES" sz="1600"/>
              </a:p>
              <a:p>
                <a:endParaRPr lang="es-CO" sz="1200"/>
              </a:p>
            </p:txBody>
          </p:sp>
        </mc:Choice>
        <mc:Fallback>
          <p:sp>
            <p:nvSpPr>
              <p:cNvPr id="29" name="2 Rectángulo">
                <a:extLst>
                  <a:ext uri="{FF2B5EF4-FFF2-40B4-BE49-F238E27FC236}">
                    <a16:creationId xmlns:a16="http://schemas.microsoft.com/office/drawing/2014/main" id="{14ED9C2C-38A8-425D-8B8D-7970909EC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41" y="2210902"/>
                <a:ext cx="3931974" cy="8492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ángulo 29">
            <a:extLst>
              <a:ext uri="{FF2B5EF4-FFF2-40B4-BE49-F238E27FC236}">
                <a16:creationId xmlns:a16="http://schemas.microsoft.com/office/drawing/2014/main" id="{C5CEF05D-4FDF-4CCC-9720-A06E299F31D7}"/>
              </a:ext>
            </a:extLst>
          </p:cNvPr>
          <p:cNvSpPr/>
          <p:nvPr/>
        </p:nvSpPr>
        <p:spPr>
          <a:xfrm>
            <a:off x="467544" y="1883810"/>
            <a:ext cx="3755114" cy="4794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>
                <a:solidFill>
                  <a:srgbClr val="0000FF"/>
                </a:solidFill>
              </a:rPr>
              <a:t>Con Error Cuadrático Medio como función de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23558 Rectángulo">
                <a:extLst>
                  <a:ext uri="{FF2B5EF4-FFF2-40B4-BE49-F238E27FC236}">
                    <a16:creationId xmlns:a16="http://schemas.microsoft.com/office/drawing/2014/main" id="{3E214A28-C965-4C17-8770-544416F35CBF}"/>
                  </a:ext>
                </a:extLst>
              </p:cNvPr>
              <p:cNvSpPr/>
              <p:nvPr/>
            </p:nvSpPr>
            <p:spPr>
              <a:xfrm>
                <a:off x="531241" y="2932305"/>
                <a:ext cx="4572000" cy="118878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sz="1600" b="1" i="1">
                              <a:latin typeface="Cambria Math"/>
                            </a:rPr>
                            <m:t>𝒄</m:t>
                          </m:r>
                        </m:sup>
                      </m:sSubSup>
                      <m:d>
                        <m:d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600" b="1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  <m:r>
                            <a:rPr lang="en-US" sz="16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CO" sz="1600" b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𝐢</m:t>
                              </m:r>
                            </m:sub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𝒄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CO" sz="1600" b="1" i="1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s-ES" sz="1600" b="1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𝒋𝒊</m:t>
                              </m:r>
                            </m:sub>
                            <m:sup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den>
                      </m:f>
                      <m:r>
                        <a:rPr lang="en-US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s-E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𝒄</m:t>
                          </m:r>
                        </m:sup>
                      </m:sSubSup>
                      <m:d>
                        <m:dPr>
                          <m:ctrlPr>
                            <a:rPr lang="es-E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sSubSup>
                        <m:sSubSupPr>
                          <m:ctrlPr>
                            <a:rPr lang="es-E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en-US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ES" sz="16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23558 Rectángulo">
                <a:extLst>
                  <a:ext uri="{FF2B5EF4-FFF2-40B4-BE49-F238E27FC236}">
                    <a16:creationId xmlns:a16="http://schemas.microsoft.com/office/drawing/2014/main" id="{3E214A28-C965-4C17-8770-544416F35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41" y="2932305"/>
                <a:ext cx="4572000" cy="1188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ángulo 31">
            <a:extLst>
              <a:ext uri="{FF2B5EF4-FFF2-40B4-BE49-F238E27FC236}">
                <a16:creationId xmlns:a16="http://schemas.microsoft.com/office/drawing/2014/main" id="{71068E25-2235-4350-B3BD-F4A150713121}"/>
              </a:ext>
            </a:extLst>
          </p:cNvPr>
          <p:cNvSpPr/>
          <p:nvPr/>
        </p:nvSpPr>
        <p:spPr>
          <a:xfrm>
            <a:off x="3462245" y="3046293"/>
            <a:ext cx="3931974" cy="4794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err="1">
                <a:solidFill>
                  <a:srgbClr val="0000FF"/>
                </a:solidFill>
              </a:rPr>
              <a:t>Término</a:t>
            </a:r>
            <a:r>
              <a:rPr lang="en-US" sz="1200" b="1">
                <a:solidFill>
                  <a:srgbClr val="0000FF"/>
                </a:solidFill>
              </a:rPr>
              <a:t> que </a:t>
            </a:r>
            <a:r>
              <a:rPr lang="en-US" sz="1200" b="1" err="1">
                <a:solidFill>
                  <a:srgbClr val="0000FF"/>
                </a:solidFill>
              </a:rPr>
              <a:t>contiene</a:t>
            </a:r>
            <a:r>
              <a:rPr lang="en-US" sz="1200" b="1">
                <a:solidFill>
                  <a:srgbClr val="0000FF"/>
                </a:solidFill>
              </a:rPr>
              <a:t> el error </a:t>
            </a:r>
            <a:r>
              <a:rPr lang="en-US" sz="1200" b="1" err="1">
                <a:solidFill>
                  <a:srgbClr val="0000FF"/>
                </a:solidFill>
              </a:rPr>
              <a:t>cometido</a:t>
            </a:r>
            <a:r>
              <a:rPr lang="en-US" sz="1200" b="1">
                <a:solidFill>
                  <a:srgbClr val="0000FF"/>
                </a:solidFill>
              </a:rPr>
              <a:t> </a:t>
            </a:r>
            <a:r>
              <a:rPr lang="en-US" sz="1200" b="1" err="1">
                <a:solidFill>
                  <a:srgbClr val="0000FF"/>
                </a:solidFill>
              </a:rPr>
              <a:t>por</a:t>
            </a:r>
            <a:r>
              <a:rPr lang="en-US" sz="1200" b="1">
                <a:solidFill>
                  <a:srgbClr val="0000FF"/>
                </a:solidFill>
              </a:rPr>
              <a:t> la red para la </a:t>
            </a:r>
            <a:r>
              <a:rPr lang="en-US" sz="1200" b="1" err="1">
                <a:solidFill>
                  <a:srgbClr val="0000FF"/>
                </a:solidFill>
              </a:rPr>
              <a:t>neurona</a:t>
            </a:r>
            <a:r>
              <a:rPr lang="en-US" sz="1200" b="1">
                <a:solidFill>
                  <a:srgbClr val="0000FF"/>
                </a:solidFill>
              </a:rPr>
              <a:t> </a:t>
            </a:r>
            <a:r>
              <a:rPr lang="en-US" sz="1200" b="1" err="1">
                <a:solidFill>
                  <a:srgbClr val="0000FF"/>
                </a:solidFill>
              </a:rPr>
              <a:t>i</a:t>
            </a:r>
            <a:r>
              <a:rPr lang="en-US" sz="1200" b="1">
                <a:solidFill>
                  <a:srgbClr val="0000FF"/>
                </a:solidFill>
              </a:rPr>
              <a:t> de la </a:t>
            </a:r>
            <a:r>
              <a:rPr lang="en-US" sz="1200" b="1" err="1">
                <a:solidFill>
                  <a:srgbClr val="0000FF"/>
                </a:solidFill>
              </a:rPr>
              <a:t>capa</a:t>
            </a:r>
            <a:r>
              <a:rPr lang="en-US" sz="1200" b="1">
                <a:solidFill>
                  <a:srgbClr val="0000FF"/>
                </a:solidFill>
              </a:rPr>
              <a:t> c</a:t>
            </a:r>
            <a:endParaRPr lang="es-ES" sz="1200" b="1">
              <a:solidFill>
                <a:srgbClr val="0000FF"/>
              </a:solidFill>
            </a:endParaRPr>
          </a:p>
          <a:p>
            <a:pPr algn="ctr"/>
            <a:endParaRPr lang="es-ES" sz="12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1EF66912-EB95-42F4-9B76-A8BBB197E622}"/>
                  </a:ext>
                </a:extLst>
              </p:cNvPr>
              <p:cNvSpPr/>
              <p:nvPr/>
            </p:nvSpPr>
            <p:spPr>
              <a:xfrm>
                <a:off x="5050043" y="1970451"/>
                <a:ext cx="3170740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𝒆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𝒏</m:t>
                      </m:r>
                      <m:r>
                        <a:rPr lang="en-US" b="1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𝒄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1EF66912-EB95-42F4-9B76-A8BBB197E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043" y="1970451"/>
                <a:ext cx="3170740" cy="876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ángulo 22">
            <a:extLst>
              <a:ext uri="{FF2B5EF4-FFF2-40B4-BE49-F238E27FC236}">
                <a16:creationId xmlns:a16="http://schemas.microsoft.com/office/drawing/2014/main" id="{5FBF022F-9422-4EEE-80A7-AEDC14579904}"/>
              </a:ext>
            </a:extLst>
          </p:cNvPr>
          <p:cNvSpPr/>
          <p:nvPr/>
        </p:nvSpPr>
        <p:spPr>
          <a:xfrm>
            <a:off x="6381310" y="1811986"/>
            <a:ext cx="2438315" cy="4794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rgbClr val="0000FF"/>
                </a:solidFill>
              </a:rPr>
              <a:t>Error Cuadrático Medio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D1226FB3-E3B8-4AA4-AE6D-C7ACCCF953C7}"/>
                  </a:ext>
                </a:extLst>
              </p:cNvPr>
              <p:cNvSpPr/>
              <p:nvPr/>
            </p:nvSpPr>
            <p:spPr>
              <a:xfrm>
                <a:off x="287911" y="4352425"/>
                <a:ext cx="8270632" cy="1004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𝒋𝒊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s-ES" b="1" i="1">
                              <a:latin typeface="Cambria Math"/>
                            </a:rPr>
                            <m:t>−</m:t>
                          </m:r>
                          <m:r>
                            <a:rPr lang="es-E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𝒋𝒊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s-ES" b="1" i="1">
                              <a:latin typeface="Cambria Math"/>
                            </a:rPr>
                            <m:t>−</m:t>
                          </m:r>
                          <m:r>
                            <a:rPr lang="es-E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latin typeface="Cambria Math"/>
                        </a:rPr>
                        <m:t>𝜶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</m:d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𝒋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,   </m:t>
                      </m:r>
                      <m:r>
                        <a:rPr lang="en-US" b="1" i="1">
                          <a:latin typeface="Cambria Math"/>
                        </a:rPr>
                        <m:t>𝒋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,</m:t>
                      </m:r>
                      <m:r>
                        <a:rPr lang="en-US" b="1" i="1">
                          <a:latin typeface="Cambria Math"/>
                        </a:rPr>
                        <m:t>𝟐</m:t>
                      </m:r>
                      <m:r>
                        <a:rPr lang="en-US" b="1" i="1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 </m:t>
                      </m:r>
                      <m:r>
                        <a:rPr lang="en-US" b="1" i="1">
                          <a:latin typeface="Cambria Math"/>
                        </a:rPr>
                        <m:t>𝒊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,.., 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ES"/>
              </a:p>
              <a:p>
                <a:r>
                  <a:rPr lang="en-US" b="1"/>
                  <a:t> </a:t>
                </a:r>
                <a:endParaRPr lang="es-ES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latin typeface="Cambria Math"/>
                        </a:rPr>
                        <m:t>𝜶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,   , </m:t>
                      </m:r>
                      <m:r>
                        <a:rPr lang="en-US" b="1" i="1">
                          <a:latin typeface="Cambria Math"/>
                        </a:rPr>
                        <m:t>𝒊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,.., 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s-ES" b="1"/>
              </a:p>
            </p:txBody>
          </p:sp>
        </mc:Choice>
        <mc:Fallback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D1226FB3-E3B8-4AA4-AE6D-C7ACCCF95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11" y="4352425"/>
                <a:ext cx="8270632" cy="10048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24">
            <a:extLst>
              <a:ext uri="{FF2B5EF4-FFF2-40B4-BE49-F238E27FC236}">
                <a16:creationId xmlns:a16="http://schemas.microsoft.com/office/drawing/2014/main" id="{E0CBB63E-699D-495F-B27D-0DAE11FF700B}"/>
              </a:ext>
            </a:extLst>
          </p:cNvPr>
          <p:cNvSpPr/>
          <p:nvPr/>
        </p:nvSpPr>
        <p:spPr>
          <a:xfrm>
            <a:off x="324302" y="4333524"/>
            <a:ext cx="8197850" cy="1023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4BCDD940-251C-4E67-9E56-5A6C2735E81A}"/>
                  </a:ext>
                </a:extLst>
              </p:cNvPr>
              <p:cNvSpPr/>
              <p:nvPr/>
            </p:nvSpPr>
            <p:spPr>
              <a:xfrm>
                <a:off x="3148358" y="3432010"/>
                <a:ext cx="1717906" cy="700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𝒆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CO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p>
                          </m:sSubSup>
                        </m:den>
                      </m:f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s-E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𝒄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s-CO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4BCDD940-251C-4E67-9E56-5A6C2735E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58" y="3432010"/>
                <a:ext cx="1717906" cy="7008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9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>
          <a:xfrm>
            <a:off x="324302" y="138081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BACKPROPAGATION</a:t>
            </a:r>
            <a:endParaRPr lang="es-ES" sz="5200" b="1">
              <a:solidFill>
                <a:srgbClr val="002060"/>
              </a:solidFill>
            </a:endParaRP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1" y="1245746"/>
            <a:ext cx="9079764" cy="5040560"/>
          </a:xfrm>
        </p:spPr>
        <p:txBody>
          <a:bodyPr/>
          <a:lstStyle/>
          <a:p>
            <a:pPr marL="0" indent="0">
              <a:buNone/>
            </a:pPr>
            <a:endParaRPr lang="es-ES" sz="1200" b="1"/>
          </a:p>
          <a:p>
            <a:pPr marL="0" indent="0">
              <a:buNone/>
            </a:pPr>
            <a:r>
              <a:rPr lang="es-ES" sz="1800" b="1">
                <a:solidFill>
                  <a:srgbClr val="FF0000"/>
                </a:solidFill>
              </a:rPr>
              <a:t>Como se modifican los Pesos a la Capa de Salida y Umbrales de la capa de salida</a:t>
            </a:r>
          </a:p>
          <a:p>
            <a:pPr marL="0" indent="0">
              <a:buNone/>
            </a:pPr>
            <a:r>
              <a:rPr lang="es-ES" sz="1200" b="1"/>
              <a:t>	</a:t>
            </a:r>
            <a:endParaRPr lang="es-ES" sz="1600"/>
          </a:p>
          <a:p>
            <a:pPr marL="0" indent="0" algn="ctr">
              <a:buNone/>
            </a:pPr>
            <a:endParaRPr lang="en-US" sz="1200" b="1"/>
          </a:p>
          <a:p>
            <a:pPr marL="0" indent="0">
              <a:buNone/>
            </a:pPr>
            <a:r>
              <a:rPr lang="en-US" sz="1200" b="1"/>
              <a:t> </a:t>
            </a:r>
            <a:endParaRPr lang="es-ES" sz="1200"/>
          </a:p>
          <a:p>
            <a:pPr marL="0" indent="0" algn="ctr">
              <a:buNone/>
            </a:pPr>
            <a:r>
              <a:rPr lang="en-US" sz="1200" b="1"/>
              <a:t> </a:t>
            </a:r>
          </a:p>
          <a:p>
            <a:pPr marL="0" indent="0" algn="ctr">
              <a:buNone/>
            </a:pPr>
            <a:endParaRPr lang="en-US" sz="1200" b="1"/>
          </a:p>
          <a:p>
            <a:pPr marL="0" indent="0" algn="ctr">
              <a:buNone/>
            </a:pPr>
            <a:endParaRPr lang="es-ES" sz="12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5CEF05D-4FDF-4CCC-9720-A06E299F31D7}"/>
              </a:ext>
            </a:extLst>
          </p:cNvPr>
          <p:cNvSpPr/>
          <p:nvPr/>
        </p:nvSpPr>
        <p:spPr>
          <a:xfrm>
            <a:off x="467544" y="1883810"/>
            <a:ext cx="3755114" cy="4794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>
                <a:solidFill>
                  <a:srgbClr val="0000FF"/>
                </a:solidFill>
              </a:rPr>
              <a:t>Con Error Cuadrático Medio como función de error</a:t>
            </a:r>
          </a:p>
        </p:txBody>
      </p:sp>
      <p:grpSp>
        <p:nvGrpSpPr>
          <p:cNvPr id="23559" name="Grupo 23558">
            <a:extLst>
              <a:ext uri="{FF2B5EF4-FFF2-40B4-BE49-F238E27FC236}">
                <a16:creationId xmlns:a16="http://schemas.microsoft.com/office/drawing/2014/main" id="{7FC6599F-47BC-418B-AA2D-6003DABDD7A8}"/>
              </a:ext>
            </a:extLst>
          </p:cNvPr>
          <p:cNvGrpSpPr/>
          <p:nvPr/>
        </p:nvGrpSpPr>
        <p:grpSpPr>
          <a:xfrm>
            <a:off x="904558" y="2895854"/>
            <a:ext cx="7291479" cy="2941669"/>
            <a:chOff x="904558" y="2895854"/>
            <a:chExt cx="7291479" cy="29416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87 Rectángulo">
                  <a:extLst>
                    <a:ext uri="{FF2B5EF4-FFF2-40B4-BE49-F238E27FC236}">
                      <a16:creationId xmlns:a16="http://schemas.microsoft.com/office/drawing/2014/main" id="{39623F95-EBA4-4EB4-9BA8-DE9C8E24724A}"/>
                    </a:ext>
                  </a:extLst>
                </p:cNvPr>
                <p:cNvSpPr/>
                <p:nvPr/>
              </p:nvSpPr>
              <p:spPr>
                <a:xfrm>
                  <a:off x="5238952" y="3538952"/>
                  <a:ext cx="1717906" cy="7008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𝝏</m:t>
                            </m:r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𝒆</m:t>
                            </m:r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𝝏</m:t>
                            </m:r>
                            <m:sSubSup>
                              <m:sSubSupPr>
                                <m:ctrlPr>
                                  <a:rPr lang="es-E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s-CO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sup>
                            </m:sSubSup>
                          </m:den>
                        </m:f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s-E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bSup>
                        <m:d>
                          <m:dPr>
                            <m:ctrlPr>
                              <a:rPr lang="es-E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</m:oMath>
                    </m:oMathPara>
                  </a14:m>
                  <a:endParaRPr lang="es-CO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" name="87 Rectángulo">
                  <a:extLst>
                    <a:ext uri="{FF2B5EF4-FFF2-40B4-BE49-F238E27FC236}">
                      <a16:creationId xmlns:a16="http://schemas.microsoft.com/office/drawing/2014/main" id="{39623F95-EBA4-4EB4-9BA8-DE9C8E2472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952" y="3538952"/>
                  <a:ext cx="1717906" cy="700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9 Elipse">
              <a:extLst>
                <a:ext uri="{FF2B5EF4-FFF2-40B4-BE49-F238E27FC236}">
                  <a16:creationId xmlns:a16="http://schemas.microsoft.com/office/drawing/2014/main" id="{BE74BA0A-57B1-4775-B184-3750E75667FD}"/>
                </a:ext>
              </a:extLst>
            </p:cNvPr>
            <p:cNvSpPr/>
            <p:nvPr/>
          </p:nvSpPr>
          <p:spPr>
            <a:xfrm>
              <a:off x="2579413" y="3829875"/>
              <a:ext cx="1080120" cy="10801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26 Cuadro de texto">
                  <a:extLst>
                    <a:ext uri="{FF2B5EF4-FFF2-40B4-BE49-F238E27FC236}">
                      <a16:creationId xmlns:a16="http://schemas.microsoft.com/office/drawing/2014/main" id="{302BB534-B57C-43CD-9585-E086BD591740}"/>
                    </a:ext>
                  </a:extLst>
                </p:cNvPr>
                <p:cNvSpPr txBox="1"/>
                <p:nvPr/>
              </p:nvSpPr>
              <p:spPr>
                <a:xfrm>
                  <a:off x="4078795" y="4574898"/>
                  <a:ext cx="373033" cy="31442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6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CO" sz="16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𝑗𝑖</m:t>
                            </m:r>
                          </m:sub>
                          <m:sup>
                            <m:r>
                              <a:rPr lang="es-CO" sz="16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𝑐</m:t>
                            </m:r>
                            <m:r>
                              <a:rPr lang="es-CO" sz="16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s-ES" sz="16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5" name="26 Cuadro de texto">
                  <a:extLst>
                    <a:ext uri="{FF2B5EF4-FFF2-40B4-BE49-F238E27FC236}">
                      <a16:creationId xmlns:a16="http://schemas.microsoft.com/office/drawing/2014/main" id="{302BB534-B57C-43CD-9585-E086BD591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795" y="4574898"/>
                  <a:ext cx="373033" cy="314425"/>
                </a:xfrm>
                <a:prstGeom prst="rect">
                  <a:avLst/>
                </a:prstGeom>
                <a:blipFill>
                  <a:blip r:embed="rId4"/>
                  <a:stretch>
                    <a:fillRect r="-40984" b="-17308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32 Cuadro de texto">
                  <a:extLst>
                    <a:ext uri="{FF2B5EF4-FFF2-40B4-BE49-F238E27FC236}">
                      <a16:creationId xmlns:a16="http://schemas.microsoft.com/office/drawing/2014/main" id="{3350397A-DA6B-4354-9D54-D11B5DD4CC03}"/>
                    </a:ext>
                  </a:extLst>
                </p:cNvPr>
                <p:cNvSpPr txBox="1"/>
                <p:nvPr/>
              </p:nvSpPr>
              <p:spPr>
                <a:xfrm>
                  <a:off x="5740027" y="4636941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600" i="1" smtClean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CO" sz="1600" b="0" i="1" smtClean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  <m:sup>
                            <m:r>
                              <a:rPr lang="es-CO" sz="1600" b="0" i="1" smtClean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s-ES" sz="1600" i="1">
                    <a:latin typeface="Cambria Math" panose="02040503050406030204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6" name="32 Cuadro de texto">
                  <a:extLst>
                    <a:ext uri="{FF2B5EF4-FFF2-40B4-BE49-F238E27FC236}">
                      <a16:creationId xmlns:a16="http://schemas.microsoft.com/office/drawing/2014/main" id="{3350397A-DA6B-4354-9D54-D11B5DD4C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027" y="4636941"/>
                  <a:ext cx="372649" cy="3434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18 Conector recto de flecha">
              <a:extLst>
                <a:ext uri="{FF2B5EF4-FFF2-40B4-BE49-F238E27FC236}">
                  <a16:creationId xmlns:a16="http://schemas.microsoft.com/office/drawing/2014/main" id="{F500E7E1-69D6-4A9D-84EE-BA1AED3EA04B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>
              <a:off x="3659533" y="4369942"/>
              <a:ext cx="1546533" cy="483015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9 Elipse">
              <a:extLst>
                <a:ext uri="{FF2B5EF4-FFF2-40B4-BE49-F238E27FC236}">
                  <a16:creationId xmlns:a16="http://schemas.microsoft.com/office/drawing/2014/main" id="{F6148E7C-8B4C-4F1B-9FA7-C32E42D1BBF4}"/>
                </a:ext>
              </a:extLst>
            </p:cNvPr>
            <p:cNvSpPr/>
            <p:nvPr/>
          </p:nvSpPr>
          <p:spPr>
            <a:xfrm>
              <a:off x="5206066" y="4312892"/>
              <a:ext cx="1080115" cy="10801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98B961E7-9869-42B4-9567-3739A64B6B56}"/>
                </a:ext>
              </a:extLst>
            </p:cNvPr>
            <p:cNvCxnSpPr>
              <a:cxnSpLocks/>
              <a:stCxn id="18" idx="0"/>
              <a:endCxn id="18" idx="4"/>
            </p:cNvCxnSpPr>
            <p:nvPr/>
          </p:nvCxnSpPr>
          <p:spPr>
            <a:xfrm>
              <a:off x="5746124" y="4312892"/>
              <a:ext cx="0" cy="1080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32 Cuadro de texto">
                  <a:extLst>
                    <a:ext uri="{FF2B5EF4-FFF2-40B4-BE49-F238E27FC236}">
                      <a16:creationId xmlns:a16="http://schemas.microsoft.com/office/drawing/2014/main" id="{1C696A3F-596D-4914-A515-404CF78B4E14}"/>
                    </a:ext>
                  </a:extLst>
                </p:cNvPr>
                <p:cNvSpPr txBox="1"/>
                <p:nvPr/>
              </p:nvSpPr>
              <p:spPr>
                <a:xfrm>
                  <a:off x="5252679" y="4636941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600" i="1" smtClean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𝑧</m:t>
                            </m:r>
                          </m:e>
                          <m:sub>
                            <m:r>
                              <a:rPr lang="es-CO" sz="1600" b="0" i="1" smtClean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𝑖</m:t>
                            </m:r>
                          </m:sub>
                          <m:sup>
                            <m:r>
                              <a:rPr lang="es-CO" sz="1600" b="0" i="1" smtClean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s-ES" sz="1600" i="1">
                    <a:latin typeface="Cambria Math" panose="02040503050406030204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0" name="32 Cuadro de texto">
                  <a:extLst>
                    <a:ext uri="{FF2B5EF4-FFF2-40B4-BE49-F238E27FC236}">
                      <a16:creationId xmlns:a16="http://schemas.microsoft.com/office/drawing/2014/main" id="{1C696A3F-596D-4914-A515-404CF78B4E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679" y="4636941"/>
                  <a:ext cx="372649" cy="34347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87 Rectángulo">
                  <a:extLst>
                    <a:ext uri="{FF2B5EF4-FFF2-40B4-BE49-F238E27FC236}">
                      <a16:creationId xmlns:a16="http://schemas.microsoft.com/office/drawing/2014/main" id="{FAF9DF51-BF0B-4F64-9735-A2330B7CDAFC}"/>
                    </a:ext>
                  </a:extLst>
                </p:cNvPr>
                <p:cNvSpPr/>
                <p:nvPr/>
              </p:nvSpPr>
              <p:spPr>
                <a:xfrm>
                  <a:off x="2579413" y="4904552"/>
                  <a:ext cx="13917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𝑪𝒂𝒑𝒂</m:t>
                        </m:r>
                        <m:r>
                          <a:rPr lang="es-C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s-C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s-CO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1" name="87 Rectángulo">
                  <a:extLst>
                    <a:ext uri="{FF2B5EF4-FFF2-40B4-BE49-F238E27FC236}">
                      <a16:creationId xmlns:a16="http://schemas.microsoft.com/office/drawing/2014/main" id="{FAF9DF51-BF0B-4F64-9735-A2330B7CDA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413" y="4904552"/>
                  <a:ext cx="13917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87 Rectángulo">
                  <a:extLst>
                    <a:ext uri="{FF2B5EF4-FFF2-40B4-BE49-F238E27FC236}">
                      <a16:creationId xmlns:a16="http://schemas.microsoft.com/office/drawing/2014/main" id="{89DC46A4-7DAD-44B3-810A-0841A9AA843A}"/>
                    </a:ext>
                  </a:extLst>
                </p:cNvPr>
                <p:cNvSpPr/>
                <p:nvPr/>
              </p:nvSpPr>
              <p:spPr>
                <a:xfrm>
                  <a:off x="5172319" y="5468191"/>
                  <a:ext cx="9060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𝑪𝒂𝒑𝒂</m:t>
                      </m:r>
                      <m:r>
                        <a:rPr lang="es-CO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s-CO">
                      <a:solidFill>
                        <a:srgbClr val="FF0000"/>
                      </a:solidFill>
                    </a:rPr>
                    <a:t>c</a:t>
                  </a:r>
                </a:p>
              </p:txBody>
            </p:sp>
          </mc:Choice>
          <mc:Fallback>
            <p:sp>
              <p:nvSpPr>
                <p:cNvPr id="24" name="87 Rectángulo">
                  <a:extLst>
                    <a:ext uri="{FF2B5EF4-FFF2-40B4-BE49-F238E27FC236}">
                      <a16:creationId xmlns:a16="http://schemas.microsoft.com/office/drawing/2014/main" id="{89DC46A4-7DAD-44B3-810A-0841A9AA8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2319" y="5468191"/>
                  <a:ext cx="90601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342" t="-8197" r="-469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32 Cuadro de texto">
                  <a:extLst>
                    <a:ext uri="{FF2B5EF4-FFF2-40B4-BE49-F238E27FC236}">
                      <a16:creationId xmlns:a16="http://schemas.microsoft.com/office/drawing/2014/main" id="{9BEF0564-F749-4CF9-A8E7-7E1F0EC4BA25}"/>
                    </a:ext>
                  </a:extLst>
                </p:cNvPr>
                <p:cNvSpPr txBox="1"/>
                <p:nvPr/>
              </p:nvSpPr>
              <p:spPr>
                <a:xfrm>
                  <a:off x="3106657" y="4141152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600" i="1" smtClean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CO" sz="1600" i="1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𝑗</m:t>
                            </m:r>
                          </m:sub>
                          <m:sup>
                            <m:r>
                              <a:rPr lang="es-CO" sz="1600" i="1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𝑐</m:t>
                            </m:r>
                            <m:r>
                              <a:rPr lang="es-CO" sz="1600" i="1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s-ES" sz="1600" i="1">
                    <a:latin typeface="Cambria Math" panose="02040503050406030204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6" name="32 Cuadro de texto">
                  <a:extLst>
                    <a:ext uri="{FF2B5EF4-FFF2-40B4-BE49-F238E27FC236}">
                      <a16:creationId xmlns:a16="http://schemas.microsoft.com/office/drawing/2014/main" id="{9BEF0564-F749-4CF9-A8E7-7E1F0EC4B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657" y="4141152"/>
                  <a:ext cx="372649" cy="343479"/>
                </a:xfrm>
                <a:prstGeom prst="rect">
                  <a:avLst/>
                </a:prstGeom>
                <a:blipFill>
                  <a:blip r:embed="rId9"/>
                  <a:stretch>
                    <a:fillRect r="-26230" b="-7018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CF1F25A2-84D2-469D-B167-72A4727328CC}"/>
                </a:ext>
              </a:extLst>
            </p:cNvPr>
            <p:cNvCxnSpPr/>
            <p:nvPr/>
          </p:nvCxnSpPr>
          <p:spPr>
            <a:xfrm>
              <a:off x="3112754" y="3817103"/>
              <a:ext cx="0" cy="1080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32 Cuadro de texto">
                  <a:extLst>
                    <a:ext uri="{FF2B5EF4-FFF2-40B4-BE49-F238E27FC236}">
                      <a16:creationId xmlns:a16="http://schemas.microsoft.com/office/drawing/2014/main" id="{85A0A0FF-A812-4743-808B-FBCDA582AE14}"/>
                    </a:ext>
                  </a:extLst>
                </p:cNvPr>
                <p:cNvSpPr txBox="1"/>
                <p:nvPr/>
              </p:nvSpPr>
              <p:spPr>
                <a:xfrm>
                  <a:off x="2619309" y="4141152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600" i="1" smtClean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𝑧</m:t>
                            </m:r>
                          </m:e>
                          <m:sub>
                            <m:r>
                              <a:rPr lang="es-CO" sz="1600" b="0" i="1" smtClean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𝑗</m:t>
                            </m:r>
                          </m:sub>
                          <m:sup>
                            <m:r>
                              <a:rPr lang="es-CO" sz="1600" b="0" i="1" smtClean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𝑐</m:t>
                            </m:r>
                            <m:r>
                              <a:rPr lang="es-CO" sz="1600" b="0" i="1" smtClean="0"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s-ES" sz="1600" i="1">
                    <a:latin typeface="Cambria Math" panose="02040503050406030204" pitchFamily="18" charset="0"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8" name="32 Cuadro de texto">
                  <a:extLst>
                    <a:ext uri="{FF2B5EF4-FFF2-40B4-BE49-F238E27FC236}">
                      <a16:creationId xmlns:a16="http://schemas.microsoft.com/office/drawing/2014/main" id="{85A0A0FF-A812-4743-808B-FBCDA582AE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309" y="4141152"/>
                  <a:ext cx="372649" cy="343479"/>
                </a:xfrm>
                <a:prstGeom prst="rect">
                  <a:avLst/>
                </a:prstGeom>
                <a:blipFill>
                  <a:blip r:embed="rId10"/>
                  <a:stretch>
                    <a:fillRect r="-24590" b="-7018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18 Conector recto de flecha">
              <a:extLst>
                <a:ext uri="{FF2B5EF4-FFF2-40B4-BE49-F238E27FC236}">
                  <a16:creationId xmlns:a16="http://schemas.microsoft.com/office/drawing/2014/main" id="{A98C22E7-9CC0-4116-A474-E265C99DC85C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904558" y="4369942"/>
              <a:ext cx="1674855" cy="11844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8 Conector recto de flecha">
              <a:extLst>
                <a:ext uri="{FF2B5EF4-FFF2-40B4-BE49-F238E27FC236}">
                  <a16:creationId xmlns:a16="http://schemas.microsoft.com/office/drawing/2014/main" id="{AD7F3EC4-E3A6-428D-9D2A-33B7E872FD40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1154795" y="2895854"/>
              <a:ext cx="1582798" cy="1092203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8 Conector recto de flecha">
              <a:extLst>
                <a:ext uri="{FF2B5EF4-FFF2-40B4-BE49-F238E27FC236}">
                  <a16:creationId xmlns:a16="http://schemas.microsoft.com/office/drawing/2014/main" id="{F190CC96-2400-4534-902A-18E33DF2E347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V="1">
              <a:off x="1140027" y="4751827"/>
              <a:ext cx="1597566" cy="1020148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18 Conector recto de flecha">
              <a:extLst>
                <a:ext uri="{FF2B5EF4-FFF2-40B4-BE49-F238E27FC236}">
                  <a16:creationId xmlns:a16="http://schemas.microsoft.com/office/drawing/2014/main" id="{FC37C43F-F2C4-4775-BAB7-9E26E6EE8A51}"/>
                </a:ext>
              </a:extLst>
            </p:cNvPr>
            <p:cNvCxnSpPr>
              <a:cxnSpLocks/>
            </p:cNvCxnSpPr>
            <p:nvPr/>
          </p:nvCxnSpPr>
          <p:spPr>
            <a:xfrm>
              <a:off x="6300192" y="4891457"/>
              <a:ext cx="1895845" cy="13095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6C2E4CC1-9DAE-4926-B57C-BB1E0325CD5A}"/>
                  </a:ext>
                </a:extLst>
              </p:cNvPr>
              <p:cNvSpPr/>
              <p:nvPr/>
            </p:nvSpPr>
            <p:spPr>
              <a:xfrm>
                <a:off x="490533" y="2246519"/>
                <a:ext cx="8270632" cy="1004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𝒋𝒊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s-ES" b="1" i="1">
                              <a:latin typeface="Cambria Math"/>
                            </a:rPr>
                            <m:t>−</m:t>
                          </m:r>
                          <m:r>
                            <a:rPr lang="es-E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𝒋𝒊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s-ES" b="1" i="1">
                              <a:latin typeface="Cambria Math"/>
                            </a:rPr>
                            <m:t>−</m:t>
                          </m:r>
                          <m:r>
                            <a:rPr lang="es-E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latin typeface="Cambria Math"/>
                        </a:rPr>
                        <m:t>𝜶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</m:d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𝒋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,   </m:t>
                      </m:r>
                      <m:r>
                        <a:rPr lang="en-US" b="1" i="1">
                          <a:latin typeface="Cambria Math"/>
                        </a:rPr>
                        <m:t>𝒋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,</m:t>
                      </m:r>
                      <m:r>
                        <a:rPr lang="en-US" b="1" i="1">
                          <a:latin typeface="Cambria Math"/>
                        </a:rPr>
                        <m:t>𝟐</m:t>
                      </m:r>
                      <m:r>
                        <a:rPr lang="en-US" b="1" i="1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 </m:t>
                      </m:r>
                      <m:r>
                        <a:rPr lang="en-US" b="1" i="1">
                          <a:latin typeface="Cambria Math"/>
                        </a:rPr>
                        <m:t>𝒊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,.., 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ES"/>
              </a:p>
              <a:p>
                <a:r>
                  <a:rPr lang="en-US" b="1"/>
                  <a:t> </a:t>
                </a:r>
                <a:endParaRPr lang="es-ES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latin typeface="Cambria Math"/>
                        </a:rPr>
                        <m:t>𝜶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,   , </m:t>
                      </m:r>
                      <m:r>
                        <a:rPr lang="en-US" b="1" i="1">
                          <a:latin typeface="Cambria Math"/>
                        </a:rPr>
                        <m:t>𝒊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,.., 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s-ES" b="1"/>
              </a:p>
            </p:txBody>
          </p:sp>
        </mc:Choice>
        <mc:Fallback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6C2E4CC1-9DAE-4926-B57C-BB1E0325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3" y="2246519"/>
                <a:ext cx="8270632" cy="10048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ángulo 48">
            <a:extLst>
              <a:ext uri="{FF2B5EF4-FFF2-40B4-BE49-F238E27FC236}">
                <a16:creationId xmlns:a16="http://schemas.microsoft.com/office/drawing/2014/main" id="{8C8E5EAB-4E0B-4C68-A76C-86C7CF1D2FB4}"/>
              </a:ext>
            </a:extLst>
          </p:cNvPr>
          <p:cNvSpPr/>
          <p:nvPr/>
        </p:nvSpPr>
        <p:spPr>
          <a:xfrm>
            <a:off x="526924" y="2227618"/>
            <a:ext cx="8197850" cy="1023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767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>
          <a:xfrm>
            <a:off x="324302" y="138081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BACKPROPAGATION</a:t>
            </a:r>
            <a:endParaRPr lang="es-ES" sz="5200" b="1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" y="1245746"/>
                <a:ext cx="9079764" cy="504056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s-ES" sz="1200" b="1"/>
              </a:p>
              <a:p>
                <a:pPr marL="0" indent="0">
                  <a:buNone/>
                </a:pPr>
                <a:r>
                  <a:rPr lang="es-ES" sz="1800" b="1">
                    <a:solidFill>
                      <a:srgbClr val="FF0000"/>
                    </a:solidFill>
                  </a:rPr>
                  <a:t>Como se modifican los Pesos a la Capa de Salida y Umbrales de la capa de salida</a:t>
                </a:r>
              </a:p>
              <a:p>
                <a:pPr marL="0" indent="0">
                  <a:buNone/>
                </a:pPr>
                <a:r>
                  <a:rPr lang="es-ES" sz="1200" b="1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CO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s-CO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1600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CO" sz="16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s-CO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/>
                          </a:rPr>
                          <m:t>𝒏</m:t>
                        </m:r>
                        <m:r>
                          <a:rPr lang="en-US" sz="1600" b="1" i="1"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s-CO" sz="1600" b="1" i="1" smtClean="0">
                        <a:latin typeface="Cambria Math"/>
                      </a:rPr>
                      <m:t>−</m:t>
                    </m:r>
                    <m:r>
                      <a:rPr lang="en-US" sz="1600" b="1" i="1">
                        <a:latin typeface="Cambria Math"/>
                      </a:rPr>
                      <m:t> </m:t>
                    </m:r>
                    <m:r>
                      <a:rPr lang="en-US" sz="1600" b="1" i="1">
                        <a:latin typeface="Cambria Math"/>
                      </a:rPr>
                      <m:t>𝜶</m:t>
                    </m:r>
                    <m:f>
                      <m:f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latin typeface="Cambria Math"/>
                          </a:rPr>
                          <m:t>𝝏</m:t>
                        </m:r>
                        <m:r>
                          <a:rPr lang="en-US" sz="1600" b="1" i="1">
                            <a:latin typeface="Cambria Math"/>
                          </a:rPr>
                          <m:t>𝒆</m:t>
                        </m:r>
                        <m:r>
                          <a:rPr lang="en-US" sz="1600" b="1" i="1"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latin typeface="Cambria Math"/>
                          </a:rPr>
                          <m:t>𝒏</m:t>
                        </m:r>
                        <m:r>
                          <a:rPr lang="en-US" sz="1600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>
                            <a:latin typeface="Cambria Math"/>
                          </a:rPr>
                          <m:t>𝝏</m:t>
                        </m:r>
                        <m:sSup>
                          <m:sSupPr>
                            <m:ctrlPr>
                              <a:rPr lang="es-E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</m:oMath>
                </a14:m>
                <a:endParaRPr lang="es-ES" sz="1600"/>
              </a:p>
              <a:p>
                <a:pPr marL="0" indent="0" algn="ctr">
                  <a:buNone/>
                </a:pPr>
                <a:endParaRPr lang="en-US" sz="1200" b="1"/>
              </a:p>
              <a:p>
                <a:pPr marL="0" indent="0" algn="ctr">
                  <a:buNone/>
                </a:pPr>
                <a:endParaRPr lang="en-US" sz="1200" b="1"/>
              </a:p>
              <a:p>
                <a:pPr marL="0" indent="0" algn="ctr">
                  <a:buNone/>
                </a:pPr>
                <a:endParaRPr lang="en-US" sz="1200" b="1"/>
              </a:p>
              <a:p>
                <a:pPr marL="0" indent="0" algn="ctr">
                  <a:buNone/>
                </a:pPr>
                <a:endParaRPr lang="en-US" sz="1200" b="1"/>
              </a:p>
              <a:p>
                <a:pPr marL="0" indent="0">
                  <a:buNone/>
                </a:pPr>
                <a:r>
                  <a:rPr lang="es-ES" sz="1600" b="1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1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s-CO" sz="1600" b="1" i="1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</m:sSup>
                    <m:d>
                      <m:dPr>
                        <m:ctrlPr>
                          <a:rPr lang="es-CO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s-CO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s-CO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s-CO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p>
                        </m:sSup>
                      </m:e>
                    </m:d>
                  </m:oMath>
                </a14:m>
                <a:endParaRPr lang="en-US" sz="1600" b="1"/>
              </a:p>
              <a:p>
                <a:pPr marL="0" indent="0" algn="ctr">
                  <a:buNone/>
                </a:pPr>
                <a:endParaRPr lang="en-US" sz="1600" b="1"/>
              </a:p>
              <a:p>
                <a:pPr marL="0" indent="0" algn="ctr">
                  <a:buNone/>
                </a:pPr>
                <a:endParaRPr lang="en-US" sz="1200" b="1"/>
              </a:p>
              <a:p>
                <a:pPr marL="0" indent="0">
                  <a:buNone/>
                </a:pPr>
                <a:r>
                  <a:rPr lang="en-US" sz="1200" b="1"/>
                  <a:t> </a:t>
                </a:r>
                <a:endParaRPr lang="es-ES" sz="1200"/>
              </a:p>
              <a:p>
                <a:pPr marL="0" indent="0" algn="ctr">
                  <a:buNone/>
                </a:pPr>
                <a:r>
                  <a:rPr lang="en-US" sz="1200" b="1"/>
                  <a:t> </a:t>
                </a:r>
              </a:p>
              <a:p>
                <a:pPr marL="0" indent="0" algn="ctr">
                  <a:buNone/>
                </a:pPr>
                <a:endParaRPr lang="en-US" sz="1200" b="1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>
                  <a:buNone/>
                </a:pPr>
                <a:endParaRPr lang="en-US" sz="1400"/>
              </a:p>
              <a:p>
                <a:pPr marL="0" indent="0">
                  <a:buNone/>
                </a:pPr>
                <a:endParaRPr lang="en-US" sz="140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23556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" y="1245746"/>
                <a:ext cx="9079764" cy="5040560"/>
              </a:xfrm>
              <a:blipFill>
                <a:blip r:embed="rId3"/>
                <a:stretch>
                  <a:fillRect l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Rectángulo"/>
              <p:cNvSpPr/>
              <p:nvPr/>
            </p:nvSpPr>
            <p:spPr>
              <a:xfrm>
                <a:off x="5113679" y="1764069"/>
                <a:ext cx="3917996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s-CO" sz="16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p>
                          </m:s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p>
                          </m:s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679" y="1764069"/>
                <a:ext cx="3917996" cy="613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53" name="23552 Conector recto de flecha"/>
          <p:cNvCxnSpPr/>
          <p:nvPr/>
        </p:nvCxnSpPr>
        <p:spPr>
          <a:xfrm>
            <a:off x="4091241" y="2053094"/>
            <a:ext cx="102243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23552 Conector recto de flecha">
            <a:extLst>
              <a:ext uri="{FF2B5EF4-FFF2-40B4-BE49-F238E27FC236}">
                <a16:creationId xmlns:a16="http://schemas.microsoft.com/office/drawing/2014/main" id="{46C5A0F3-D8BD-47C9-B773-0387F7AC4416}"/>
              </a:ext>
            </a:extLst>
          </p:cNvPr>
          <p:cNvCxnSpPr/>
          <p:nvPr/>
        </p:nvCxnSpPr>
        <p:spPr>
          <a:xfrm>
            <a:off x="2771800" y="2924944"/>
            <a:ext cx="102243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2 Rectángulo">
                <a:extLst>
                  <a:ext uri="{FF2B5EF4-FFF2-40B4-BE49-F238E27FC236}">
                    <a16:creationId xmlns:a16="http://schemas.microsoft.com/office/drawing/2014/main" id="{B815B0A4-8AE4-49D6-9117-4594034AB646}"/>
                  </a:ext>
                </a:extLst>
              </p:cNvPr>
              <p:cNvSpPr/>
              <p:nvPr/>
            </p:nvSpPr>
            <p:spPr>
              <a:xfrm>
                <a:off x="359317" y="2459094"/>
                <a:ext cx="2202206" cy="397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CO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CO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s-CO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p>
                              </m:sSup>
                              <m:r>
                                <a:rPr lang="es-CO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O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s-CO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  <m:sup>
                          <m:r>
                            <a:rPr lang="es-CO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s-CO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s-CO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s-CO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s-CO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s-CO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16" name="2 Rectángulo">
                <a:extLst>
                  <a:ext uri="{FF2B5EF4-FFF2-40B4-BE49-F238E27FC236}">
                    <a16:creationId xmlns:a16="http://schemas.microsoft.com/office/drawing/2014/main" id="{B815B0A4-8AE4-49D6-9117-4594034AB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17" y="2459094"/>
                <a:ext cx="2202206" cy="3978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2 Rectángulo">
                <a:extLst>
                  <a:ext uri="{FF2B5EF4-FFF2-40B4-BE49-F238E27FC236}">
                    <a16:creationId xmlns:a16="http://schemas.microsoft.com/office/drawing/2014/main" id="{A200C2D1-749C-444E-B71C-D694A1AA2182}"/>
                  </a:ext>
                </a:extLst>
              </p:cNvPr>
              <p:cNvSpPr/>
              <p:nvPr/>
            </p:nvSpPr>
            <p:spPr>
              <a:xfrm>
                <a:off x="4350148" y="2658027"/>
                <a:ext cx="2086853" cy="56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p>
                          </m:sSup>
                          <m:r>
                            <a:rPr lang="es-CO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s-CO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O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s-CO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s-CO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s-CO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s-CO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19" name="2 Rectángulo">
                <a:extLst>
                  <a:ext uri="{FF2B5EF4-FFF2-40B4-BE49-F238E27FC236}">
                    <a16:creationId xmlns:a16="http://schemas.microsoft.com/office/drawing/2014/main" id="{A200C2D1-749C-444E-B71C-D694A1AA2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48" y="2658027"/>
                <a:ext cx="2086853" cy="565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ángulo 21">
            <a:extLst>
              <a:ext uri="{FF2B5EF4-FFF2-40B4-BE49-F238E27FC236}">
                <a16:creationId xmlns:a16="http://schemas.microsoft.com/office/drawing/2014/main" id="{06C61AD6-555B-4A54-A56B-09B3263DA2DD}"/>
              </a:ext>
            </a:extLst>
          </p:cNvPr>
          <p:cNvSpPr/>
          <p:nvPr/>
        </p:nvSpPr>
        <p:spPr>
          <a:xfrm>
            <a:off x="324302" y="1091605"/>
            <a:ext cx="182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VECTORIZACIÓN</a:t>
            </a:r>
            <a:endParaRPr lang="es-CO">
              <a:solidFill>
                <a:srgbClr val="FF0000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EF53D3F-59D9-487B-8054-171E7A2F9A77}"/>
              </a:ext>
            </a:extLst>
          </p:cNvPr>
          <p:cNvGrpSpPr/>
          <p:nvPr/>
        </p:nvGrpSpPr>
        <p:grpSpPr>
          <a:xfrm>
            <a:off x="416179" y="3846574"/>
            <a:ext cx="2690608" cy="605037"/>
            <a:chOff x="327958" y="4605553"/>
            <a:chExt cx="2690608" cy="6050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2 Rectángulo">
                  <a:extLst>
                    <a:ext uri="{FF2B5EF4-FFF2-40B4-BE49-F238E27FC236}">
                      <a16:creationId xmlns:a16="http://schemas.microsoft.com/office/drawing/2014/main" id="{036DE22D-2D82-442C-80BF-9000D9B765AC}"/>
                    </a:ext>
                  </a:extLst>
                </p:cNvPr>
                <p:cNvSpPr/>
                <p:nvPr/>
              </p:nvSpPr>
              <p:spPr>
                <a:xfrm>
                  <a:off x="327958" y="4605553"/>
                  <a:ext cx="2690608" cy="605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latin typeface="Cambria Math"/>
                              </a:rPr>
                              <m:t>𝝏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𝒆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s-CO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s-CO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  <m:r>
                          <a:rPr lang="es-CO" sz="1600" b="1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ES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𝝏</m:t>
                            </m:r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𝒆</m:t>
                            </m:r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s-ES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s-CO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p>
                            </m:sSup>
                            <m:r>
                              <a:rPr lang="es-CO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CO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p>
                          <m:sSupPr>
                            <m:ctrlPr>
                              <a:rPr lang="es-ES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s-CO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CO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s-CO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s-CO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s-CO" sz="1600"/>
                </a:p>
              </p:txBody>
            </p:sp>
          </mc:Choice>
          <mc:Fallback>
            <p:sp>
              <p:nvSpPr>
                <p:cNvPr id="20" name="2 Rectángulo">
                  <a:extLst>
                    <a:ext uri="{FF2B5EF4-FFF2-40B4-BE49-F238E27FC236}">
                      <a16:creationId xmlns:a16="http://schemas.microsoft.com/office/drawing/2014/main" id="{036DE22D-2D82-442C-80BF-9000D9B765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58" y="4605553"/>
                  <a:ext cx="2690608" cy="6050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8CB54754-4FAD-4BCD-83AE-514C42705D22}"/>
                </a:ext>
              </a:extLst>
            </p:cNvPr>
            <p:cNvSpPr/>
            <p:nvPr/>
          </p:nvSpPr>
          <p:spPr>
            <a:xfrm>
              <a:off x="327958" y="4650850"/>
              <a:ext cx="2690608" cy="5597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26714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11560" y="1268760"/>
                <a:ext cx="7992888" cy="50405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1800" b="1">
                    <a:solidFill>
                      <a:srgbClr val="FF0000"/>
                    </a:solidFill>
                  </a:rPr>
                  <a:t>Modificación de los pesos  de  Otras Capas  (C-2)-&gt;(C-1).</a:t>
                </a:r>
              </a:p>
              <a:p>
                <a:pPr marL="0" indent="0">
                  <a:buNone/>
                </a:pPr>
                <a:endParaRPr lang="es-ES" sz="1200" b="1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𝒌𝒋</m:t>
                          </m:r>
                        </m:sub>
                        <m:sup>
                          <m:r>
                            <a:rPr lang="en-US" sz="1600" b="1" i="1">
                              <a:latin typeface="Cambria Math"/>
                            </a:rPr>
                            <m:t>𝒄</m:t>
                          </m:r>
                          <m:r>
                            <a:rPr lang="en-US" sz="16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𝟐</m:t>
                          </m:r>
                        </m:sup>
                      </m:sSubSup>
                      <m:d>
                        <m:d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600" b="1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𝒌𝒋</m:t>
                          </m:r>
                        </m:sub>
                        <m:sup>
                          <m:r>
                            <a:rPr lang="en-US" sz="1600" b="1" i="1">
                              <a:latin typeface="Cambria Math"/>
                            </a:rPr>
                            <m:t>𝒄</m:t>
                          </m:r>
                          <m:r>
                            <a:rPr lang="en-US" sz="16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𝟐</m:t>
                          </m:r>
                        </m:sup>
                      </m:sSubSup>
                      <m:d>
                        <m:d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>
                          <a:latin typeface="Cambria Math"/>
                        </a:rPr>
                        <m:t> </m:t>
                      </m:r>
                      <m:r>
                        <a:rPr lang="en-US" sz="1600" b="1" i="1">
                          <a:latin typeface="Cambria Math"/>
                        </a:rPr>
                        <m:t>𝜶</m:t>
                      </m:r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sz="1600"/>
              </a:p>
              <a:p>
                <a:pPr marL="0" indent="0" algn="ctr">
                  <a:buNone/>
                </a:pPr>
                <a:r>
                  <a:rPr lang="en-US" sz="1200" b="1"/>
                  <a:t> </a:t>
                </a:r>
                <a:endParaRPr lang="es-ES" sz="120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ES" sz="1200"/>
              </a:p>
              <a:p>
                <a:pPr marL="0" indent="0" algn="ctr">
                  <a:buNone/>
                </a:pPr>
                <a:r>
                  <a:rPr lang="es-ES" sz="1200" b="1">
                    <a:solidFill>
                      <a:srgbClr val="FF0000"/>
                    </a:solidFill>
                  </a:rPr>
                  <a:t>                                         	</a:t>
                </a:r>
                <a:endParaRPr lang="es-ES" sz="120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 algn="ctr">
                  <a:buNone/>
                </a:pPr>
                <a:endParaRPr lang="es-ES" sz="120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200" b="1"/>
                  <a:t> </a:t>
                </a:r>
              </a:p>
              <a:p>
                <a:pPr marL="0" indent="0" algn="ctr">
                  <a:buNone/>
                </a:pPr>
                <a:r>
                  <a:rPr lang="en-US" sz="1200" b="1"/>
                  <a:t> </a:t>
                </a:r>
              </a:p>
              <a:p>
                <a:pPr marL="0" indent="0" algn="ctr">
                  <a:buNone/>
                </a:pPr>
                <a:endParaRPr lang="en-US" sz="1200" b="1"/>
              </a:p>
              <a:p>
                <a:pPr marL="0" indent="0" algn="ctr">
                  <a:buNone/>
                </a:pPr>
                <a:endParaRPr lang="en-US" sz="1200" b="1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>
                  <a:buNone/>
                </a:pPr>
                <a:endParaRPr lang="en-US" sz="1400">
                  <a:latin typeface="Cambria Math" pitchFamily="18" charset="0"/>
                  <a:ea typeface="Cambria Math" pitchFamily="18" charset="0"/>
                </a:endParaRPr>
              </a:p>
              <a:p>
                <a:pPr algn="just" eaLnBrk="1" hangingPunct="1">
                  <a:buFontTx/>
                  <a:buNone/>
                </a:pPr>
                <a:endParaRPr lang="en-US" sz="2000"/>
              </a:p>
            </p:txBody>
          </p:sp>
        </mc:Choice>
        <mc:Fallback>
          <p:sp>
            <p:nvSpPr>
              <p:cNvPr id="23556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11560" y="1268760"/>
                <a:ext cx="7992888" cy="5040560"/>
              </a:xfrm>
              <a:blipFill>
                <a:blip r:embed="rId3"/>
                <a:stretch>
                  <a:fillRect l="-610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Rectángulo"/>
              <p:cNvSpPr/>
              <p:nvPr/>
            </p:nvSpPr>
            <p:spPr>
              <a:xfrm>
                <a:off x="611560" y="2385127"/>
                <a:ext cx="4752528" cy="414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1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CO" sz="1600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s-CO" sz="1600" b="1" i="1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s-CO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s-E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d>
                    <m:r>
                      <a:rPr lang="es-CO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s-ES" sz="16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</a:rPr>
                                  <m:t>𝒌𝒋</m:t>
                                </m:r>
                              </m:sub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nary>
                        <m:sSubSup>
                          <m:sSubSupPr>
                            <m:ctrlPr>
                              <a:rPr lang="es-E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ES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d>
                  </m:oMath>
                </a14:m>
                <a:endParaRPr lang="es-CO" sz="1600" b="1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85127"/>
                <a:ext cx="4752528" cy="414344"/>
              </a:xfrm>
              <a:prstGeom prst="rect">
                <a:avLst/>
              </a:prstGeom>
              <a:blipFill>
                <a:blip r:embed="rId4"/>
                <a:stretch>
                  <a:fillRect t="-77941" b="-1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2 Rectángulo">
                <a:extLst>
                  <a:ext uri="{FF2B5EF4-FFF2-40B4-BE49-F238E27FC236}">
                    <a16:creationId xmlns:a16="http://schemas.microsoft.com/office/drawing/2014/main" id="{C3F07528-AFA6-4B5A-B22E-4CA148147AE9}"/>
                  </a:ext>
                </a:extLst>
              </p:cNvPr>
              <p:cNvSpPr/>
              <p:nvPr/>
            </p:nvSpPr>
            <p:spPr>
              <a:xfrm>
                <a:off x="5014728" y="1716805"/>
                <a:ext cx="2481898" cy="723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s-CO" sz="16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7" name="2 Rectángulo">
                <a:extLst>
                  <a:ext uri="{FF2B5EF4-FFF2-40B4-BE49-F238E27FC236}">
                    <a16:creationId xmlns:a16="http://schemas.microsoft.com/office/drawing/2014/main" id="{C3F07528-AFA6-4B5A-B22E-4CA148147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728" y="1716805"/>
                <a:ext cx="2481898" cy="7239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23552 Conector recto de flecha">
            <a:extLst>
              <a:ext uri="{FF2B5EF4-FFF2-40B4-BE49-F238E27FC236}">
                <a16:creationId xmlns:a16="http://schemas.microsoft.com/office/drawing/2014/main" id="{E0C6AFD8-1B12-4FEF-960E-37EC07C8540B}"/>
              </a:ext>
            </a:extLst>
          </p:cNvPr>
          <p:cNvCxnSpPr/>
          <p:nvPr/>
        </p:nvCxnSpPr>
        <p:spPr>
          <a:xfrm>
            <a:off x="3992290" y="2058583"/>
            <a:ext cx="102243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1 Rectángulo">
                <a:extLst>
                  <a:ext uri="{FF2B5EF4-FFF2-40B4-BE49-F238E27FC236}">
                    <a16:creationId xmlns:a16="http://schemas.microsoft.com/office/drawing/2014/main" id="{BDAA3F44-8275-464D-A587-02A329CDD086}"/>
                  </a:ext>
                </a:extLst>
              </p:cNvPr>
              <p:cNvSpPr/>
              <p:nvPr/>
            </p:nvSpPr>
            <p:spPr>
              <a:xfrm>
                <a:off x="611560" y="2951248"/>
                <a:ext cx="5461309" cy="970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num>
                        <m:den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es-ES" sz="1600" dirty="0">
                          <a:solidFill>
                            <a:srgbClr val="FF0000"/>
                          </a:solidFill>
                        </a:rPr>
                        <m:t>=</m:t>
                      </m:r>
                      <m:sSup>
                        <m:s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𝒄</m:t>
                              </m:r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600" b="1" i="1">
                          <a:latin typeface="Cambria Math"/>
                        </a:rPr>
                        <m:t>(</m:t>
                      </m:r>
                      <m:r>
                        <a:rPr lang="en-US" sz="1600" b="1" i="1">
                          <a:latin typeface="Cambria Math"/>
                        </a:rPr>
                        <m:t>𝒏</m:t>
                      </m:r>
                      <m:r>
                        <a:rPr lang="en-US" sz="16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ES" sz="1600"/>
              </a:p>
              <a:p>
                <a:endParaRPr lang="es-CO" sz="1600"/>
              </a:p>
            </p:txBody>
          </p:sp>
        </mc:Choice>
        <mc:Fallback>
          <p:sp>
            <p:nvSpPr>
              <p:cNvPr id="10" name="1 Rectángulo">
                <a:extLst>
                  <a:ext uri="{FF2B5EF4-FFF2-40B4-BE49-F238E27FC236}">
                    <a16:creationId xmlns:a16="http://schemas.microsoft.com/office/drawing/2014/main" id="{BDAA3F44-8275-464D-A587-02A329CDD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951248"/>
                <a:ext cx="5461309" cy="9702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23554 Rectángulo">
                <a:extLst>
                  <a:ext uri="{FF2B5EF4-FFF2-40B4-BE49-F238E27FC236}">
                    <a16:creationId xmlns:a16="http://schemas.microsoft.com/office/drawing/2014/main" id="{79C085D6-F115-48B3-8E72-E50C89C4F058}"/>
                  </a:ext>
                </a:extLst>
              </p:cNvPr>
              <p:cNvSpPr/>
              <p:nvPr/>
            </p:nvSpPr>
            <p:spPr>
              <a:xfrm>
                <a:off x="4231819" y="3059808"/>
                <a:ext cx="4163639" cy="943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s-CO" sz="16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s-E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𝒄</m:t>
                              </m:r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600" b="1" i="1">
                          <a:latin typeface="Cambria Math"/>
                        </a:rPr>
                        <m:t>(</m:t>
                      </m:r>
                      <m:r>
                        <a:rPr lang="en-US" sz="1600" b="1" i="1">
                          <a:latin typeface="Cambria Math"/>
                        </a:rPr>
                        <m:t>𝒏</m:t>
                      </m:r>
                      <m:r>
                        <a:rPr lang="en-US" sz="16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ES" sz="1600"/>
              </a:p>
              <a:p>
                <a:endParaRPr lang="es-CO"/>
              </a:p>
            </p:txBody>
          </p:sp>
        </mc:Choice>
        <mc:Fallback>
          <p:sp>
            <p:nvSpPr>
              <p:cNvPr id="13" name="23554 Rectángulo">
                <a:extLst>
                  <a:ext uri="{FF2B5EF4-FFF2-40B4-BE49-F238E27FC236}">
                    <a16:creationId xmlns:a16="http://schemas.microsoft.com/office/drawing/2014/main" id="{79C085D6-F115-48B3-8E72-E50C89C4F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819" y="3059808"/>
                <a:ext cx="4163639" cy="943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23552 Conector recto de flecha">
            <a:extLst>
              <a:ext uri="{FF2B5EF4-FFF2-40B4-BE49-F238E27FC236}">
                <a16:creationId xmlns:a16="http://schemas.microsoft.com/office/drawing/2014/main" id="{9B07EDE6-240D-423B-ABC0-852B50C02AD0}"/>
              </a:ext>
            </a:extLst>
          </p:cNvPr>
          <p:cNvCxnSpPr/>
          <p:nvPr/>
        </p:nvCxnSpPr>
        <p:spPr>
          <a:xfrm>
            <a:off x="2987824" y="3356992"/>
            <a:ext cx="102243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2 Rectángulo">
                <a:extLst>
                  <a:ext uri="{FF2B5EF4-FFF2-40B4-BE49-F238E27FC236}">
                    <a16:creationId xmlns:a16="http://schemas.microsoft.com/office/drawing/2014/main" id="{15F7E09A-AE55-4524-877E-DD403883B7E1}"/>
                  </a:ext>
                </a:extLst>
              </p:cNvPr>
              <p:cNvSpPr/>
              <p:nvPr/>
            </p:nvSpPr>
            <p:spPr>
              <a:xfrm>
                <a:off x="-948458" y="4547651"/>
                <a:ext cx="10945216" cy="789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den>
                      </m:f>
                      <m:r>
                        <a:rPr lang="es-CO" sz="1600" b="1" i="1">
                          <a:latin typeface="Cambria Math"/>
                        </a:rPr>
                        <m:t>=</m:t>
                      </m:r>
                      <m:r>
                        <a:rPr lang="en-US" sz="1600" b="1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1600" b="1" i="1">
                              <a:latin typeface="Cambria Math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latin typeface="Cambria Math"/>
                            </a:rPr>
                            <m:t>𝑵𝒄</m:t>
                          </m:r>
                        </m:sup>
                        <m:e>
                          <m:d>
                            <m:d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latin typeface="Cambria Math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1600" b="1" i="1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b="1" i="1">
                                  <a:latin typeface="Cambria Math"/>
                                </a:rPr>
                                <m:t>𝝏</m:t>
                              </m:r>
                              <m:sSubSup>
                                <m:sSubSup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𝒄</m:t>
                                  </m:r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1600" b="1" i="1">
                              <a:latin typeface="Cambria Math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latin typeface="Cambria Math"/>
                            </a:rPr>
                            <m:t>𝑵𝒄</m:t>
                          </m:r>
                        </m:sup>
                        <m:e>
                          <m:d>
                            <m:d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d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p>
                        <m:s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𝒄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𝒋𝒊</m:t>
                          </m:r>
                        </m:sub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1600" b="1" i="1">
                          <a:latin typeface="Cambria Math"/>
                        </a:rPr>
                        <m:t>(</m:t>
                      </m:r>
                      <m:r>
                        <a:rPr lang="en-US" sz="1600" b="1" i="1">
                          <a:latin typeface="Cambria Math"/>
                        </a:rPr>
                        <m:t>𝒏</m:t>
                      </m:r>
                      <m:r>
                        <a:rPr lang="en-US" sz="16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CO" sz="1200"/>
              </a:p>
            </p:txBody>
          </p:sp>
        </mc:Choice>
        <mc:Fallback>
          <p:sp>
            <p:nvSpPr>
              <p:cNvPr id="15" name="2 Rectángulo">
                <a:extLst>
                  <a:ext uri="{FF2B5EF4-FFF2-40B4-BE49-F238E27FC236}">
                    <a16:creationId xmlns:a16="http://schemas.microsoft.com/office/drawing/2014/main" id="{15F7E09A-AE55-4524-877E-DD403883B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8458" y="4547651"/>
                <a:ext cx="10945216" cy="7895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AFAA6C05-FE9B-47FE-BC01-76AD8091F718}"/>
              </a:ext>
            </a:extLst>
          </p:cNvPr>
          <p:cNvSpPr/>
          <p:nvPr/>
        </p:nvSpPr>
        <p:spPr>
          <a:xfrm>
            <a:off x="324302" y="4192202"/>
            <a:ext cx="3755114" cy="4794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>
                <a:solidFill>
                  <a:srgbClr val="0000FF"/>
                </a:solidFill>
              </a:rPr>
              <a:t>Con Error Cuadrático Medio como función de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1 Rectángulo">
                <a:extLst>
                  <a:ext uri="{FF2B5EF4-FFF2-40B4-BE49-F238E27FC236}">
                    <a16:creationId xmlns:a16="http://schemas.microsoft.com/office/drawing/2014/main" id="{611528D5-F5CB-4A2A-A77C-BE875FBEE8D2}"/>
                  </a:ext>
                </a:extLst>
              </p:cNvPr>
              <p:cNvSpPr/>
              <p:nvPr/>
            </p:nvSpPr>
            <p:spPr>
              <a:xfrm>
                <a:off x="468051" y="5486278"/>
                <a:ext cx="3380730" cy="789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den>
                      </m:f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latin typeface="Cambria Math"/>
                            </a:rPr>
                            <m:t>𝒊</m:t>
                          </m:r>
                          <m:r>
                            <a:rPr lang="en-US" sz="1600" b="1" i="1">
                              <a:latin typeface="Cambria Math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latin typeface="Cambria Math"/>
                            </a:rPr>
                            <m:t>𝑵𝒄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𝒋𝒊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21" name="1 Rectángulo">
                <a:extLst>
                  <a:ext uri="{FF2B5EF4-FFF2-40B4-BE49-F238E27FC236}">
                    <a16:creationId xmlns:a16="http://schemas.microsoft.com/office/drawing/2014/main" id="{611528D5-F5CB-4A2A-A77C-BE875FBEE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51" y="5486278"/>
                <a:ext cx="3380730" cy="7895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8">
            <a:extLst>
              <a:ext uri="{FF2B5EF4-FFF2-40B4-BE49-F238E27FC236}">
                <a16:creationId xmlns:a16="http://schemas.microsoft.com/office/drawing/2014/main" id="{8C964A99-84C0-4970-B0B7-4DAED3EBB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302" y="138081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BACKPROPAGATION</a:t>
            </a:r>
            <a:endParaRPr lang="es-ES" sz="5200" b="1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23554 Rectángulo">
                <a:extLst>
                  <a:ext uri="{FF2B5EF4-FFF2-40B4-BE49-F238E27FC236}">
                    <a16:creationId xmlns:a16="http://schemas.microsoft.com/office/drawing/2014/main" id="{5BD28274-9CA0-4294-828B-05BBE3552FA9}"/>
                  </a:ext>
                </a:extLst>
              </p:cNvPr>
              <p:cNvSpPr/>
              <p:nvPr/>
            </p:nvSpPr>
            <p:spPr>
              <a:xfrm>
                <a:off x="584699" y="3712442"/>
                <a:ext cx="4163639" cy="962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s-CO" sz="16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600" b="1" i="1">
                          <a:latin typeface="Cambria Math"/>
                        </a:rPr>
                        <m:t>(</m:t>
                      </m:r>
                      <m:r>
                        <a:rPr lang="en-US" sz="1600" b="1" i="1">
                          <a:latin typeface="Cambria Math"/>
                        </a:rPr>
                        <m:t>𝒏</m:t>
                      </m:r>
                      <m:r>
                        <a:rPr lang="en-US" sz="16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ES" sz="1600"/>
              </a:p>
              <a:p>
                <a:endParaRPr lang="es-CO"/>
              </a:p>
            </p:txBody>
          </p:sp>
        </mc:Choice>
        <mc:Fallback>
          <p:sp>
            <p:nvSpPr>
              <p:cNvPr id="18" name="23554 Rectángulo">
                <a:extLst>
                  <a:ext uri="{FF2B5EF4-FFF2-40B4-BE49-F238E27FC236}">
                    <a16:creationId xmlns:a16="http://schemas.microsoft.com/office/drawing/2014/main" id="{5BD28274-9CA0-4294-828B-05BBE3552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99" y="3712442"/>
                <a:ext cx="4163639" cy="9625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62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268760"/>
            <a:ext cx="7992888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b="1">
                <a:solidFill>
                  <a:srgbClr val="FF0000"/>
                </a:solidFill>
              </a:rPr>
              <a:t>Modificación de los pesos  de  Otras Capas  (C-2)-&gt;(C-1).</a:t>
            </a:r>
          </a:p>
          <a:p>
            <a:pPr marL="0" indent="0">
              <a:buNone/>
            </a:pPr>
            <a:endParaRPr lang="es-ES" sz="1200" b="1"/>
          </a:p>
          <a:p>
            <a:pPr marL="0" indent="0" algn="ctr">
              <a:buNone/>
            </a:pPr>
            <a:r>
              <a:rPr lang="en-US" sz="1200" b="1"/>
              <a:t> </a:t>
            </a:r>
          </a:p>
          <a:p>
            <a:pPr marL="0" indent="0" algn="ctr">
              <a:buNone/>
            </a:pPr>
            <a:r>
              <a:rPr lang="en-US" sz="1200" b="1"/>
              <a:t> </a:t>
            </a:r>
          </a:p>
          <a:p>
            <a:pPr marL="0" indent="0" algn="ctr">
              <a:buNone/>
            </a:pPr>
            <a:endParaRPr lang="en-US" sz="1200" b="1"/>
          </a:p>
          <a:p>
            <a:pPr marL="0" indent="0" algn="ctr">
              <a:buNone/>
            </a:pPr>
            <a:endParaRPr lang="en-US" sz="1200" b="1"/>
          </a:p>
          <a:p>
            <a:pPr marL="0" indent="0" algn="ctr">
              <a:buNone/>
            </a:pPr>
            <a:endParaRPr lang="es-ES" sz="1200"/>
          </a:p>
          <a:p>
            <a:pPr marL="0" indent="0" algn="ctr">
              <a:buNone/>
            </a:pPr>
            <a:endParaRPr lang="es-ES" sz="1200"/>
          </a:p>
          <a:p>
            <a:pPr marL="0" indent="0" algn="ctr">
              <a:buNone/>
            </a:pPr>
            <a:endParaRPr lang="es-ES" sz="1200"/>
          </a:p>
          <a:p>
            <a:pPr marL="0" indent="0" algn="ctr">
              <a:buNone/>
            </a:pPr>
            <a:endParaRPr lang="es-ES" sz="1200"/>
          </a:p>
          <a:p>
            <a:pPr marL="0" indent="0" algn="ctr">
              <a:buNone/>
            </a:pPr>
            <a:endParaRPr lang="es-ES" sz="1200"/>
          </a:p>
          <a:p>
            <a:pPr marL="0" indent="0" algn="ctr">
              <a:buNone/>
            </a:pPr>
            <a:endParaRPr lang="es-ES" sz="1200"/>
          </a:p>
          <a:p>
            <a:pPr marL="0" indent="0" algn="ctr">
              <a:buNone/>
            </a:pPr>
            <a:endParaRPr lang="es-ES" sz="1200"/>
          </a:p>
          <a:p>
            <a:pPr marL="0" indent="0" algn="ctr">
              <a:buNone/>
            </a:pPr>
            <a:endParaRPr lang="es-ES" sz="1200"/>
          </a:p>
          <a:p>
            <a:pPr algn="just" eaLnBrk="1" hangingPunct="1">
              <a:buFontTx/>
              <a:buNone/>
            </a:pPr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1 Rectángulo">
                <a:extLst>
                  <a:ext uri="{FF2B5EF4-FFF2-40B4-BE49-F238E27FC236}">
                    <a16:creationId xmlns:a16="http://schemas.microsoft.com/office/drawing/2014/main" id="{A0489A99-0EA7-464D-BC29-659E9CA88059}"/>
                  </a:ext>
                </a:extLst>
              </p:cNvPr>
              <p:cNvSpPr/>
              <p:nvPr/>
            </p:nvSpPr>
            <p:spPr>
              <a:xfrm>
                <a:off x="-180528" y="2099095"/>
                <a:ext cx="5680208" cy="10357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𝝏</m:t>
                          </m:r>
                          <m:sSubSup>
                            <m:sSubSupPr>
                              <m:ctrlPr>
                                <a:rPr lang="es-E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𝒌𝒋</m:t>
                              </m:r>
                            </m:sub>
                            <m:sup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  <m:r>
                        <a:rPr lang="en-US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CO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CO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s-CO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𝒄</m:t>
                              </m:r>
                              <m:r>
                                <a:rPr lang="es-CO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  <m:r>
                                <a:rPr lang="es-CO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s-E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E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𝑵𝒄</m:t>
                          </m:r>
                        </m:sup>
                        <m:e>
                          <m:r>
                            <a:rPr lang="es-CO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s-E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  <m:sSubSup>
                            <m:sSubSupPr>
                              <m:ctrlPr>
                                <a:rPr lang="es-E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𝒋𝒊</m:t>
                              </m:r>
                            </m:sub>
                            <m:sup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s-CO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sz="1600"/>
              </a:p>
              <a:p>
                <a:endParaRPr lang="es-CO" sz="1600"/>
              </a:p>
            </p:txBody>
          </p:sp>
        </mc:Choice>
        <mc:Fallback>
          <p:sp>
            <p:nvSpPr>
              <p:cNvPr id="9" name="1 Rectángulo">
                <a:extLst>
                  <a:ext uri="{FF2B5EF4-FFF2-40B4-BE49-F238E27FC236}">
                    <a16:creationId xmlns:a16="http://schemas.microsoft.com/office/drawing/2014/main" id="{A0489A99-0EA7-464D-BC29-659E9CA88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2099095"/>
                <a:ext cx="5680208" cy="1035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1 Rectángulo">
                <a:extLst>
                  <a:ext uri="{FF2B5EF4-FFF2-40B4-BE49-F238E27FC236}">
                    <a16:creationId xmlns:a16="http://schemas.microsoft.com/office/drawing/2014/main" id="{57A3E11D-0A15-4A85-ADDE-EAC016FC92D5}"/>
                  </a:ext>
                </a:extLst>
              </p:cNvPr>
              <p:cNvSpPr/>
              <p:nvPr/>
            </p:nvSpPr>
            <p:spPr>
              <a:xfrm>
                <a:off x="515300" y="2851854"/>
                <a:ext cx="5623658" cy="885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600" b="1" i="1">
                              <a:latin typeface="Cambria Math"/>
                            </a:rPr>
                            <m:t>𝒋</m:t>
                          </m:r>
                        </m:sub>
                        <m:sup>
                          <m:r>
                            <a:rPr lang="en-US" sz="1600" b="1" i="1">
                              <a:latin typeface="Cambria Math"/>
                            </a:rPr>
                            <m:t>𝒄</m:t>
                          </m:r>
                          <m:r>
                            <a:rPr lang="en-US" sz="16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6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𝒄</m:t>
                                  </m:r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ES" sz="16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s-ES" sz="1600" b="1" i="1">
                                      <a:latin typeface="Cambria Math"/>
                                    </a:rPr>
                                    <m:t>𝒌𝒋</m:t>
                                  </m:r>
                                </m:sub>
                                <m:sup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𝒄</m:t>
                                  </m:r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nary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600" b="1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s-CO" sz="1600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𝒄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s-E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es-E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>
                                          <a:latin typeface="Cambria Math"/>
                                        </a:rPr>
                                        <m:t>𝜹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1600" b="1" i="1">
                                          <a:latin typeface="Cambria Math"/>
                                        </a:rPr>
                                        <m:t>𝒄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s-E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</m:d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𝒋𝒊</m:t>
                                  </m:r>
                                </m:sub>
                                <m:sup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𝒄</m:t>
                                  </m:r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11" name="1 Rectángulo">
                <a:extLst>
                  <a:ext uri="{FF2B5EF4-FFF2-40B4-BE49-F238E27FC236}">
                    <a16:creationId xmlns:a16="http://schemas.microsoft.com/office/drawing/2014/main" id="{57A3E11D-0A15-4A85-ADDE-EAC016FC9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00" y="2851854"/>
                <a:ext cx="5623658" cy="885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AFAA6C05-FE9B-47FE-BC01-76AD8091F718}"/>
              </a:ext>
            </a:extLst>
          </p:cNvPr>
          <p:cNvSpPr/>
          <p:nvPr/>
        </p:nvSpPr>
        <p:spPr>
          <a:xfrm>
            <a:off x="471214" y="1647134"/>
            <a:ext cx="3755114" cy="4794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>
                <a:solidFill>
                  <a:srgbClr val="0000FF"/>
                </a:solidFill>
              </a:rPr>
              <a:t>Con Error Cuadrático Medio como función de error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278B98D-A004-43B3-962C-9041AA913A29}"/>
              </a:ext>
            </a:extLst>
          </p:cNvPr>
          <p:cNvSpPr/>
          <p:nvPr/>
        </p:nvSpPr>
        <p:spPr>
          <a:xfrm>
            <a:off x="5833541" y="3054669"/>
            <a:ext cx="2911253" cy="4794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err="1">
                <a:solidFill>
                  <a:srgbClr val="0000FF"/>
                </a:solidFill>
              </a:rPr>
              <a:t>Término</a:t>
            </a:r>
            <a:r>
              <a:rPr lang="en-US" sz="1200" b="1">
                <a:solidFill>
                  <a:srgbClr val="0000FF"/>
                </a:solidFill>
              </a:rPr>
              <a:t> que </a:t>
            </a:r>
            <a:r>
              <a:rPr lang="en-US" sz="1200" b="1" err="1">
                <a:solidFill>
                  <a:srgbClr val="0000FF"/>
                </a:solidFill>
              </a:rPr>
              <a:t>contiene</a:t>
            </a:r>
            <a:r>
              <a:rPr lang="en-US" sz="1200" b="1">
                <a:solidFill>
                  <a:srgbClr val="0000FF"/>
                </a:solidFill>
              </a:rPr>
              <a:t> el error </a:t>
            </a:r>
            <a:r>
              <a:rPr lang="en-US" sz="1200" b="1" err="1">
                <a:solidFill>
                  <a:srgbClr val="0000FF"/>
                </a:solidFill>
              </a:rPr>
              <a:t>cometido</a:t>
            </a:r>
            <a:r>
              <a:rPr lang="en-US" sz="1200" b="1">
                <a:solidFill>
                  <a:srgbClr val="0000FF"/>
                </a:solidFill>
              </a:rPr>
              <a:t> </a:t>
            </a:r>
            <a:r>
              <a:rPr lang="en-US" sz="1200" b="1" err="1">
                <a:solidFill>
                  <a:srgbClr val="0000FF"/>
                </a:solidFill>
              </a:rPr>
              <a:t>por</a:t>
            </a:r>
            <a:r>
              <a:rPr lang="en-US" sz="1200" b="1">
                <a:solidFill>
                  <a:srgbClr val="0000FF"/>
                </a:solidFill>
              </a:rPr>
              <a:t> la red para la </a:t>
            </a:r>
            <a:r>
              <a:rPr lang="en-US" sz="1200" b="1" err="1">
                <a:solidFill>
                  <a:srgbClr val="0000FF"/>
                </a:solidFill>
              </a:rPr>
              <a:t>neurona</a:t>
            </a:r>
            <a:r>
              <a:rPr lang="en-US" sz="1200" b="1">
                <a:solidFill>
                  <a:srgbClr val="0000FF"/>
                </a:solidFill>
              </a:rPr>
              <a:t> j de la </a:t>
            </a:r>
            <a:r>
              <a:rPr lang="en-US" sz="1200" b="1" err="1">
                <a:solidFill>
                  <a:srgbClr val="0000FF"/>
                </a:solidFill>
              </a:rPr>
              <a:t>capa</a:t>
            </a:r>
            <a:r>
              <a:rPr lang="en-US" sz="1200" b="1">
                <a:solidFill>
                  <a:srgbClr val="0000FF"/>
                </a:solidFill>
              </a:rPr>
              <a:t> c-1</a:t>
            </a:r>
            <a:endParaRPr lang="es-ES" sz="1200" b="1">
              <a:solidFill>
                <a:srgbClr val="0000FF"/>
              </a:solidFill>
            </a:endParaRPr>
          </a:p>
          <a:p>
            <a:pPr algn="ctr"/>
            <a:endParaRPr lang="es-ES" sz="1200" b="1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1BDDF4B-F4B2-490B-951D-13C944331332}"/>
                  </a:ext>
                </a:extLst>
              </p:cNvPr>
              <p:cNvSpPr/>
              <p:nvPr/>
            </p:nvSpPr>
            <p:spPr>
              <a:xfrm>
                <a:off x="373528" y="3900861"/>
                <a:ext cx="8687290" cy="10403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s-ES" b="1" i="1">
                              <a:latin typeface="Cambria Math"/>
                            </a:rPr>
                            <m:t>−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s-ES" b="1" i="1">
                              <a:latin typeface="Cambria Math"/>
                            </a:rPr>
                            <m:t>−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latin typeface="Cambria Math"/>
                        </a:rPr>
                        <m:t>𝜶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</m:d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,   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,</m:t>
                      </m:r>
                      <m:r>
                        <a:rPr lang="en-US" b="1" i="1">
                          <a:latin typeface="Cambria Math"/>
                        </a:rPr>
                        <m:t>𝟐</m:t>
                      </m:r>
                      <m:r>
                        <a:rPr lang="en-US" b="1" i="1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 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,.., 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ES"/>
              </a:p>
              <a:p>
                <a:r>
                  <a:rPr lang="en-US" b="1"/>
                  <a:t> </a:t>
                </a:r>
                <a:endParaRPr lang="es-ES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latin typeface="Cambria Math"/>
                        </a:rPr>
                        <m:t>𝜶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,   , 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,.., 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𝒄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ES" b="1"/>
              </a:p>
            </p:txBody>
          </p:sp>
        </mc:Choice>
        <mc:Fallback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1BDDF4B-F4B2-490B-951D-13C944331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28" y="3900861"/>
                <a:ext cx="8687290" cy="1040349"/>
              </a:xfrm>
              <a:prstGeom prst="rect">
                <a:avLst/>
              </a:prstGeom>
              <a:blipFill>
                <a:blip r:embed="rId5"/>
                <a:stretch>
                  <a:fillRect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DD3ACAEB-2DA9-49F8-A8C6-DD3E3BE32907}"/>
              </a:ext>
            </a:extLst>
          </p:cNvPr>
          <p:cNvSpPr/>
          <p:nvPr/>
        </p:nvSpPr>
        <p:spPr>
          <a:xfrm>
            <a:off x="471214" y="3900861"/>
            <a:ext cx="8560908" cy="1023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2C36F31A-66E1-4C86-81F3-20B2FE439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302" y="138081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BACKPROPAGATION</a:t>
            </a:r>
            <a:endParaRPr lang="es-ES" sz="52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8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17922" y="1071673"/>
                <a:ext cx="8197850" cy="50405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" sz="1800" b="1">
                    <a:solidFill>
                      <a:srgbClr val="FF0000"/>
                    </a:solidFill>
                  </a:rPr>
                  <a:t>Generalizando para cualquier capa</a:t>
                </a:r>
              </a:p>
              <a:p>
                <a:pPr marL="0" indent="0">
                  <a:buNone/>
                </a:pPr>
                <a:endParaRPr lang="es-ES" sz="1800" b="1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CO" sz="1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s-CO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s-CO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  <m:d>
                        <m:dPr>
                          <m:ctrlPr>
                            <a:rPr lang="es-E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CO" sz="1800" b="1" i="1">
                              <a:latin typeface="Cambria Math" panose="02040503050406030204" pitchFamily="18" charset="0"/>
                            </a:rPr>
                            <m:t>𝒓𝒔</m:t>
                          </m:r>
                        </m:sub>
                        <m:sup>
                          <m:r>
                            <a:rPr lang="es-CO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  <m:d>
                        <m:dPr>
                          <m:ctrlPr>
                            <a:rPr lang="es-E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s-CO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𝜶</m:t>
                      </m:r>
                      <m:sSubSup>
                        <m:sSubSupPr>
                          <m:ctrlPr>
                            <a:rPr lang="es-E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s-CO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s-CO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s-E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sSubSup>
                        <m:sSubSupPr>
                          <m:ctrlPr>
                            <a:rPr lang="es-E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CO" sz="1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>
                          <m:r>
                            <a:rPr lang="es-CO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  <m:d>
                        <m:dPr>
                          <m:ctrlPr>
                            <a:rPr lang="es-E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800" b="1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sz="1800" b="1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sz="1800" b="1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200" b="1"/>
                  <a:t> </a:t>
                </a:r>
                <a:endParaRPr lang="es-ES" sz="1200"/>
              </a:p>
              <a:p>
                <a:pPr marL="0" indent="0">
                  <a:buNone/>
                </a:pPr>
                <a:endParaRPr lang="es-ES" sz="1800" b="1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200" b="1"/>
                  <a:t> </a:t>
                </a:r>
                <a:endParaRPr lang="es-ES" sz="1200"/>
              </a:p>
            </p:txBody>
          </p:sp>
        </mc:Choice>
        <mc:Fallback>
          <p:sp>
            <p:nvSpPr>
              <p:cNvPr id="23556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17922" y="1071673"/>
                <a:ext cx="8197850" cy="5040560"/>
              </a:xfrm>
              <a:blipFill>
                <a:blip r:embed="rId3"/>
                <a:stretch>
                  <a:fillRect l="-670" t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87 Rectángulo"/>
              <p:cNvSpPr/>
              <p:nvPr/>
            </p:nvSpPr>
            <p:spPr>
              <a:xfrm>
                <a:off x="4674736" y="3837177"/>
                <a:ext cx="667106" cy="379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s-CO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s-CO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s-CO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8" name="8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36" y="3837177"/>
                <a:ext cx="667106" cy="379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14 Conector recto de flecha">
            <a:extLst>
              <a:ext uri="{FF2B5EF4-FFF2-40B4-BE49-F238E27FC236}">
                <a16:creationId xmlns:a16="http://schemas.microsoft.com/office/drawing/2014/main" id="{6F1B8FE0-9125-4BFD-9BE1-C10F970A2825}"/>
              </a:ext>
            </a:extLst>
          </p:cNvPr>
          <p:cNvCxnSpPr>
            <a:cxnSpLocks/>
          </p:cNvCxnSpPr>
          <p:nvPr/>
        </p:nvCxnSpPr>
        <p:spPr>
          <a:xfrm>
            <a:off x="4930398" y="5372260"/>
            <a:ext cx="0" cy="75608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9 Elipse">
            <a:extLst>
              <a:ext uri="{FF2B5EF4-FFF2-40B4-BE49-F238E27FC236}">
                <a16:creationId xmlns:a16="http://schemas.microsoft.com/office/drawing/2014/main" id="{ABA28096-8241-48DD-A0B2-6142DB4A2D0E}"/>
              </a:ext>
            </a:extLst>
          </p:cNvPr>
          <p:cNvSpPr/>
          <p:nvPr/>
        </p:nvSpPr>
        <p:spPr>
          <a:xfrm>
            <a:off x="1763688" y="3809114"/>
            <a:ext cx="1080120" cy="1080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26 Cuadro de texto">
                <a:extLst>
                  <a:ext uri="{FF2B5EF4-FFF2-40B4-BE49-F238E27FC236}">
                    <a16:creationId xmlns:a16="http://schemas.microsoft.com/office/drawing/2014/main" id="{062CA7CF-43EB-4F9F-9712-B71CA0538F79}"/>
                  </a:ext>
                </a:extLst>
              </p:cNvPr>
              <p:cNvSpPr txBox="1"/>
              <p:nvPr/>
            </p:nvSpPr>
            <p:spPr>
              <a:xfrm>
                <a:off x="3263070" y="4554137"/>
                <a:ext cx="373033" cy="31442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600" i="1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s-E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𝑤</m:t>
                          </m:r>
                        </m:e>
                        <m:sub>
                          <m:r>
                            <a:rPr lang="es-CO" sz="1600" b="0" i="1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𝑟𝑠</m:t>
                          </m:r>
                        </m:sub>
                        <m:sup>
                          <m:r>
                            <a:rPr lang="es-CO" sz="1600" b="0" i="1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s-ES" sz="1600">
                  <a:effectLst/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201" name="26 Cuadro de texto">
                <a:extLst>
                  <a:ext uri="{FF2B5EF4-FFF2-40B4-BE49-F238E27FC236}">
                    <a16:creationId xmlns:a16="http://schemas.microsoft.com/office/drawing/2014/main" id="{062CA7CF-43EB-4F9F-9712-B71CA0538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070" y="4554137"/>
                <a:ext cx="373033" cy="314425"/>
              </a:xfrm>
              <a:prstGeom prst="rect">
                <a:avLst/>
              </a:prstGeom>
              <a:blipFill>
                <a:blip r:embed="rId5"/>
                <a:stretch>
                  <a:fillRect r="-1639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32 Cuadro de texto">
                <a:extLst>
                  <a:ext uri="{FF2B5EF4-FFF2-40B4-BE49-F238E27FC236}">
                    <a16:creationId xmlns:a16="http://schemas.microsoft.com/office/drawing/2014/main" id="{815BF478-9B64-485A-B55E-E451FF9A2F79}"/>
                  </a:ext>
                </a:extLst>
              </p:cNvPr>
              <p:cNvSpPr txBox="1"/>
              <p:nvPr/>
            </p:nvSpPr>
            <p:spPr>
              <a:xfrm>
                <a:off x="4924302" y="4616180"/>
                <a:ext cx="372649" cy="34347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600" i="1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es-CO" sz="1600" i="1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𝑠</m:t>
                          </m:r>
                        </m:sub>
                        <m:sup>
                          <m:r>
                            <a:rPr lang="es-CO" sz="1600" i="1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𝑙</m:t>
                          </m:r>
                          <m:r>
                            <a:rPr lang="es-CO" sz="1600" i="1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s-ES" sz="1600" i="1">
                  <a:latin typeface="Cambria Math" panose="02040503050406030204" pitchFamily="18" charset="0"/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202" name="32 Cuadro de texto">
                <a:extLst>
                  <a:ext uri="{FF2B5EF4-FFF2-40B4-BE49-F238E27FC236}">
                    <a16:creationId xmlns:a16="http://schemas.microsoft.com/office/drawing/2014/main" id="{815BF478-9B64-485A-B55E-E451FF9A2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302" y="4616180"/>
                <a:ext cx="372649" cy="343479"/>
              </a:xfrm>
              <a:prstGeom prst="rect">
                <a:avLst/>
              </a:prstGeom>
              <a:blipFill>
                <a:blip r:embed="rId6"/>
                <a:stretch>
                  <a:fillRect r="-19672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18 Conector recto de flecha">
            <a:extLst>
              <a:ext uri="{FF2B5EF4-FFF2-40B4-BE49-F238E27FC236}">
                <a16:creationId xmlns:a16="http://schemas.microsoft.com/office/drawing/2014/main" id="{2EC8D2EC-D666-4BD4-9F22-C3821473FB34}"/>
              </a:ext>
            </a:extLst>
          </p:cNvPr>
          <p:cNvCxnSpPr>
            <a:cxnSpLocks/>
            <a:stCxn id="200" idx="6"/>
            <a:endCxn id="205" idx="2"/>
          </p:cNvCxnSpPr>
          <p:nvPr/>
        </p:nvCxnSpPr>
        <p:spPr>
          <a:xfrm>
            <a:off x="2843808" y="4349181"/>
            <a:ext cx="1546533" cy="48301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9 Elipse">
            <a:extLst>
              <a:ext uri="{FF2B5EF4-FFF2-40B4-BE49-F238E27FC236}">
                <a16:creationId xmlns:a16="http://schemas.microsoft.com/office/drawing/2014/main" id="{E8B3075A-EFB0-46FE-8692-B0DEE14132FB}"/>
              </a:ext>
            </a:extLst>
          </p:cNvPr>
          <p:cNvSpPr/>
          <p:nvPr/>
        </p:nvSpPr>
        <p:spPr>
          <a:xfrm>
            <a:off x="4390341" y="4292131"/>
            <a:ext cx="1080115" cy="10801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54963E6-88FF-4247-BB38-37BDAD321743}"/>
              </a:ext>
            </a:extLst>
          </p:cNvPr>
          <p:cNvCxnSpPr>
            <a:stCxn id="205" idx="0"/>
            <a:endCxn id="205" idx="4"/>
          </p:cNvCxnSpPr>
          <p:nvPr/>
        </p:nvCxnSpPr>
        <p:spPr>
          <a:xfrm>
            <a:off x="4930399" y="4292131"/>
            <a:ext cx="0" cy="1080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32 Cuadro de texto">
                <a:extLst>
                  <a:ext uri="{FF2B5EF4-FFF2-40B4-BE49-F238E27FC236}">
                    <a16:creationId xmlns:a16="http://schemas.microsoft.com/office/drawing/2014/main" id="{989AA47D-E711-42AF-A7BB-181DF809C4CC}"/>
                  </a:ext>
                </a:extLst>
              </p:cNvPr>
              <p:cNvSpPr txBox="1"/>
              <p:nvPr/>
            </p:nvSpPr>
            <p:spPr>
              <a:xfrm>
                <a:off x="4436954" y="4616180"/>
                <a:ext cx="372649" cy="34347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600" i="1" smtClean="0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𝑧</m:t>
                          </m:r>
                        </m:e>
                        <m:sub>
                          <m:r>
                            <a:rPr lang="es-CO" sz="1600" i="1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𝑠</m:t>
                          </m:r>
                        </m:sub>
                        <m:sup>
                          <m:r>
                            <a:rPr lang="es-CO" sz="1600" i="1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𝑙</m:t>
                          </m:r>
                          <m:r>
                            <a:rPr lang="es-CO" sz="1600" i="1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s-ES" sz="1600" i="1">
                  <a:latin typeface="Cambria Math" panose="02040503050406030204" pitchFamily="18" charset="0"/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206" name="32 Cuadro de texto">
                <a:extLst>
                  <a:ext uri="{FF2B5EF4-FFF2-40B4-BE49-F238E27FC236}">
                    <a16:creationId xmlns:a16="http://schemas.microsoft.com/office/drawing/2014/main" id="{989AA47D-E711-42AF-A7BB-181DF809C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54" y="4616180"/>
                <a:ext cx="372649" cy="343479"/>
              </a:xfrm>
              <a:prstGeom prst="rect">
                <a:avLst/>
              </a:prstGeom>
              <a:blipFill>
                <a:blip r:embed="rId7"/>
                <a:stretch>
                  <a:fillRect r="-18033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87 Rectángulo">
                <a:extLst>
                  <a:ext uri="{FF2B5EF4-FFF2-40B4-BE49-F238E27FC236}">
                    <a16:creationId xmlns:a16="http://schemas.microsoft.com/office/drawing/2014/main" id="{64EDED13-BE24-4EFD-B747-2BC470F6B34E}"/>
                  </a:ext>
                </a:extLst>
              </p:cNvPr>
              <p:cNvSpPr/>
              <p:nvPr/>
            </p:nvSpPr>
            <p:spPr>
              <a:xfrm>
                <a:off x="1763688" y="4883791"/>
                <a:ext cx="946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𝑪𝒂𝒑𝒂</m:t>
                      </m:r>
                      <m:r>
                        <a:rPr lang="es-CO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es-CO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7" name="87 Rectángulo">
                <a:extLst>
                  <a:ext uri="{FF2B5EF4-FFF2-40B4-BE49-F238E27FC236}">
                    <a16:creationId xmlns:a16="http://schemas.microsoft.com/office/drawing/2014/main" id="{64EDED13-BE24-4EFD-B747-2BC470F6B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883791"/>
                <a:ext cx="946093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87 Rectángulo">
                <a:extLst>
                  <a:ext uri="{FF2B5EF4-FFF2-40B4-BE49-F238E27FC236}">
                    <a16:creationId xmlns:a16="http://schemas.microsoft.com/office/drawing/2014/main" id="{4038B1CA-5472-4C4C-80B3-F8FE057E20BA}"/>
                  </a:ext>
                </a:extLst>
              </p:cNvPr>
              <p:cNvSpPr/>
              <p:nvPr/>
            </p:nvSpPr>
            <p:spPr>
              <a:xfrm>
                <a:off x="3561662" y="5326977"/>
                <a:ext cx="1359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𝑪𝒂𝒑𝒂</m:t>
                      </m:r>
                      <m:r>
                        <a:rPr lang="es-CO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s-CO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CO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8" name="87 Rectángulo">
                <a:extLst>
                  <a:ext uri="{FF2B5EF4-FFF2-40B4-BE49-F238E27FC236}">
                    <a16:creationId xmlns:a16="http://schemas.microsoft.com/office/drawing/2014/main" id="{4038B1CA-5472-4C4C-80B3-F8FE057E2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662" y="5326977"/>
                <a:ext cx="13596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32 Cuadro de texto">
                <a:extLst>
                  <a:ext uri="{FF2B5EF4-FFF2-40B4-BE49-F238E27FC236}">
                    <a16:creationId xmlns:a16="http://schemas.microsoft.com/office/drawing/2014/main" id="{598F7DE3-5153-44F2-B54E-D3E75FDBD315}"/>
                  </a:ext>
                </a:extLst>
              </p:cNvPr>
              <p:cNvSpPr txBox="1"/>
              <p:nvPr/>
            </p:nvSpPr>
            <p:spPr>
              <a:xfrm>
                <a:off x="2290932" y="4120391"/>
                <a:ext cx="372649" cy="34347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600" i="1" smtClean="0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𝑟</m:t>
                          </m:r>
                        </m:sub>
                        <m:sup>
                          <m:r>
                            <a:rPr lang="es-CO" sz="1600" i="1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s-ES" sz="1600" i="1">
                  <a:latin typeface="Cambria Math" panose="02040503050406030204" pitchFamily="18" charset="0"/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209" name="32 Cuadro de texto">
                <a:extLst>
                  <a:ext uri="{FF2B5EF4-FFF2-40B4-BE49-F238E27FC236}">
                    <a16:creationId xmlns:a16="http://schemas.microsoft.com/office/drawing/2014/main" id="{598F7DE3-5153-44F2-B54E-D3E75FDBD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32" y="4120391"/>
                <a:ext cx="372649" cy="3434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FB3B20C1-58F8-43ED-B8E3-7A34F0CA73F3}"/>
              </a:ext>
            </a:extLst>
          </p:cNvPr>
          <p:cNvCxnSpPr/>
          <p:nvPr/>
        </p:nvCxnSpPr>
        <p:spPr>
          <a:xfrm>
            <a:off x="2297029" y="3796342"/>
            <a:ext cx="0" cy="1080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32 Cuadro de texto">
                <a:extLst>
                  <a:ext uri="{FF2B5EF4-FFF2-40B4-BE49-F238E27FC236}">
                    <a16:creationId xmlns:a16="http://schemas.microsoft.com/office/drawing/2014/main" id="{00DEE18B-13E4-4A59-9FE2-8D1607B72137}"/>
                  </a:ext>
                </a:extLst>
              </p:cNvPr>
              <p:cNvSpPr txBox="1"/>
              <p:nvPr/>
            </p:nvSpPr>
            <p:spPr>
              <a:xfrm>
                <a:off x="1803584" y="4120391"/>
                <a:ext cx="372649" cy="34347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600" i="1" smtClean="0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𝑧</m:t>
                          </m:r>
                        </m:e>
                        <m:sub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𝑟</m:t>
                          </m:r>
                        </m:sub>
                        <m:sup>
                          <m:r>
                            <a:rPr lang="es-CO" sz="1600" i="1"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s-ES" sz="1600" i="1">
                  <a:latin typeface="Cambria Math" panose="02040503050406030204" pitchFamily="18" charset="0"/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211" name="32 Cuadro de texto">
                <a:extLst>
                  <a:ext uri="{FF2B5EF4-FFF2-40B4-BE49-F238E27FC236}">
                    <a16:creationId xmlns:a16="http://schemas.microsoft.com/office/drawing/2014/main" id="{00DEE18B-13E4-4A59-9FE2-8D1607B72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84" y="4120391"/>
                <a:ext cx="372649" cy="3434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32 Cuadro de texto">
                <a:extLst>
                  <a:ext uri="{FF2B5EF4-FFF2-40B4-BE49-F238E27FC236}">
                    <a16:creationId xmlns:a16="http://schemas.microsoft.com/office/drawing/2014/main" id="{96AA3FFC-A829-4D49-910F-56FA49A858AE}"/>
                  </a:ext>
                </a:extLst>
              </p:cNvPr>
              <p:cNvSpPr txBox="1"/>
              <p:nvPr/>
            </p:nvSpPr>
            <p:spPr>
              <a:xfrm>
                <a:off x="4923489" y="5739949"/>
                <a:ext cx="372649" cy="34347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6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sz="16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CO" sz="1600" b="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s-ES" sz="1600" i="1">
                  <a:latin typeface="Cambria Math" panose="02040503050406030204" pitchFamily="18" charset="0"/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212" name="32 Cuadro de texto">
                <a:extLst>
                  <a:ext uri="{FF2B5EF4-FFF2-40B4-BE49-F238E27FC236}">
                    <a16:creationId xmlns:a16="http://schemas.microsoft.com/office/drawing/2014/main" id="{96AA3FFC-A829-4D49-910F-56FA49A85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489" y="5739949"/>
                <a:ext cx="372649" cy="343479"/>
              </a:xfrm>
              <a:prstGeom prst="rect">
                <a:avLst/>
              </a:prstGeom>
              <a:blipFill>
                <a:blip r:embed="rId12"/>
                <a:stretch>
                  <a:fillRect r="-19672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18 Conector recto de flecha">
            <a:extLst>
              <a:ext uri="{FF2B5EF4-FFF2-40B4-BE49-F238E27FC236}">
                <a16:creationId xmlns:a16="http://schemas.microsoft.com/office/drawing/2014/main" id="{10796BBE-2D39-46AD-8A61-BEBBB2337476}"/>
              </a:ext>
            </a:extLst>
          </p:cNvPr>
          <p:cNvCxnSpPr>
            <a:cxnSpLocks/>
          </p:cNvCxnSpPr>
          <p:nvPr/>
        </p:nvCxnSpPr>
        <p:spPr>
          <a:xfrm>
            <a:off x="5455057" y="4924258"/>
            <a:ext cx="1695959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18 Conector recto de flecha">
            <a:extLst>
              <a:ext uri="{FF2B5EF4-FFF2-40B4-BE49-F238E27FC236}">
                <a16:creationId xmlns:a16="http://schemas.microsoft.com/office/drawing/2014/main" id="{CE73F786-1610-4051-A63E-B17C4C731F48}"/>
              </a:ext>
            </a:extLst>
          </p:cNvPr>
          <p:cNvCxnSpPr>
            <a:cxnSpLocks/>
            <a:stCxn id="205" idx="7"/>
          </p:cNvCxnSpPr>
          <p:nvPr/>
        </p:nvCxnSpPr>
        <p:spPr>
          <a:xfrm flipV="1">
            <a:off x="5312277" y="4148846"/>
            <a:ext cx="1692569" cy="30146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18 Conector recto de flecha">
            <a:extLst>
              <a:ext uri="{FF2B5EF4-FFF2-40B4-BE49-F238E27FC236}">
                <a16:creationId xmlns:a16="http://schemas.microsoft.com/office/drawing/2014/main" id="{8CBBEF02-BACC-4DB9-AE1A-BC602DCB4A14}"/>
              </a:ext>
            </a:extLst>
          </p:cNvPr>
          <p:cNvCxnSpPr>
            <a:cxnSpLocks/>
          </p:cNvCxnSpPr>
          <p:nvPr/>
        </p:nvCxnSpPr>
        <p:spPr>
          <a:xfrm>
            <a:off x="5294781" y="5231813"/>
            <a:ext cx="1722208" cy="61439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26 Cuadro de texto">
                <a:extLst>
                  <a:ext uri="{FF2B5EF4-FFF2-40B4-BE49-F238E27FC236}">
                    <a16:creationId xmlns:a16="http://schemas.microsoft.com/office/drawing/2014/main" id="{FF636D5F-8699-45FD-A9D6-F7AC299AC3D9}"/>
                  </a:ext>
                </a:extLst>
              </p:cNvPr>
              <p:cNvSpPr txBox="1"/>
              <p:nvPr/>
            </p:nvSpPr>
            <p:spPr>
              <a:xfrm>
                <a:off x="6074835" y="4554137"/>
                <a:ext cx="373033" cy="31442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600" i="1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s-ES" sz="16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𝑤</m:t>
                          </m:r>
                        </m:e>
                        <m:sub>
                          <m:r>
                            <a:rPr lang="es-CO" sz="1600" b="0" i="1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𝑠𝑡</m:t>
                          </m:r>
                        </m:sub>
                        <m:sup>
                          <m:r>
                            <a:rPr lang="es-CO" sz="1600" b="0" i="1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𝑙</m:t>
                          </m:r>
                          <m:r>
                            <a:rPr lang="es-CO" sz="1600" b="0" i="1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s-ES" sz="1600">
                  <a:effectLst/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216" name="26 Cuadro de texto">
                <a:extLst>
                  <a:ext uri="{FF2B5EF4-FFF2-40B4-BE49-F238E27FC236}">
                    <a16:creationId xmlns:a16="http://schemas.microsoft.com/office/drawing/2014/main" id="{FF636D5F-8699-45FD-A9D6-F7AC299AC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835" y="4554137"/>
                <a:ext cx="373033" cy="314425"/>
              </a:xfrm>
              <a:prstGeom prst="rect">
                <a:avLst/>
              </a:prstGeom>
              <a:blipFill>
                <a:blip r:embed="rId13"/>
                <a:stretch>
                  <a:fillRect r="-32787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32 Cuadro de texto">
                <a:extLst>
                  <a:ext uri="{FF2B5EF4-FFF2-40B4-BE49-F238E27FC236}">
                    <a16:creationId xmlns:a16="http://schemas.microsoft.com/office/drawing/2014/main" id="{F7A67185-2585-4F25-A8E0-63EDDB859F94}"/>
                  </a:ext>
                </a:extLst>
              </p:cNvPr>
              <p:cNvSpPr txBox="1"/>
              <p:nvPr/>
            </p:nvSpPr>
            <p:spPr>
              <a:xfrm>
                <a:off x="1661" y="2018102"/>
                <a:ext cx="9324528" cy="81345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s-CO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s-CO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r>
                                <a:rPr lang="es-CO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s-CO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s-E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s-CO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CO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es-E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𝜹</m:t>
                                      </m:r>
                                    </m:e>
                                    <m:sub>
                                      <m:r>
                                        <a:rPr lang="es-CO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r>
                                        <a:rPr lang="es-CO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s-E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s-CO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𝒔𝒕</m:t>
                                  </m:r>
                                </m:sub>
                                <m:sup>
                                  <m:r>
                                    <a:rPr lang="es-CO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s-CO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s-CO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CO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s-CO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𝒓𝒔</m:t>
                                  </m:r>
                                </m:sub>
                                <m:sup>
                                  <m:r>
                                    <a:rPr lang="es-CO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p>
                              </m:sSubSup>
                            </m:e>
                          </m:nary>
                          <m:sSubSup>
                            <m:sSubSupPr>
                              <m:ctrlP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s-CO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  <m:sup>
                              <m:r>
                                <a:rPr lang="es-CO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p>
                          </m:sSubSup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s-CO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r>
                                <a:rPr lang="es-CO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s-E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s-CO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CO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es-E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𝜹</m:t>
                                      </m:r>
                                    </m:e>
                                    <m:sub>
                                      <m:r>
                                        <a:rPr lang="es-CO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r>
                                        <a:rPr lang="es-CO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s-E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s-CO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𝒔𝒕</m:t>
                                  </m:r>
                                </m:sub>
                                <m:sup>
                                  <m:r>
                                    <a:rPr lang="es-CO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s-ES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7" name="32 Cuadro de texto">
                <a:extLst>
                  <a:ext uri="{FF2B5EF4-FFF2-40B4-BE49-F238E27FC236}">
                    <a16:creationId xmlns:a16="http://schemas.microsoft.com/office/drawing/2014/main" id="{F7A67185-2585-4F25-A8E0-63EDDB859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" y="2018102"/>
                <a:ext cx="9324528" cy="813453"/>
              </a:xfrm>
              <a:prstGeom prst="rect">
                <a:avLst/>
              </a:prstGeom>
              <a:blipFill>
                <a:blip r:embed="rId14"/>
                <a:stretch>
                  <a:fillRect b="-3233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87 Rectángulo">
                <a:extLst>
                  <a:ext uri="{FF2B5EF4-FFF2-40B4-BE49-F238E27FC236}">
                    <a16:creationId xmlns:a16="http://schemas.microsoft.com/office/drawing/2014/main" id="{C7FDB453-9BAC-4C0E-9733-EF7F6724D917}"/>
                  </a:ext>
                </a:extLst>
              </p:cNvPr>
              <p:cNvSpPr/>
              <p:nvPr/>
            </p:nvSpPr>
            <p:spPr>
              <a:xfrm>
                <a:off x="7105616" y="4495610"/>
                <a:ext cx="1079655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s-E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s-CO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s-E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s-CO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s-E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s-CO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s-CO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CO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8" name="87 Rectángulo">
                <a:extLst>
                  <a:ext uri="{FF2B5EF4-FFF2-40B4-BE49-F238E27FC236}">
                    <a16:creationId xmlns:a16="http://schemas.microsoft.com/office/drawing/2014/main" id="{C7FDB453-9BAC-4C0E-9733-EF7F6724D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16" y="4495610"/>
                <a:ext cx="1079655" cy="87665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32 Cuadro de texto">
                <a:extLst>
                  <a:ext uri="{FF2B5EF4-FFF2-40B4-BE49-F238E27FC236}">
                    <a16:creationId xmlns:a16="http://schemas.microsoft.com/office/drawing/2014/main" id="{5BE6CDFC-00CC-468D-98FA-AD4B4F1D297D}"/>
                  </a:ext>
                </a:extLst>
              </p:cNvPr>
              <p:cNvSpPr txBox="1"/>
              <p:nvPr/>
            </p:nvSpPr>
            <p:spPr>
              <a:xfrm>
                <a:off x="259066" y="3278413"/>
                <a:ext cx="9324528" cy="81345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𝜶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m:rPr>
                          <m:nor/>
                        </m:rPr>
                        <a:rPr lang="es-ES" b="1" i="1" dirty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1" i="1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1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s-ES" b="1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9" name="32 Cuadro de texto">
                <a:extLst>
                  <a:ext uri="{FF2B5EF4-FFF2-40B4-BE49-F238E27FC236}">
                    <a16:creationId xmlns:a16="http://schemas.microsoft.com/office/drawing/2014/main" id="{5BE6CDFC-00CC-468D-98FA-AD4B4F1D2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66" y="3278413"/>
                <a:ext cx="9324528" cy="8134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8">
            <a:extLst>
              <a:ext uri="{FF2B5EF4-FFF2-40B4-BE49-F238E27FC236}">
                <a16:creationId xmlns:a16="http://schemas.microsoft.com/office/drawing/2014/main" id="{3285481B-3B6C-490E-9421-61EE66542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302" y="138081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BACKPROPAGATION</a:t>
            </a:r>
            <a:endParaRPr lang="es-ES" sz="52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5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207" grpId="0"/>
      <p:bldP spid="208" grpId="0"/>
      <p:bldP spid="2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417922" y="1071673"/>
            <a:ext cx="7992888" cy="5040560"/>
          </a:xfrm>
        </p:spPr>
        <p:txBody>
          <a:bodyPr/>
          <a:lstStyle/>
          <a:p>
            <a:pPr marL="0" indent="0">
              <a:buNone/>
            </a:pPr>
            <a:r>
              <a:rPr lang="es-ES" sz="1800" b="1">
                <a:solidFill>
                  <a:srgbClr val="FF0000"/>
                </a:solidFill>
              </a:rPr>
              <a:t>Generalizando para cualquier capa</a:t>
            </a:r>
          </a:p>
        </p:txBody>
      </p:sp>
      <p:sp>
        <p:nvSpPr>
          <p:cNvPr id="99" name="35 Cuadro de texto"/>
          <p:cNvSpPr txBox="1"/>
          <p:nvPr/>
        </p:nvSpPr>
        <p:spPr>
          <a:xfrm>
            <a:off x="4674976" y="5523466"/>
            <a:ext cx="372649" cy="343479"/>
          </a:xfrm>
          <a:prstGeom prst="rect">
            <a:avLst/>
          </a:prstGeom>
          <a:solidFill>
            <a:srgbClr val="FFFFFF">
              <a:alpha val="0"/>
            </a:srgb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s-ES" sz="1100">
              <a:effectLst/>
              <a:ea typeface="Calibri"/>
              <a:cs typeface="Times New Roman"/>
            </a:endParaRPr>
          </a:p>
        </p:txBody>
      </p:sp>
      <p:sp>
        <p:nvSpPr>
          <p:cNvPr id="102" name="32 Cuadro de texto"/>
          <p:cNvSpPr txBox="1"/>
          <p:nvPr/>
        </p:nvSpPr>
        <p:spPr>
          <a:xfrm>
            <a:off x="5701231" y="5414252"/>
            <a:ext cx="372649" cy="343479"/>
          </a:xfrm>
          <a:prstGeom prst="rect">
            <a:avLst/>
          </a:prstGeom>
          <a:solidFill>
            <a:srgbClr val="FFFFFF">
              <a:alpha val="0"/>
            </a:srgb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s-ES" sz="1100">
              <a:effectLst/>
              <a:ea typeface="Calibri"/>
              <a:cs typeface="Times New Roman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EA7743C-138B-4A11-83C5-9EE7543D4717}"/>
              </a:ext>
            </a:extLst>
          </p:cNvPr>
          <p:cNvGrpSpPr/>
          <p:nvPr/>
        </p:nvGrpSpPr>
        <p:grpSpPr>
          <a:xfrm>
            <a:off x="2212617" y="1887933"/>
            <a:ext cx="5095687" cy="3449806"/>
            <a:chOff x="2212617" y="1887933"/>
            <a:chExt cx="4403497" cy="29811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1 Rectángulo"/>
                <p:cNvSpPr/>
                <p:nvPr/>
              </p:nvSpPr>
              <p:spPr>
                <a:xfrm>
                  <a:off x="6027851" y="2450540"/>
                  <a:ext cx="493981" cy="3885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s-CO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s-CO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es-CO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" name="1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7851" y="2450540"/>
                  <a:ext cx="493981" cy="3885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E674DB31-D321-496D-BF20-8BFD9AC57897}"/>
                </a:ext>
              </a:extLst>
            </p:cNvPr>
            <p:cNvGrpSpPr/>
            <p:nvPr/>
          </p:nvGrpSpPr>
          <p:grpSpPr>
            <a:xfrm>
              <a:off x="2212617" y="1887933"/>
              <a:ext cx="4403497" cy="2981190"/>
              <a:chOff x="2086497" y="3640745"/>
              <a:chExt cx="4403497" cy="29811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86 Rectángulo"/>
                  <p:cNvSpPr/>
                  <p:nvPr/>
                </p:nvSpPr>
                <p:spPr>
                  <a:xfrm>
                    <a:off x="4516847" y="4744183"/>
                    <a:ext cx="493981" cy="3871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s-CO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s-CO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es-CO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7" name="86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6847" y="4744183"/>
                    <a:ext cx="493981" cy="38715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87 Rectángulo"/>
                  <p:cNvSpPr/>
                  <p:nvPr/>
                </p:nvSpPr>
                <p:spPr>
                  <a:xfrm>
                    <a:off x="4325009" y="3779002"/>
                    <a:ext cx="493981" cy="3871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s-CO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s-CO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es-CO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8" name="87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009" y="3779002"/>
                    <a:ext cx="493981" cy="38715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86 Rectángulo"/>
                  <p:cNvSpPr/>
                  <p:nvPr/>
                </p:nvSpPr>
                <p:spPr>
                  <a:xfrm>
                    <a:off x="4457913" y="6190460"/>
                    <a:ext cx="493981" cy="3885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  <m:sup>
                              <m:r>
                                <a:rPr lang="es-CO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es-CO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4" name="86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7913" y="6190460"/>
                    <a:ext cx="493981" cy="3885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1 Rectángulo"/>
                  <p:cNvSpPr/>
                  <p:nvPr/>
                </p:nvSpPr>
                <p:spPr>
                  <a:xfrm>
                    <a:off x="5923948" y="5527340"/>
                    <a:ext cx="493981" cy="38850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s-CO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p>
                          </m:sSubSup>
                        </m:oMath>
                      </m:oMathPara>
                    </a14:m>
                    <a:endParaRPr lang="es-CO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5" name="1 Rectángulo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3948" y="5527340"/>
                    <a:ext cx="493981" cy="3885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6" name="Grupo 125">
                <a:extLst>
                  <a:ext uri="{FF2B5EF4-FFF2-40B4-BE49-F238E27FC236}">
                    <a16:creationId xmlns:a16="http://schemas.microsoft.com/office/drawing/2014/main" id="{90E53D1E-05B0-470D-98A6-094FE0FBECCF}"/>
                  </a:ext>
                </a:extLst>
              </p:cNvPr>
              <p:cNvGrpSpPr/>
              <p:nvPr/>
            </p:nvGrpSpPr>
            <p:grpSpPr>
              <a:xfrm>
                <a:off x="2086497" y="3640745"/>
                <a:ext cx="4403497" cy="2981190"/>
                <a:chOff x="4641222" y="1052736"/>
                <a:chExt cx="4403497" cy="2981190"/>
              </a:xfrm>
            </p:grpSpPr>
            <p:grpSp>
              <p:nvGrpSpPr>
                <p:cNvPr id="127" name="46 Grupo">
                  <a:extLst>
                    <a:ext uri="{FF2B5EF4-FFF2-40B4-BE49-F238E27FC236}">
                      <a16:creationId xmlns:a16="http://schemas.microsoft.com/office/drawing/2014/main" id="{585BFCB7-DFED-4586-8594-A842BA862F98}"/>
                    </a:ext>
                  </a:extLst>
                </p:cNvPr>
                <p:cNvGrpSpPr/>
                <p:nvPr/>
              </p:nvGrpSpPr>
              <p:grpSpPr>
                <a:xfrm>
                  <a:off x="4644008" y="1052736"/>
                  <a:ext cx="4380869" cy="2946737"/>
                  <a:chOff x="0" y="248717"/>
                  <a:chExt cx="4381369" cy="294704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1" name="30 Cuadro de texto">
                        <a:extLst>
                          <a:ext uri="{FF2B5EF4-FFF2-40B4-BE49-F238E27FC236}">
                            <a16:creationId xmlns:a16="http://schemas.microsoft.com/office/drawing/2014/main" id="{A447AB7B-DDA7-4DD7-AD55-D3FA5784EC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55418" y="753466"/>
                        <a:ext cx="372692" cy="343515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s-E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61" name="30 Cuadro de texto">
                        <a:extLst>
                          <a:ext uri="{FF2B5EF4-FFF2-40B4-BE49-F238E27FC236}">
                            <a16:creationId xmlns:a16="http://schemas.microsoft.com/office/drawing/2014/main" id="{A447AB7B-DDA7-4DD7-AD55-D3FA5784ECF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55418" y="753466"/>
                        <a:ext cx="372692" cy="34351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2" name="31 Cuadro de texto">
                        <a:extLst>
                          <a:ext uri="{FF2B5EF4-FFF2-40B4-BE49-F238E27FC236}">
                            <a16:creationId xmlns:a16="http://schemas.microsoft.com/office/drawing/2014/main" id="{A7348030-C9EE-48C2-B7FA-67EF7F9246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82618" y="1389632"/>
                        <a:ext cx="372692" cy="343515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21</m:t>
                                  </m:r>
                                </m:sub>
                                <m:sup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s-E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62" name="31 Cuadro de texto">
                        <a:extLst>
                          <a:ext uri="{FF2B5EF4-FFF2-40B4-BE49-F238E27FC236}">
                            <a16:creationId xmlns:a16="http://schemas.microsoft.com/office/drawing/2014/main" id="{A7348030-C9EE-48C2-B7FA-67EF7F92463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618" y="1389632"/>
                        <a:ext cx="372692" cy="34351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63" name="45 Grupo">
                    <a:extLst>
                      <a:ext uri="{FF2B5EF4-FFF2-40B4-BE49-F238E27FC236}">
                        <a16:creationId xmlns:a16="http://schemas.microsoft.com/office/drawing/2014/main" id="{1BCCBD3C-B045-4296-B976-BE7DAF53EB7E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48717"/>
                    <a:ext cx="4381369" cy="2947044"/>
                    <a:chOff x="0" y="248717"/>
                    <a:chExt cx="4381369" cy="2947044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64" name="41 Cuadro de texto">
                          <a:extLst>
                            <a:ext uri="{FF2B5EF4-FFF2-40B4-BE49-F238E27FC236}">
                              <a16:creationId xmlns:a16="http://schemas.microsoft.com/office/drawing/2014/main" id="{E9B110EF-0445-48AD-BA97-93311639C38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08730" y="1133856"/>
                          <a:ext cx="372639" cy="343479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100" i="1" dirty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100" b="0" i="1" dirty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s-ES" sz="1100" b="0" i="1" dirty="0" smtClean="0">
                                        <a:effectLst/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64" name="41 Cuadro de texto">
                          <a:extLst>
                            <a:ext uri="{FF2B5EF4-FFF2-40B4-BE49-F238E27FC236}">
                              <a16:creationId xmlns:a16="http://schemas.microsoft.com/office/drawing/2014/main" id="{E9B110EF-0445-48AD-BA97-93311639C38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08730" y="1133856"/>
                          <a:ext cx="372639" cy="343479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65" name="44 Grupo">
                      <a:extLst>
                        <a:ext uri="{FF2B5EF4-FFF2-40B4-BE49-F238E27FC236}">
                          <a16:creationId xmlns:a16="http://schemas.microsoft.com/office/drawing/2014/main" id="{7D7709B8-F6CA-490B-B7FB-1288890A07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48717"/>
                      <a:ext cx="4066946" cy="2947044"/>
                      <a:chOff x="0" y="248717"/>
                      <a:chExt cx="4066946" cy="2947044"/>
                    </a:xfrm>
                  </p:grpSpPr>
                  <p:grpSp>
                    <p:nvGrpSpPr>
                      <p:cNvPr id="166" name="40 Grupo">
                        <a:extLst>
                          <a:ext uri="{FF2B5EF4-FFF2-40B4-BE49-F238E27FC236}">
                            <a16:creationId xmlns:a16="http://schemas.microsoft.com/office/drawing/2014/main" id="{E1C4860F-7795-4B90-A638-5BF536D988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2608" y="248717"/>
                        <a:ext cx="3774338" cy="2947044"/>
                        <a:chOff x="0" y="248717"/>
                        <a:chExt cx="3774338" cy="2947044"/>
                      </a:xfrm>
                    </p:grpSpPr>
                    <p:grpSp>
                      <p:nvGrpSpPr>
                        <p:cNvPr id="169" name="29 Grupo">
                          <a:extLst>
                            <a:ext uri="{FF2B5EF4-FFF2-40B4-BE49-F238E27FC236}">
                              <a16:creationId xmlns:a16="http://schemas.microsoft.com/office/drawing/2014/main" id="{46F55F98-7B5C-4A02-A162-C073B8C40D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248717"/>
                          <a:ext cx="3774338" cy="2150872"/>
                          <a:chOff x="0" y="0"/>
                          <a:chExt cx="3774338" cy="2150872"/>
                        </a:xfrm>
                      </p:grpSpPr>
                      <p:grpSp>
                        <p:nvGrpSpPr>
                          <p:cNvPr id="177" name="24 Grupo">
                            <a:extLst>
                              <a:ext uri="{FF2B5EF4-FFF2-40B4-BE49-F238E27FC236}">
                                <a16:creationId xmlns:a16="http://schemas.microsoft.com/office/drawing/2014/main" id="{6C9F2FD0-DE04-4ABE-82E0-B43F79407D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0"/>
                            <a:ext cx="3774338" cy="2150872"/>
                            <a:chOff x="0" y="0"/>
                            <a:chExt cx="3774338" cy="2150872"/>
                          </a:xfrm>
                        </p:grpSpPr>
                        <p:grpSp>
                          <p:nvGrpSpPr>
                            <p:cNvPr id="182" name="22 Grupo">
                              <a:extLst>
                                <a:ext uri="{FF2B5EF4-FFF2-40B4-BE49-F238E27FC236}">
                                  <a16:creationId xmlns:a16="http://schemas.microsoft.com/office/drawing/2014/main" id="{D9FF8BF2-F0DF-4468-AE18-D0802331B38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3774338" cy="2150872"/>
                              <a:chOff x="0" y="0"/>
                              <a:chExt cx="3774338" cy="2150872"/>
                            </a:xfrm>
                          </p:grpSpPr>
                          <p:sp>
                            <p:nvSpPr>
                              <p:cNvPr id="184" name="4 Elipse">
                                <a:extLst>
                                  <a:ext uri="{FF2B5EF4-FFF2-40B4-BE49-F238E27FC236}">
                                    <a16:creationId xmlns:a16="http://schemas.microsoft.com/office/drawing/2014/main" id="{E64C6EEC-4294-4EF0-9232-4C6BC924F69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26694" y="416967"/>
                                <a:ext cx="321869" cy="321869"/>
                              </a:xfrm>
                              <a:prstGeom prst="ellips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185" name="7 Elipse">
                                <a:extLst>
                                  <a:ext uri="{FF2B5EF4-FFF2-40B4-BE49-F238E27FC236}">
                                    <a16:creationId xmlns:a16="http://schemas.microsoft.com/office/drawing/2014/main" id="{7886D160-B343-476D-8493-449CB076D7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26694" y="1389888"/>
                                <a:ext cx="321869" cy="321869"/>
                              </a:xfrm>
                              <a:prstGeom prst="ellips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186" name="8 Elipse">
                                <a:extLst>
                                  <a:ext uri="{FF2B5EF4-FFF2-40B4-BE49-F238E27FC236}">
                                    <a16:creationId xmlns:a16="http://schemas.microsoft.com/office/drawing/2014/main" id="{4112AC8F-C25F-402C-88C5-297FCE72817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14169" y="431597"/>
                                <a:ext cx="321310" cy="321310"/>
                              </a:xfrm>
                              <a:prstGeom prst="ellips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sp>
                            <p:nvSpPr>
                              <p:cNvPr id="187" name="9 Elipse">
                                <a:extLst>
                                  <a:ext uri="{FF2B5EF4-FFF2-40B4-BE49-F238E27FC236}">
                                    <a16:creationId xmlns:a16="http://schemas.microsoft.com/office/drawing/2014/main" id="{B31FD4C7-5A55-4F64-877A-D0A99FB52C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14169" y="1397204"/>
                                <a:ext cx="321310" cy="321310"/>
                              </a:xfrm>
                              <a:prstGeom prst="ellips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cxnSp>
                            <p:nvCxnSpPr>
                              <p:cNvPr id="188" name="10 Conector recto de flecha">
                                <a:extLst>
                                  <a:ext uri="{FF2B5EF4-FFF2-40B4-BE49-F238E27FC236}">
                                    <a16:creationId xmlns:a16="http://schemas.microsoft.com/office/drawing/2014/main" id="{D1CADF4D-8D78-4ACE-B37F-C60ADB95A79E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848563" y="512064"/>
                                <a:ext cx="1002030" cy="0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89" name="11 Conector recto de flecha">
                                <a:extLst>
                                  <a:ext uri="{FF2B5EF4-FFF2-40B4-BE49-F238E27FC236}">
                                    <a16:creationId xmlns:a16="http://schemas.microsoft.com/office/drawing/2014/main" id="{31BFF609-A9E9-4B3B-941D-7452D1A8CC1B}"/>
                                  </a:ext>
                                </a:extLst>
                              </p:cNvPr>
                              <p:cNvCxnSpPr>
                                <a:stCxn id="176" idx="3"/>
                              </p:cNvCxnSpPr>
                              <p:nvPr/>
                            </p:nvCxnSpPr>
                            <p:spPr>
                              <a:xfrm>
                                <a:off x="867017" y="1568961"/>
                                <a:ext cx="958437" cy="3272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90" name="12 Conector recto de flecha">
                                <a:extLst>
                                  <a:ext uri="{FF2B5EF4-FFF2-40B4-BE49-F238E27FC236}">
                                    <a16:creationId xmlns:a16="http://schemas.microsoft.com/office/drawing/2014/main" id="{CF00FA10-A4AD-4B1A-8724-A9713A6E430A}"/>
                                  </a:ext>
                                </a:extLst>
                              </p:cNvPr>
                              <p:cNvCxnSpPr>
                                <a:stCxn id="185" idx="0"/>
                              </p:cNvCxnSpPr>
                              <p:nvPr/>
                            </p:nvCxnSpPr>
                            <p:spPr>
                              <a:xfrm flipV="1">
                                <a:off x="687629" y="651053"/>
                                <a:ext cx="1162965" cy="738835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91" name="13 Conector recto de flecha">
                                <a:extLst>
                                  <a:ext uri="{FF2B5EF4-FFF2-40B4-BE49-F238E27FC236}">
                                    <a16:creationId xmlns:a16="http://schemas.microsoft.com/office/drawing/2014/main" id="{EEB85E47-5830-43E5-ADCA-EFB235D6385F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848563" y="651053"/>
                                <a:ext cx="1002030" cy="892455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92" name="14 Conector recto de flecha">
                                <a:extLst>
                                  <a:ext uri="{FF2B5EF4-FFF2-40B4-BE49-F238E27FC236}">
                                    <a16:creationId xmlns:a16="http://schemas.microsoft.com/office/drawing/2014/main" id="{7BDDB76C-4D9F-4521-A0AA-169FE323E460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1975104" y="1719072"/>
                                <a:ext cx="0" cy="431800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solidFill>
                                  <a:srgbClr val="FF0000"/>
                                </a:solidFill>
                                <a:headEnd type="arrow"/>
                                <a:tailEnd type="non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93" name="15 Conector recto de flecha">
                                <a:extLst>
                                  <a:ext uri="{FF2B5EF4-FFF2-40B4-BE49-F238E27FC236}">
                                    <a16:creationId xmlns:a16="http://schemas.microsoft.com/office/drawing/2014/main" id="{B99B0043-025E-48CD-A180-2BDD51B598A2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1967789" y="0"/>
                                <a:ext cx="0" cy="431800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solidFill>
                                  <a:srgbClr val="FF0000"/>
                                </a:solidFill>
                                <a:headEnd type="none"/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94" name="16 Elipse">
                                <a:extLst>
                                  <a:ext uri="{FF2B5EF4-FFF2-40B4-BE49-F238E27FC236}">
                                    <a16:creationId xmlns:a16="http://schemas.microsoft.com/office/drawing/2014/main" id="{568A87CC-5A47-44E2-BBE8-8E07F9A727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926080" y="877824"/>
                                <a:ext cx="321310" cy="321310"/>
                              </a:xfrm>
                              <a:prstGeom prst="ellipse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es-ES"/>
                              </a:p>
                            </p:txBody>
                          </p:sp>
                          <p:cxnSp>
                            <p:nvCxnSpPr>
                              <p:cNvPr id="195" name="17 Conector recto de flecha">
                                <a:extLst>
                                  <a:ext uri="{FF2B5EF4-FFF2-40B4-BE49-F238E27FC236}">
                                    <a16:creationId xmlns:a16="http://schemas.microsoft.com/office/drawing/2014/main" id="{DEBCBECD-720A-4F48-85BC-C5EE7E78D704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2136038" y="1089965"/>
                                <a:ext cx="811987" cy="453136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96" name="18 Conector recto de flecha">
                                <a:extLst>
                                  <a:ext uri="{FF2B5EF4-FFF2-40B4-BE49-F238E27FC236}">
                                    <a16:creationId xmlns:a16="http://schemas.microsoft.com/office/drawing/2014/main" id="{AE8CB1E1-6D42-46F9-A92B-20A35D802383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136038" y="585216"/>
                                <a:ext cx="811530" cy="380365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97" name="19 Conector recto de flecha">
                                <a:extLst>
                                  <a:ext uri="{FF2B5EF4-FFF2-40B4-BE49-F238E27FC236}">
                                    <a16:creationId xmlns:a16="http://schemas.microsoft.com/office/drawing/2014/main" id="{8BFB28B9-A902-48B5-8EAF-EFDCF1BB450B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0" y="548640"/>
                                <a:ext cx="526389" cy="0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98" name="20 Conector recto de flecha">
                                <a:extLst>
                                  <a:ext uri="{FF2B5EF4-FFF2-40B4-BE49-F238E27FC236}">
                                    <a16:creationId xmlns:a16="http://schemas.microsoft.com/office/drawing/2014/main" id="{5EC6481D-AADA-4F85-89CD-5D745AECEE8C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0" y="1558138"/>
                                <a:ext cx="526389" cy="0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99" name="21 Conector recto de flecha">
                                <a:extLst>
                                  <a:ext uri="{FF2B5EF4-FFF2-40B4-BE49-F238E27FC236}">
                                    <a16:creationId xmlns:a16="http://schemas.microsoft.com/office/drawing/2014/main" id="{0BB70413-BF09-4877-8A43-40A47BF8E42A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3247949" y="1031444"/>
                                <a:ext cx="526389" cy="0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83" name="23 Conector recto de flecha">
                              <a:extLst>
                                <a:ext uri="{FF2B5EF4-FFF2-40B4-BE49-F238E27FC236}">
                                  <a16:creationId xmlns:a16="http://schemas.microsoft.com/office/drawing/2014/main" id="{B2E2C25C-5201-4FC9-AE46-9525FB63B8D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101645" y="431597"/>
                              <a:ext cx="0" cy="445414"/>
                            </a:xfrm>
                            <a:prstGeom prst="straightConnector1">
                              <a:avLst/>
                            </a:prstGeom>
                            <a:ln w="12700">
                              <a:solidFill>
                                <a:srgbClr val="FF0000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178" name="25 Cuadro de texto">
                                <a:extLst>
                                  <a:ext uri="{FF2B5EF4-FFF2-40B4-BE49-F238E27FC236}">
                                    <a16:creationId xmlns:a16="http://schemas.microsoft.com/office/drawing/2014/main" id="{753D1345-E2DB-479E-B31A-06188412A5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160243" y="276099"/>
                                <a:ext cx="372745" cy="343535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>
                                  <a:alpha val="0"/>
                                </a:srgbClr>
                              </a:solidFill>
                              <a:ln w="6350">
                                <a:noFill/>
                              </a:ln>
                              <a:effectLst/>
                            </p:spPr>
                            <p:style>
                              <a:lnRef idx="0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15000"/>
                                  </a:lnSpc>
                                  <a:spcAft>
                                    <a:spcPts val="10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Sup>
                                        <m:sSubSupPr>
                                          <m:ctrlPr>
                                            <a:rPr lang="es-E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/>
                                              <a:cs typeface="Times New Roman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sz="11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ES" sz="11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r>
                                            <a:rPr lang="es-ES" sz="11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oMath>
                                  </m:oMathPara>
                                </a14:m>
                                <a:endParaRPr lang="es-ES" sz="1100">
                                  <a:effectLst/>
                                  <a:ea typeface="Calibri"/>
                                  <a:cs typeface="Times New Roman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178" name="25 Cuadro de texto">
                                <a:extLst>
                                  <a:ext uri="{FF2B5EF4-FFF2-40B4-BE49-F238E27FC236}">
                                    <a16:creationId xmlns:a16="http://schemas.microsoft.com/office/drawing/2014/main" id="{753D1345-E2DB-479E-B31A-06188412A582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160243" y="276099"/>
                                <a:ext cx="372745" cy="343535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1"/>
                                <a:stretch>
                                  <a:fillRect/>
                                </a:stretch>
                              </a:blipFill>
                              <a:ln w="6350">
                                <a:noFill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179" name="26 Cuadro de texto">
                                <a:extLst>
                                  <a:ext uri="{FF2B5EF4-FFF2-40B4-BE49-F238E27FC236}">
                                    <a16:creationId xmlns:a16="http://schemas.microsoft.com/office/drawing/2014/main" id="{B320B280-D050-4697-86E8-EF6CB527B5D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02640" y="641934"/>
                                <a:ext cx="373076" cy="314458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>
                                  <a:alpha val="0"/>
                                </a:srgbClr>
                              </a:solidFill>
                              <a:ln w="6350">
                                <a:noFill/>
                              </a:ln>
                              <a:effectLst/>
                            </p:spPr>
                            <p:style>
                              <a:lnRef idx="0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15000"/>
                                  </a:lnSpc>
                                  <a:spcAft>
                                    <a:spcPts val="10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Sup>
                                        <m:sSubSupPr>
                                          <m:ctrlPr>
                                            <a:rPr lang="es-E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/>
                                              <a:cs typeface="Times New Roman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sz="11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ES" sz="11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12</m:t>
                                          </m:r>
                                        </m:sub>
                                        <m:sup>
                                          <m:r>
                                            <a:rPr lang="es-ES" sz="11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oMath>
                                  </m:oMathPara>
                                </a14:m>
                                <a:endParaRPr lang="es-ES" sz="1100">
                                  <a:effectLst/>
                                  <a:ea typeface="Calibri"/>
                                  <a:cs typeface="Times New Roman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179" name="26 Cuadro de texto">
                                <a:extLst>
                                  <a:ext uri="{FF2B5EF4-FFF2-40B4-BE49-F238E27FC236}">
                                    <a16:creationId xmlns:a16="http://schemas.microsoft.com/office/drawing/2014/main" id="{B320B280-D050-4697-86E8-EF6CB527B5D4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02640" y="641934"/>
                                <a:ext cx="373076" cy="314458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2"/>
                                <a:stretch>
                                  <a:fillRect/>
                                </a:stretch>
                              </a:blipFill>
                              <a:ln w="6350">
                                <a:noFill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180" name="27 Cuadro de texto">
                                <a:extLst>
                                  <a:ext uri="{FF2B5EF4-FFF2-40B4-BE49-F238E27FC236}">
                                    <a16:creationId xmlns:a16="http://schemas.microsoft.com/office/drawing/2014/main" id="{CA9B74BB-D32D-47DB-819C-D77A8A3F61A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71752" y="1199602"/>
                                <a:ext cx="373076" cy="314458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>
                                  <a:alpha val="0"/>
                                </a:srgbClr>
                              </a:solidFill>
                              <a:ln w="6350">
                                <a:noFill/>
                              </a:ln>
                              <a:effectLst/>
                            </p:spPr>
                            <p:style>
                              <a:lnRef idx="0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15000"/>
                                  </a:lnSpc>
                                  <a:spcAft>
                                    <a:spcPts val="10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Sup>
                                        <m:sSubSupPr>
                                          <m:ctrlPr>
                                            <a:rPr lang="es-E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/>
                                              <a:cs typeface="Times New Roman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sz="11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ES" sz="11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21</m:t>
                                          </m:r>
                                        </m:sub>
                                        <m:sup>
                                          <m:r>
                                            <a:rPr lang="es-ES" sz="11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oMath>
                                  </m:oMathPara>
                                </a14:m>
                                <a:endParaRPr lang="es-ES" sz="1100">
                                  <a:effectLst/>
                                  <a:ea typeface="Calibri"/>
                                  <a:cs typeface="Times New Roman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180" name="27 Cuadro de texto">
                                <a:extLst>
                                  <a:ext uri="{FF2B5EF4-FFF2-40B4-BE49-F238E27FC236}">
                                    <a16:creationId xmlns:a16="http://schemas.microsoft.com/office/drawing/2014/main" id="{CA9B74BB-D32D-47DB-819C-D77A8A3F61A2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71752" y="1199602"/>
                                <a:ext cx="373076" cy="314458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3"/>
                                <a:stretch>
                                  <a:fillRect/>
                                </a:stretch>
                              </a:blipFill>
                              <a:ln w="6350">
                                <a:noFill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181" name="28 Cuadro de texto">
                                <a:extLst>
                                  <a:ext uri="{FF2B5EF4-FFF2-40B4-BE49-F238E27FC236}">
                                    <a16:creationId xmlns:a16="http://schemas.microsoft.com/office/drawing/2014/main" id="{094A515E-DF4B-4019-BDA5-2BC44CB4398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914194" y="1348937"/>
                                <a:ext cx="373076" cy="314458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>
                                  <a:alpha val="0"/>
                                </a:srgbClr>
                              </a:solidFill>
                              <a:ln w="6350">
                                <a:noFill/>
                              </a:ln>
                              <a:effectLst/>
                            </p:spPr>
                            <p:style>
                              <a:lnRef idx="0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15000"/>
                                  </a:lnSpc>
                                  <a:spcAft>
                                    <a:spcPts val="1000"/>
                                  </a:spcAft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Sup>
                                        <m:sSubSupPr>
                                          <m:ctrlPr>
                                            <a:rPr lang="es-E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/>
                                              <a:cs typeface="Times New Roman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sz="11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ES" sz="11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22</m:t>
                                          </m:r>
                                        </m:sub>
                                        <m:sup>
                                          <m:r>
                                            <a:rPr lang="es-ES" sz="11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oMath>
                                  </m:oMathPara>
                                </a14:m>
                                <a:endParaRPr lang="es-ES" sz="1100">
                                  <a:effectLst/>
                                  <a:ea typeface="Calibri"/>
                                  <a:cs typeface="Times New Roman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181" name="28 Cuadro de texto">
                                <a:extLst>
                                  <a:ext uri="{FF2B5EF4-FFF2-40B4-BE49-F238E27FC236}">
                                    <a16:creationId xmlns:a16="http://schemas.microsoft.com/office/drawing/2014/main" id="{094A515E-DF4B-4019-BDA5-2BC44CB43980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914194" y="1348937"/>
                                <a:ext cx="373076" cy="314458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4"/>
                                <a:stretch>
                                  <a:fillRect/>
                                </a:stretch>
                              </a:blipFill>
                              <a:ln w="6350">
                                <a:noFill/>
                              </a:ln>
                              <a:effectLst/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170" name="32 Cuadro de texto">
                              <a:extLst>
                                <a:ext uri="{FF2B5EF4-FFF2-40B4-BE49-F238E27FC236}">
                                  <a16:creationId xmlns:a16="http://schemas.microsoft.com/office/drawing/2014/main" id="{538E6B00-2141-4922-83F1-F3B247A5A62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900388" y="1142985"/>
                              <a:ext cx="372692" cy="343515"/>
                            </a:xfrm>
                            <a:prstGeom prst="rect">
                              <a:avLst/>
                            </a:prstGeom>
                            <a:solidFill>
                              <a:srgbClr val="FFFFFF">
                                <a:alpha val="0"/>
                              </a:srgbClr>
                            </a:solidFill>
                            <a:ln w="635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Sup>
                                      <m:sSubSupPr>
                                        <m:ctrlPr>
                                          <a:rPr lang="es-E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s-ES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oMath>
                                </m:oMathPara>
                              </a14:m>
                              <a:endParaRPr lang="es-ES" sz="110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170" name="32 Cuadro de texto">
                              <a:extLst>
                                <a:ext uri="{FF2B5EF4-FFF2-40B4-BE49-F238E27FC236}">
                                  <a16:creationId xmlns:a16="http://schemas.microsoft.com/office/drawing/2014/main" id="{538E6B00-2141-4922-83F1-F3B247A5A626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900388" y="1142985"/>
                              <a:ext cx="372692" cy="343515"/>
                            </a:xfrm>
                            <a:prstGeom prst="rect">
                              <a:avLst/>
                            </a:prstGeom>
                            <a:blipFill>
                              <a:blip r:embed="rId15"/>
                              <a:stretch>
                                <a:fillRect/>
                              </a:stretch>
                            </a:blipFill>
                            <a:ln w="6350">
                              <a:noFill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171" name="33 Cuadro de texto">
                              <a:extLst>
                                <a:ext uri="{FF2B5EF4-FFF2-40B4-BE49-F238E27FC236}">
                                  <a16:creationId xmlns:a16="http://schemas.microsoft.com/office/drawing/2014/main" id="{5317A0AC-F8E0-49F0-BC15-94C8A0CC2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046666" y="731857"/>
                              <a:ext cx="372692" cy="343515"/>
                            </a:xfrm>
                            <a:prstGeom prst="rect">
                              <a:avLst/>
                            </a:prstGeom>
                            <a:solidFill>
                              <a:srgbClr val="FFFFFF">
                                <a:alpha val="0"/>
                              </a:srgbClr>
                            </a:solidFill>
                            <a:ln w="635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Sup>
                                      <m:sSubSupPr>
                                        <m:ctrlPr>
                                          <a:rPr lang="es-ES" sz="110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CO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s-ES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oMath>
                                </m:oMathPara>
                              </a14:m>
                              <a:endParaRPr lang="es-ES" sz="110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171" name="33 Cuadro de texto">
                              <a:extLst>
                                <a:ext uri="{FF2B5EF4-FFF2-40B4-BE49-F238E27FC236}">
                                  <a16:creationId xmlns:a16="http://schemas.microsoft.com/office/drawing/2014/main" id="{5317A0AC-F8E0-49F0-BC15-94C8A0CC2CDB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046666" y="731857"/>
                              <a:ext cx="372692" cy="343515"/>
                            </a:xfrm>
                            <a:prstGeom prst="rect">
                              <a:avLst/>
                            </a:prstGeom>
                            <a:blipFill>
                              <a:blip r:embed="rId16"/>
                              <a:stretch>
                                <a:fillRect/>
                              </a:stretch>
                            </a:blipFill>
                            <a:ln w="6350">
                              <a:noFill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172" name="34 Cuadro de texto">
                              <a:extLst>
                                <a:ext uri="{FF2B5EF4-FFF2-40B4-BE49-F238E27FC236}">
                                  <a16:creationId xmlns:a16="http://schemas.microsoft.com/office/drawing/2014/main" id="{4F59EDED-7E0E-4BE4-A6EA-2247CCE0CF2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890887" y="291727"/>
                              <a:ext cx="372692" cy="343515"/>
                            </a:xfrm>
                            <a:prstGeom prst="rect">
                              <a:avLst/>
                            </a:prstGeom>
                            <a:solidFill>
                              <a:srgbClr val="FFFFFF">
                                <a:alpha val="0"/>
                              </a:srgbClr>
                            </a:solidFill>
                            <a:ln w="635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Sup>
                                      <m:sSubSupPr>
                                        <m:ctrlPr>
                                          <a:rPr lang="es-ES" sz="110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CO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s-ES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oMath>
                                </m:oMathPara>
                              </a14:m>
                              <a:endParaRPr lang="es-ES" sz="110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172" name="34 Cuadro de texto">
                              <a:extLst>
                                <a:ext uri="{FF2B5EF4-FFF2-40B4-BE49-F238E27FC236}">
                                  <a16:creationId xmlns:a16="http://schemas.microsoft.com/office/drawing/2014/main" id="{4F59EDED-7E0E-4BE4-A6EA-2247CCE0CF26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890887" y="291727"/>
                              <a:ext cx="372692" cy="343515"/>
                            </a:xfrm>
                            <a:prstGeom prst="rect">
                              <a:avLst/>
                            </a:prstGeom>
                            <a:blipFill>
                              <a:blip r:embed="rId17"/>
                              <a:stretch>
                                <a:fillRect/>
                              </a:stretch>
                            </a:blipFill>
                            <a:ln w="6350">
                              <a:noFill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173" name="35 Cuadro de texto">
                              <a:extLst>
                                <a:ext uri="{FF2B5EF4-FFF2-40B4-BE49-F238E27FC236}">
                                  <a16:creationId xmlns:a16="http://schemas.microsoft.com/office/drawing/2014/main" id="{73D4D0F3-CD21-427B-B6A7-28FC7565D49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949133" y="2852246"/>
                              <a:ext cx="372692" cy="343515"/>
                            </a:xfrm>
                            <a:prstGeom prst="rect">
                              <a:avLst/>
                            </a:prstGeom>
                            <a:solidFill>
                              <a:srgbClr val="FFFFFF">
                                <a:alpha val="0"/>
                              </a:srgbClr>
                            </a:solidFill>
                            <a:ln w="635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Sup>
                                      <m:sSubSupPr>
                                        <m:ctrlPr>
                                          <a:rPr lang="es-ES" sz="110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CO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11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s-ES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oMath>
                                </m:oMathPara>
                              </a14:m>
                              <a:endParaRPr lang="es-ES" sz="110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173" name="35 Cuadro de texto">
                              <a:extLst>
                                <a:ext uri="{FF2B5EF4-FFF2-40B4-BE49-F238E27FC236}">
                                  <a16:creationId xmlns:a16="http://schemas.microsoft.com/office/drawing/2014/main" id="{73D4D0F3-CD21-427B-B6A7-28FC7565D490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949133" y="2852246"/>
                              <a:ext cx="372692" cy="343515"/>
                            </a:xfrm>
                            <a:prstGeom prst="rect">
                              <a:avLst/>
                            </a:prstGeom>
                            <a:blipFill>
                              <a:blip r:embed="rId18"/>
                              <a:stretch>
                                <a:fillRect/>
                              </a:stretch>
                            </a:blipFill>
                            <a:ln w="6350">
                              <a:noFill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174" name="36 Cuadro de texto">
                              <a:extLst>
                                <a:ext uri="{FF2B5EF4-FFF2-40B4-BE49-F238E27FC236}">
                                  <a16:creationId xmlns:a16="http://schemas.microsoft.com/office/drawing/2014/main" id="{8B27DF44-A10B-441F-A856-5C4765CD9C8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76888" y="680600"/>
                              <a:ext cx="372692" cy="343515"/>
                            </a:xfrm>
                            <a:prstGeom prst="rect">
                              <a:avLst/>
                            </a:prstGeom>
                            <a:solidFill>
                              <a:srgbClr val="FFFFFF">
                                <a:alpha val="0"/>
                              </a:srgbClr>
                            </a:solidFill>
                            <a:ln w="635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Sup>
                                      <m:sSubSupPr>
                                        <m:ctrlPr>
                                          <a:rPr lang="es-E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s-ES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oMath>
                                </m:oMathPara>
                              </a14:m>
                              <a:endParaRPr lang="es-ES" sz="110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174" name="36 Cuadro de texto">
                              <a:extLst>
                                <a:ext uri="{FF2B5EF4-FFF2-40B4-BE49-F238E27FC236}">
                                  <a16:creationId xmlns:a16="http://schemas.microsoft.com/office/drawing/2014/main" id="{8B27DF44-A10B-441F-A856-5C4765CD9C83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776888" y="680600"/>
                              <a:ext cx="372692" cy="343515"/>
                            </a:xfrm>
                            <a:prstGeom prst="rect">
                              <a:avLst/>
                            </a:prstGeom>
                            <a:blipFill>
                              <a:blip r:embed="rId19"/>
                              <a:stretch>
                                <a:fillRect/>
                              </a:stretch>
                            </a:blipFill>
                            <a:ln w="6350">
                              <a:noFill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175" name="38 Cuadro de texto">
                              <a:extLst>
                                <a:ext uri="{FF2B5EF4-FFF2-40B4-BE49-F238E27FC236}">
                                  <a16:creationId xmlns:a16="http://schemas.microsoft.com/office/drawing/2014/main" id="{6AC79F5A-344C-44C1-A7CE-AEAFFD2DD00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90288" y="684429"/>
                              <a:ext cx="372110" cy="342900"/>
                            </a:xfrm>
                            <a:prstGeom prst="rect">
                              <a:avLst/>
                            </a:prstGeom>
                            <a:solidFill>
                              <a:srgbClr val="FFFFFF">
                                <a:alpha val="0"/>
                              </a:srgbClr>
                            </a:solidFill>
                            <a:ln w="635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Sup>
                                      <m:sSubSupPr>
                                        <m:ctrlPr>
                                          <a:rPr lang="es-E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s-ES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oMath>
                                </m:oMathPara>
                              </a14:m>
                              <a:endParaRPr lang="es-ES" sz="110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175" name="38 Cuadro de texto">
                              <a:extLst>
                                <a:ext uri="{FF2B5EF4-FFF2-40B4-BE49-F238E27FC236}">
                                  <a16:creationId xmlns:a16="http://schemas.microsoft.com/office/drawing/2014/main" id="{6AC79F5A-344C-44C1-A7CE-AEAFFD2DD008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90288" y="684429"/>
                              <a:ext cx="372110" cy="342900"/>
                            </a:xfrm>
                            <a:prstGeom prst="rect">
                              <a:avLst/>
                            </a:prstGeom>
                            <a:blipFill>
                              <a:blip r:embed="rId20"/>
                              <a:stretch>
                                <a:fillRect/>
                              </a:stretch>
                            </a:blipFill>
                            <a:ln w="6350">
                              <a:noFill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176" name="39 Cuadro de texto">
                              <a:extLst>
                                <a:ext uri="{FF2B5EF4-FFF2-40B4-BE49-F238E27FC236}">
                                  <a16:creationId xmlns:a16="http://schemas.microsoft.com/office/drawing/2014/main" id="{AF975E3D-F76A-496A-9E18-4DBAB42CC94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94325" y="1645921"/>
                              <a:ext cx="372692" cy="343515"/>
                            </a:xfrm>
                            <a:prstGeom prst="rect">
                              <a:avLst/>
                            </a:prstGeom>
                            <a:solidFill>
                              <a:srgbClr val="FFFFFF">
                                <a:alpha val="0"/>
                              </a:srgbClr>
                            </a:solidFill>
                            <a:ln w="635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Sup>
                                      <m:sSubSupPr>
                                        <m:ctrlPr>
                                          <a:rPr lang="es-E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ES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s-ES" sz="11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oMath>
                                </m:oMathPara>
                              </a14:m>
                              <a:endParaRPr lang="es-ES" sz="110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176" name="39 Cuadro de texto">
                              <a:extLst>
                                <a:ext uri="{FF2B5EF4-FFF2-40B4-BE49-F238E27FC236}">
                                  <a16:creationId xmlns:a16="http://schemas.microsoft.com/office/drawing/2014/main" id="{AF975E3D-F76A-496A-9E18-4DBAB42CC943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94325" y="1645921"/>
                              <a:ext cx="372692" cy="343515"/>
                            </a:xfrm>
                            <a:prstGeom prst="rect">
                              <a:avLst/>
                            </a:prstGeom>
                            <a:blipFill>
                              <a:blip r:embed="rId21"/>
                              <a:stretch>
                                <a:fillRect/>
                              </a:stretch>
                            </a:blipFill>
                            <a:ln w="6350">
                              <a:noFill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67" name="42 Cuadro de texto">
                            <a:extLst>
                              <a:ext uri="{FF2B5EF4-FFF2-40B4-BE49-F238E27FC236}">
                                <a16:creationId xmlns:a16="http://schemas.microsoft.com/office/drawing/2014/main" id="{D9CB6D70-7179-4D2C-A21C-E3FCA16FE0D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0" y="607162"/>
                            <a:ext cx="372110" cy="342900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167" name="42 Cuadro de texto">
                            <a:extLst>
                              <a:ext uri="{FF2B5EF4-FFF2-40B4-BE49-F238E27FC236}">
                                <a16:creationId xmlns:a16="http://schemas.microsoft.com/office/drawing/2014/main" id="{D9CB6D70-7179-4D2C-A21C-E3FCA16FE0D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0" y="607162"/>
                            <a:ext cx="372110" cy="342900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68" name="43 Cuadro de texto">
                            <a:extLst>
                              <a:ext uri="{FF2B5EF4-FFF2-40B4-BE49-F238E27FC236}">
                                <a16:creationId xmlns:a16="http://schemas.microsoft.com/office/drawing/2014/main" id="{8E112F41-A39D-4F47-B0AC-BCAE604ADBF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0" y="1623974"/>
                            <a:ext cx="372110" cy="342900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168" name="43 Cuadro de texto">
                            <a:extLst>
                              <a:ext uri="{FF2B5EF4-FFF2-40B4-BE49-F238E27FC236}">
                                <a16:creationId xmlns:a16="http://schemas.microsoft.com/office/drawing/2014/main" id="{8E112F41-A39D-4F47-B0AC-BCAE604ADBF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0" y="1623974"/>
                            <a:ext cx="372110" cy="342900"/>
                          </a:xfrm>
                          <a:prstGeom prst="rect">
                            <a:avLst/>
                          </a:prstGeom>
                          <a:blipFill>
                            <a:blip r:embed="rId23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</p:grpSp>
            <p:sp>
              <p:nvSpPr>
                <p:cNvPr id="128" name="7 Elipse">
                  <a:extLst>
                    <a:ext uri="{FF2B5EF4-FFF2-40B4-BE49-F238E27FC236}">
                      <a16:creationId xmlns:a16="http://schemas.microsoft.com/office/drawing/2014/main" id="{3CFDF347-1201-43FC-8596-73D2441B4A87}"/>
                    </a:ext>
                  </a:extLst>
                </p:cNvPr>
                <p:cNvSpPr/>
                <p:nvPr/>
              </p:nvSpPr>
              <p:spPr>
                <a:xfrm>
                  <a:off x="5465650" y="3356484"/>
                  <a:ext cx="321832" cy="3218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cxnSp>
              <p:nvCxnSpPr>
                <p:cNvPr id="129" name="20 Conector recto de flecha">
                  <a:extLst>
                    <a:ext uri="{FF2B5EF4-FFF2-40B4-BE49-F238E27FC236}">
                      <a16:creationId xmlns:a16="http://schemas.microsoft.com/office/drawing/2014/main" id="{2AB88780-1CFE-4B83-9E46-3AFC8BB5FCE7}"/>
                    </a:ext>
                  </a:extLst>
                </p:cNvPr>
                <p:cNvCxnSpPr/>
                <p:nvPr/>
              </p:nvCxnSpPr>
              <p:spPr>
                <a:xfrm>
                  <a:off x="4933797" y="3518317"/>
                  <a:ext cx="526329" cy="0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0" name="43 Cuadro de texto">
                      <a:extLst>
                        <a:ext uri="{FF2B5EF4-FFF2-40B4-BE49-F238E27FC236}">
                          <a16:creationId xmlns:a16="http://schemas.microsoft.com/office/drawing/2014/main" id="{E292D46A-9683-4A80-B983-54FF32EAAD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41222" y="3335455"/>
                      <a:ext cx="372068" cy="342864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100" i="1" smtClean="0">
                                    <a:effectLst/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sz="1100" b="0" i="1" smtClean="0">
                                    <a:effectLst/>
                                    <a:latin typeface="Cambria Math" panose="02040503050406030204" pitchFamily="18" charset="0"/>
                                    <a:ea typeface="Times New Roman"/>
                                    <a:cs typeface="Times New Roman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30" name="43 Cuadro de texto">
                      <a:extLst>
                        <a:ext uri="{FF2B5EF4-FFF2-40B4-BE49-F238E27FC236}">
                          <a16:creationId xmlns:a16="http://schemas.microsoft.com/office/drawing/2014/main" id="{E292D46A-9683-4A80-B983-54FF32EAAD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1222" y="3335455"/>
                      <a:ext cx="372068" cy="342864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1" name="9 Elipse">
                  <a:extLst>
                    <a:ext uri="{FF2B5EF4-FFF2-40B4-BE49-F238E27FC236}">
                      <a16:creationId xmlns:a16="http://schemas.microsoft.com/office/drawing/2014/main" id="{355C4BD2-6198-4F6E-8151-41D8F49A59B5}"/>
                    </a:ext>
                  </a:extLst>
                </p:cNvPr>
                <p:cNvSpPr/>
                <p:nvPr/>
              </p:nvSpPr>
              <p:spPr>
                <a:xfrm>
                  <a:off x="6779802" y="3280336"/>
                  <a:ext cx="321273" cy="3212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cxnSp>
              <p:nvCxnSpPr>
                <p:cNvPr id="132" name="11 Conector recto de flecha">
                  <a:extLst>
                    <a:ext uri="{FF2B5EF4-FFF2-40B4-BE49-F238E27FC236}">
                      <a16:creationId xmlns:a16="http://schemas.microsoft.com/office/drawing/2014/main" id="{880DC87E-14CB-412C-8559-E8022C69B1D8}"/>
                    </a:ext>
                  </a:extLst>
                </p:cNvPr>
                <p:cNvCxnSpPr/>
                <p:nvPr/>
              </p:nvCxnSpPr>
              <p:spPr>
                <a:xfrm>
                  <a:off x="5814306" y="3514398"/>
                  <a:ext cx="1001916" cy="0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14 Conector recto de flecha">
                  <a:extLst>
                    <a:ext uri="{FF2B5EF4-FFF2-40B4-BE49-F238E27FC236}">
                      <a16:creationId xmlns:a16="http://schemas.microsoft.com/office/drawing/2014/main" id="{0929B07F-3772-435E-81FB-4A4F70DBF68A}"/>
                    </a:ext>
                  </a:extLst>
                </p:cNvPr>
                <p:cNvCxnSpPr/>
                <p:nvPr/>
              </p:nvCxnSpPr>
              <p:spPr>
                <a:xfrm>
                  <a:off x="6940718" y="3602171"/>
                  <a:ext cx="0" cy="43175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4" name="37 Cuadro de texto">
                      <a:extLst>
                        <a:ext uri="{FF2B5EF4-FFF2-40B4-BE49-F238E27FC236}">
                          <a16:creationId xmlns:a16="http://schemas.microsoft.com/office/drawing/2014/main" id="{A909DEAE-517A-4DA3-8F13-496BE2BA76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0545" y="3292783"/>
                      <a:ext cx="372649" cy="34347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10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34" name="37 Cuadro de texto">
                      <a:extLst>
                        <a:ext uri="{FF2B5EF4-FFF2-40B4-BE49-F238E27FC236}">
                          <a16:creationId xmlns:a16="http://schemas.microsoft.com/office/drawing/2014/main" id="{A909DEAE-517A-4DA3-8F13-496BE2BA76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0545" y="3292783"/>
                      <a:ext cx="372649" cy="34347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5" name="37 Cuadro de texto">
                      <a:extLst>
                        <a:ext uri="{FF2B5EF4-FFF2-40B4-BE49-F238E27FC236}">
                          <a16:creationId xmlns:a16="http://schemas.microsoft.com/office/drawing/2014/main" id="{9D141139-4AFE-4A31-BE67-B21E971E41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7439" y="2453066"/>
                      <a:ext cx="372649" cy="34347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100" i="1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35" name="37 Cuadro de texto">
                      <a:extLst>
                        <a:ext uri="{FF2B5EF4-FFF2-40B4-BE49-F238E27FC236}">
                          <a16:creationId xmlns:a16="http://schemas.microsoft.com/office/drawing/2014/main" id="{9D141139-4AFE-4A31-BE67-B21E971E41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7439" y="2453066"/>
                      <a:ext cx="372649" cy="34347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6" name="35 Cuadro de texto">
                      <a:extLst>
                        <a:ext uri="{FF2B5EF4-FFF2-40B4-BE49-F238E27FC236}">
                          <a16:creationId xmlns:a16="http://schemas.microsoft.com/office/drawing/2014/main" id="{C8B9136C-34EF-471A-B3DB-617A2841BF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5216" y="2859170"/>
                      <a:ext cx="372649" cy="34347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10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s-CO" sz="1100" b="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36" name="35 Cuadro de texto">
                      <a:extLst>
                        <a:ext uri="{FF2B5EF4-FFF2-40B4-BE49-F238E27FC236}">
                          <a16:creationId xmlns:a16="http://schemas.microsoft.com/office/drawing/2014/main" id="{C8B9136C-34EF-471A-B3DB-617A2841BF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5216" y="2859170"/>
                      <a:ext cx="372649" cy="343479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7" name="39 Cuadro de texto">
                      <a:extLst>
                        <a:ext uri="{FF2B5EF4-FFF2-40B4-BE49-F238E27FC236}">
                          <a16:creationId xmlns:a16="http://schemas.microsoft.com/office/drawing/2014/main" id="{7912C40C-47BB-47BF-8383-CAC436A8A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1827" y="3367606"/>
                      <a:ext cx="372649" cy="34347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10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37" name="39 Cuadro de texto">
                      <a:extLst>
                        <a:ext uri="{FF2B5EF4-FFF2-40B4-BE49-F238E27FC236}">
                          <a16:creationId xmlns:a16="http://schemas.microsoft.com/office/drawing/2014/main" id="{7912C40C-47BB-47BF-8383-CAC436A8A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1827" y="3367606"/>
                      <a:ext cx="372649" cy="34347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8" name="21 Conector recto de flecha">
                  <a:extLst>
                    <a:ext uri="{FF2B5EF4-FFF2-40B4-BE49-F238E27FC236}">
                      <a16:creationId xmlns:a16="http://schemas.microsoft.com/office/drawing/2014/main" id="{6EAED286-82B5-46D7-B8C6-A26C62C84EAF}"/>
                    </a:ext>
                  </a:extLst>
                </p:cNvPr>
                <p:cNvCxnSpPr/>
                <p:nvPr/>
              </p:nvCxnSpPr>
              <p:spPr>
                <a:xfrm>
                  <a:off x="8208992" y="2887118"/>
                  <a:ext cx="526329" cy="0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9" name="32 Cuadro de texto">
                      <a:extLst>
                        <a:ext uri="{FF2B5EF4-FFF2-40B4-BE49-F238E27FC236}">
                          <a16:creationId xmlns:a16="http://schemas.microsoft.com/office/drawing/2014/main" id="{48545720-4CD0-45F2-B3B0-3AEA28D74F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61471" y="2749956"/>
                      <a:ext cx="372649" cy="34347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10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39" name="32 Cuadro de texto">
                      <a:extLst>
                        <a:ext uri="{FF2B5EF4-FFF2-40B4-BE49-F238E27FC236}">
                          <a16:creationId xmlns:a16="http://schemas.microsoft.com/office/drawing/2014/main" id="{48545720-4CD0-45F2-B3B0-3AEA28D74F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61471" y="2749956"/>
                      <a:ext cx="372649" cy="343479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0" name="33 Cuadro de texto">
                      <a:extLst>
                        <a:ext uri="{FF2B5EF4-FFF2-40B4-BE49-F238E27FC236}">
                          <a16:creationId xmlns:a16="http://schemas.microsoft.com/office/drawing/2014/main" id="{38AEB351-52F8-47AD-8106-EA1835FB41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13679" y="3147776"/>
                      <a:ext cx="372649" cy="34347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10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s-CO" sz="1100" b="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E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40" name="33 Cuadro de texto">
                      <a:extLst>
                        <a:ext uri="{FF2B5EF4-FFF2-40B4-BE49-F238E27FC236}">
                          <a16:creationId xmlns:a16="http://schemas.microsoft.com/office/drawing/2014/main" id="{38AEB351-52F8-47AD-8106-EA1835FB41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13679" y="3147776"/>
                      <a:ext cx="372649" cy="343479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1" name="9 Elipse">
                  <a:extLst>
                    <a:ext uri="{FF2B5EF4-FFF2-40B4-BE49-F238E27FC236}">
                      <a16:creationId xmlns:a16="http://schemas.microsoft.com/office/drawing/2014/main" id="{A2522D95-5086-4508-808E-1C88FEFF5D49}"/>
                    </a:ext>
                  </a:extLst>
                </p:cNvPr>
                <p:cNvSpPr/>
                <p:nvPr/>
              </p:nvSpPr>
              <p:spPr>
                <a:xfrm>
                  <a:off x="7878731" y="2751910"/>
                  <a:ext cx="321273" cy="3212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  <p:cxnSp>
              <p:nvCxnSpPr>
                <p:cNvPr id="142" name="14 Conector recto de flecha">
                  <a:extLst>
                    <a:ext uri="{FF2B5EF4-FFF2-40B4-BE49-F238E27FC236}">
                      <a16:creationId xmlns:a16="http://schemas.microsoft.com/office/drawing/2014/main" id="{6F1B8FE0-9125-4BFD-9BE1-C10F970A2825}"/>
                    </a:ext>
                  </a:extLst>
                </p:cNvPr>
                <p:cNvCxnSpPr/>
                <p:nvPr/>
              </p:nvCxnSpPr>
              <p:spPr>
                <a:xfrm>
                  <a:off x="8052580" y="3084271"/>
                  <a:ext cx="0" cy="43175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3" name="41 Cuadro de texto">
                      <a:extLst>
                        <a:ext uri="{FF2B5EF4-FFF2-40B4-BE49-F238E27FC236}">
                          <a16:creationId xmlns:a16="http://schemas.microsoft.com/office/drawing/2014/main" id="{408F6310-1DFA-465E-AD4E-D404C67749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72123" y="2749956"/>
                      <a:ext cx="372596" cy="343443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1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s-ES" sz="11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ES" sz="11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43" name="41 Cuadro de texto">
                      <a:extLst>
                        <a:ext uri="{FF2B5EF4-FFF2-40B4-BE49-F238E27FC236}">
                          <a16:creationId xmlns:a16="http://schemas.microsoft.com/office/drawing/2014/main" id="{408F6310-1DFA-465E-AD4E-D404C67749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72123" y="2749956"/>
                      <a:ext cx="372596" cy="343443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4" name="17 Conector recto de flecha">
                  <a:extLst>
                    <a:ext uri="{FF2B5EF4-FFF2-40B4-BE49-F238E27FC236}">
                      <a16:creationId xmlns:a16="http://schemas.microsoft.com/office/drawing/2014/main" id="{1DDD72BE-115C-410B-80B9-BEDD859E8C02}"/>
                    </a:ext>
                  </a:extLst>
                </p:cNvPr>
                <p:cNvCxnSpPr/>
                <p:nvPr/>
              </p:nvCxnSpPr>
              <p:spPr>
                <a:xfrm flipV="1">
                  <a:off x="7092347" y="2957024"/>
                  <a:ext cx="811894" cy="453089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17 Conector recto de flecha">
                  <a:extLst>
                    <a:ext uri="{FF2B5EF4-FFF2-40B4-BE49-F238E27FC236}">
                      <a16:creationId xmlns:a16="http://schemas.microsoft.com/office/drawing/2014/main" id="{DB5E08F3-9891-4D0B-9E5D-E8449D7571BC}"/>
                    </a:ext>
                  </a:extLst>
                </p:cNvPr>
                <p:cNvCxnSpPr/>
                <p:nvPr/>
              </p:nvCxnSpPr>
              <p:spPr>
                <a:xfrm flipV="1">
                  <a:off x="5749487" y="2735057"/>
                  <a:ext cx="1056925" cy="690682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17 Conector recto de flecha">
                  <a:extLst>
                    <a:ext uri="{FF2B5EF4-FFF2-40B4-BE49-F238E27FC236}">
                      <a16:creationId xmlns:a16="http://schemas.microsoft.com/office/drawing/2014/main" id="{83853B81-F80E-4E83-953C-3B8E3EFE0EDE}"/>
                    </a:ext>
                  </a:extLst>
                </p:cNvPr>
                <p:cNvCxnSpPr>
                  <a:endCxn id="174" idx="2"/>
                </p:cNvCxnSpPr>
                <p:nvPr/>
              </p:nvCxnSpPr>
              <p:spPr>
                <a:xfrm flipV="1">
                  <a:off x="5626156" y="1828053"/>
                  <a:ext cx="1273437" cy="1520734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13 Conector recto de flecha">
                  <a:extLst>
                    <a:ext uri="{FF2B5EF4-FFF2-40B4-BE49-F238E27FC236}">
                      <a16:creationId xmlns:a16="http://schemas.microsoft.com/office/drawing/2014/main" id="{91040D3E-565E-47CB-A507-BB76698C3E46}"/>
                    </a:ext>
                  </a:extLst>
                </p:cNvPr>
                <p:cNvCxnSpPr>
                  <a:endCxn id="131" idx="1"/>
                </p:cNvCxnSpPr>
                <p:nvPr/>
              </p:nvCxnSpPr>
              <p:spPr>
                <a:xfrm>
                  <a:off x="5715371" y="1769754"/>
                  <a:ext cx="1111480" cy="1557632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13 Conector recto de flecha">
                  <a:extLst>
                    <a:ext uri="{FF2B5EF4-FFF2-40B4-BE49-F238E27FC236}">
                      <a16:creationId xmlns:a16="http://schemas.microsoft.com/office/drawing/2014/main" id="{BC9B3D25-57FC-4433-9FAE-78C203CB3030}"/>
                    </a:ext>
                  </a:extLst>
                </p:cNvPr>
                <p:cNvCxnSpPr>
                  <a:endCxn id="131" idx="2"/>
                </p:cNvCxnSpPr>
                <p:nvPr/>
              </p:nvCxnSpPr>
              <p:spPr>
                <a:xfrm>
                  <a:off x="5707924" y="2752263"/>
                  <a:ext cx="1071878" cy="688712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9" name="26 Cuadro de texto">
                      <a:extLst>
                        <a:ext uri="{FF2B5EF4-FFF2-40B4-BE49-F238E27FC236}">
                          <a16:creationId xmlns:a16="http://schemas.microsoft.com/office/drawing/2014/main" id="{32E64B9F-9C3B-4091-8225-77B9C3B88C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0945" y="1933949"/>
                      <a:ext cx="373033" cy="314425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10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  <m:r>
                                  <a:rPr lang="es-E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49" name="26 Cuadro de texto">
                      <a:extLst>
                        <a:ext uri="{FF2B5EF4-FFF2-40B4-BE49-F238E27FC236}">
                          <a16:creationId xmlns:a16="http://schemas.microsoft.com/office/drawing/2014/main" id="{32E64B9F-9C3B-4091-8225-77B9C3B88C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10945" y="1933949"/>
                      <a:ext cx="373033" cy="314425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0" name="28 Cuadro de texto">
                      <a:extLst>
                        <a:ext uri="{FF2B5EF4-FFF2-40B4-BE49-F238E27FC236}">
                          <a16:creationId xmlns:a16="http://schemas.microsoft.com/office/drawing/2014/main" id="{D6CCEAE6-7181-444A-8205-E6394C65F1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12050" y="2591799"/>
                      <a:ext cx="373033" cy="314425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10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  <m:r>
                                  <a:rPr lang="es-E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50" name="28 Cuadro de texto">
                      <a:extLst>
                        <a:ext uri="{FF2B5EF4-FFF2-40B4-BE49-F238E27FC236}">
                          <a16:creationId xmlns:a16="http://schemas.microsoft.com/office/drawing/2014/main" id="{D6CCEAE6-7181-444A-8205-E6394C65F1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2050" y="2591799"/>
                      <a:ext cx="373033" cy="314425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1" name="25 Cuadro de texto">
                      <a:extLst>
                        <a:ext uri="{FF2B5EF4-FFF2-40B4-BE49-F238E27FC236}">
                          <a16:creationId xmlns:a16="http://schemas.microsoft.com/office/drawing/2014/main" id="{4607F23C-1E5E-4481-A1E0-69AC1A4C7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33402" y="2964523"/>
                      <a:ext cx="372702" cy="34349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10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3</m:t>
                                </m:r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51" name="25 Cuadro de texto">
                      <a:extLst>
                        <a:ext uri="{FF2B5EF4-FFF2-40B4-BE49-F238E27FC236}">
                          <a16:creationId xmlns:a16="http://schemas.microsoft.com/office/drawing/2014/main" id="{4607F23C-1E5E-4481-A1E0-69AC1A4C71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33402" y="2964523"/>
                      <a:ext cx="372702" cy="343499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2" name="25 Cuadro de texto">
                      <a:extLst>
                        <a:ext uri="{FF2B5EF4-FFF2-40B4-BE49-F238E27FC236}">
                          <a16:creationId xmlns:a16="http://schemas.microsoft.com/office/drawing/2014/main" id="{9E79CBEF-E82B-4278-A05D-092D3DB15A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5564" y="2991503"/>
                      <a:ext cx="372702" cy="34349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10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32</m:t>
                                </m:r>
                              </m:sub>
                              <m:sup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52" name="25 Cuadro de texto">
                      <a:extLst>
                        <a:ext uri="{FF2B5EF4-FFF2-40B4-BE49-F238E27FC236}">
                          <a16:creationId xmlns:a16="http://schemas.microsoft.com/office/drawing/2014/main" id="{9E79CBEF-E82B-4278-A05D-092D3DB15A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5564" y="2991503"/>
                      <a:ext cx="372702" cy="34349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3" name="25 Cuadro de texto">
                      <a:extLst>
                        <a:ext uri="{FF2B5EF4-FFF2-40B4-BE49-F238E27FC236}">
                          <a16:creationId xmlns:a16="http://schemas.microsoft.com/office/drawing/2014/main" id="{CB982A36-D7A5-4EBF-8551-76E5D2731B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76353" y="3488591"/>
                      <a:ext cx="372702" cy="34349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10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33</m:t>
                                </m:r>
                              </m:sub>
                              <m:sup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53" name="25 Cuadro de texto">
                      <a:extLst>
                        <a:ext uri="{FF2B5EF4-FFF2-40B4-BE49-F238E27FC236}">
                          <a16:creationId xmlns:a16="http://schemas.microsoft.com/office/drawing/2014/main" id="{CB982A36-D7A5-4EBF-8551-76E5D2731B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76353" y="3488591"/>
                      <a:ext cx="372702" cy="343499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4" name="17 Conector recto de flecha">
                  <a:extLst>
                    <a:ext uri="{FF2B5EF4-FFF2-40B4-BE49-F238E27FC236}">
                      <a16:creationId xmlns:a16="http://schemas.microsoft.com/office/drawing/2014/main" id="{A8F72034-EB47-4CA4-B25B-57184E171765}"/>
                    </a:ext>
                  </a:extLst>
                </p:cNvPr>
                <p:cNvCxnSpPr/>
                <p:nvPr/>
              </p:nvCxnSpPr>
              <p:spPr>
                <a:xfrm flipV="1">
                  <a:off x="6978184" y="2223330"/>
                  <a:ext cx="935045" cy="1055873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13 Conector recto de flecha">
                  <a:extLst>
                    <a:ext uri="{FF2B5EF4-FFF2-40B4-BE49-F238E27FC236}">
                      <a16:creationId xmlns:a16="http://schemas.microsoft.com/office/drawing/2014/main" id="{730C466D-4AAD-43A7-8AEA-F48DABB9C05E}"/>
                    </a:ext>
                  </a:extLst>
                </p:cNvPr>
                <p:cNvCxnSpPr>
                  <a:endCxn id="141" idx="1"/>
                </p:cNvCxnSpPr>
                <p:nvPr/>
              </p:nvCxnSpPr>
              <p:spPr>
                <a:xfrm>
                  <a:off x="6984489" y="1820862"/>
                  <a:ext cx="941291" cy="978098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6" name="30 Cuadro de texto">
                      <a:extLst>
                        <a:ext uri="{FF2B5EF4-FFF2-40B4-BE49-F238E27FC236}">
                          <a16:creationId xmlns:a16="http://schemas.microsoft.com/office/drawing/2014/main" id="{8EC434DE-DB68-4BE5-B117-72616A7953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3194" y="1868572"/>
                      <a:ext cx="372649" cy="34347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10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  <m:r>
                                  <a:rPr lang="es-E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56" name="30 Cuadro de texto">
                      <a:extLst>
                        <a:ext uri="{FF2B5EF4-FFF2-40B4-BE49-F238E27FC236}">
                          <a16:creationId xmlns:a16="http://schemas.microsoft.com/office/drawing/2014/main" id="{8EC434DE-DB68-4BE5-B117-72616A7953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3194" y="1868572"/>
                      <a:ext cx="372649" cy="343479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7" name="31 Cuadro de texto">
                      <a:extLst>
                        <a:ext uri="{FF2B5EF4-FFF2-40B4-BE49-F238E27FC236}">
                          <a16:creationId xmlns:a16="http://schemas.microsoft.com/office/drawing/2014/main" id="{17AD47BC-2E05-4A11-B216-676D8593AE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00756" y="2497509"/>
                      <a:ext cx="372649" cy="34347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10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  <m:r>
                                  <a:rPr lang="es-E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57" name="31 Cuadro de texto">
                      <a:extLst>
                        <a:ext uri="{FF2B5EF4-FFF2-40B4-BE49-F238E27FC236}">
                          <a16:creationId xmlns:a16="http://schemas.microsoft.com/office/drawing/2014/main" id="{17AD47BC-2E05-4A11-B216-676D8593AE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00756" y="2497509"/>
                      <a:ext cx="372649" cy="343479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8" name="13 Conector recto de flecha">
                  <a:extLst>
                    <a:ext uri="{FF2B5EF4-FFF2-40B4-BE49-F238E27FC236}">
                      <a16:creationId xmlns:a16="http://schemas.microsoft.com/office/drawing/2014/main" id="{38C8873B-4F75-4648-876E-162F2C60BE5B}"/>
                    </a:ext>
                  </a:extLst>
                </p:cNvPr>
                <p:cNvCxnSpPr>
                  <a:endCxn id="141" idx="2"/>
                </p:cNvCxnSpPr>
                <p:nvPr/>
              </p:nvCxnSpPr>
              <p:spPr>
                <a:xfrm>
                  <a:off x="7055095" y="2679732"/>
                  <a:ext cx="823636" cy="232817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9" name="30 Cuadro de texto">
                      <a:extLst>
                        <a:ext uri="{FF2B5EF4-FFF2-40B4-BE49-F238E27FC236}">
                          <a16:creationId xmlns:a16="http://schemas.microsoft.com/office/drawing/2014/main" id="{55D68742-F750-47E6-BEF9-7FE3E4213D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94478" y="2836716"/>
                      <a:ext cx="372649" cy="34347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10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3</m:t>
                                </m:r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59" name="30 Cuadro de texto">
                      <a:extLst>
                        <a:ext uri="{FF2B5EF4-FFF2-40B4-BE49-F238E27FC236}">
                          <a16:creationId xmlns:a16="http://schemas.microsoft.com/office/drawing/2014/main" id="{55D68742-F750-47E6-BEF9-7FE3E4213D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94478" y="2836716"/>
                      <a:ext cx="372649" cy="343479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0" name="30 Cuadro de texto">
                      <a:extLst>
                        <a:ext uri="{FF2B5EF4-FFF2-40B4-BE49-F238E27FC236}">
                          <a16:creationId xmlns:a16="http://schemas.microsoft.com/office/drawing/2014/main" id="{5C1A7E85-BCEC-464A-82DA-D9DC136871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6640" y="3175031"/>
                      <a:ext cx="372649" cy="34347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10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sz="1100" b="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32</m:t>
                                </m:r>
                              </m:sub>
                              <m:sup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60" name="30 Cuadro de texto">
                      <a:extLst>
                        <a:ext uri="{FF2B5EF4-FFF2-40B4-BE49-F238E27FC236}">
                          <a16:creationId xmlns:a16="http://schemas.microsoft.com/office/drawing/2014/main" id="{5C1A7E85-BCEC-464A-82DA-D9DC136871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6640" y="3175031"/>
                      <a:ext cx="372649" cy="343479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89" name="Rectangle 8">
            <a:extLst>
              <a:ext uri="{FF2B5EF4-FFF2-40B4-BE49-F238E27FC236}">
                <a16:creationId xmlns:a16="http://schemas.microsoft.com/office/drawing/2014/main" id="{B40A9685-6504-41E8-8FED-FA931CFF6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302" y="138081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BACKPROPAGATION</a:t>
            </a:r>
            <a:endParaRPr lang="es-ES" sz="52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9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9552" y="1657343"/>
                <a:ext cx="7992888" cy="50405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1800" b="1">
                    <a:solidFill>
                      <a:srgbClr val="FF0000"/>
                    </a:solidFill>
                  </a:rPr>
                  <a:t>Modificación de los pesos  de  Otras Capas  (C-2)-&gt;(C-1).</a:t>
                </a:r>
              </a:p>
              <a:p>
                <a:pPr marL="0" indent="0">
                  <a:buNone/>
                </a:pPr>
                <a:endParaRPr lang="es-ES" sz="1200" b="1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6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s-CO" sz="1600" b="1" i="1">
                          <a:latin typeface="Cambria Math"/>
                        </a:rPr>
                        <m:t>−</m:t>
                      </m:r>
                      <m:r>
                        <a:rPr lang="en-US" sz="1600" b="1" i="1">
                          <a:latin typeface="Cambria Math"/>
                        </a:rPr>
                        <m:t> </m:t>
                      </m:r>
                      <m:r>
                        <a:rPr lang="en-US" sz="1600" b="1" i="1">
                          <a:latin typeface="Cambria Math"/>
                        </a:rPr>
                        <m:t>𝜶</m:t>
                      </m:r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1600"/>
              </a:p>
              <a:p>
                <a:pPr marL="0" indent="0" algn="ctr">
                  <a:buNone/>
                </a:pPr>
                <a:r>
                  <a:rPr lang="en-US" sz="1200" b="1"/>
                  <a:t> </a:t>
                </a:r>
                <a:endParaRPr lang="es-ES" sz="1200"/>
              </a:p>
              <a:p>
                <a:pPr marL="0" indent="0" algn="ctr">
                  <a:buNone/>
                </a:pPr>
                <a:endParaRPr lang="es-CO" sz="1200" b="0" i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00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ES" sz="1200"/>
              </a:p>
              <a:p>
                <a:pPr marL="0" indent="0" algn="ctr">
                  <a:buNone/>
                </a:pPr>
                <a:r>
                  <a:rPr lang="es-ES" sz="1200" b="1">
                    <a:solidFill>
                      <a:srgbClr val="FF0000"/>
                    </a:solidFill>
                  </a:rPr>
                  <a:t>                                         	</a:t>
                </a:r>
                <a:endParaRPr lang="es-ES" sz="120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200" b="1"/>
                  <a:t> </a:t>
                </a:r>
              </a:p>
              <a:p>
                <a:pPr marL="0" indent="0" algn="ctr">
                  <a:buNone/>
                </a:pPr>
                <a:r>
                  <a:rPr lang="en-US" sz="1200" b="1"/>
                  <a:t> </a:t>
                </a:r>
              </a:p>
              <a:p>
                <a:pPr marL="0" indent="0" algn="ctr">
                  <a:buNone/>
                </a:pPr>
                <a:endParaRPr lang="en-US" sz="1200" b="1"/>
              </a:p>
              <a:p>
                <a:pPr marL="0" indent="0" algn="ctr">
                  <a:buNone/>
                </a:pPr>
                <a:endParaRPr lang="en-US" sz="1200" b="1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 algn="ctr">
                  <a:buNone/>
                </a:pPr>
                <a:endParaRPr lang="es-ES" sz="1200"/>
              </a:p>
              <a:p>
                <a:pPr marL="0" indent="0">
                  <a:buNone/>
                </a:pPr>
                <a:endParaRPr lang="en-US" sz="1400">
                  <a:latin typeface="Cambria Math" pitchFamily="18" charset="0"/>
                  <a:ea typeface="Cambria Math" pitchFamily="18" charset="0"/>
                </a:endParaRPr>
              </a:p>
              <a:p>
                <a:pPr algn="just" eaLnBrk="1" hangingPunct="1">
                  <a:buFontTx/>
                  <a:buNone/>
                </a:pPr>
                <a:endParaRPr lang="en-US" sz="2000"/>
              </a:p>
            </p:txBody>
          </p:sp>
        </mc:Choice>
        <mc:Fallback>
          <p:sp>
            <p:nvSpPr>
              <p:cNvPr id="23556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9552" y="1657343"/>
                <a:ext cx="7992888" cy="5040560"/>
              </a:xfrm>
              <a:blipFill>
                <a:blip r:embed="rId3"/>
                <a:stretch>
                  <a:fillRect l="-686" t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2 Rectángulo">
                <a:extLst>
                  <a:ext uri="{FF2B5EF4-FFF2-40B4-BE49-F238E27FC236}">
                    <a16:creationId xmlns:a16="http://schemas.microsoft.com/office/drawing/2014/main" id="{C3F07528-AFA6-4B5A-B22E-4CA148147AE9}"/>
                  </a:ext>
                </a:extLst>
              </p:cNvPr>
              <p:cNvSpPr/>
              <p:nvPr/>
            </p:nvSpPr>
            <p:spPr>
              <a:xfrm>
                <a:off x="5313293" y="2130905"/>
                <a:ext cx="2780569" cy="636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CO" sz="16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7" name="2 Rectángulo">
                <a:extLst>
                  <a:ext uri="{FF2B5EF4-FFF2-40B4-BE49-F238E27FC236}">
                    <a16:creationId xmlns:a16="http://schemas.microsoft.com/office/drawing/2014/main" id="{C3F07528-AFA6-4B5A-B22E-4CA148147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293" y="2130905"/>
                <a:ext cx="2780569" cy="6363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23552 Conector recto de flecha">
            <a:extLst>
              <a:ext uri="{FF2B5EF4-FFF2-40B4-BE49-F238E27FC236}">
                <a16:creationId xmlns:a16="http://schemas.microsoft.com/office/drawing/2014/main" id="{E0C6AFD8-1B12-4FEF-960E-37EC07C8540B}"/>
              </a:ext>
            </a:extLst>
          </p:cNvPr>
          <p:cNvCxnSpPr/>
          <p:nvPr/>
        </p:nvCxnSpPr>
        <p:spPr>
          <a:xfrm>
            <a:off x="3944134" y="2492896"/>
            <a:ext cx="102243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23554 Rectángulo">
                <a:extLst>
                  <a:ext uri="{FF2B5EF4-FFF2-40B4-BE49-F238E27FC236}">
                    <a16:creationId xmlns:a16="http://schemas.microsoft.com/office/drawing/2014/main" id="{79C085D6-F115-48B3-8E72-E50C89C4F058}"/>
                  </a:ext>
                </a:extLst>
              </p:cNvPr>
              <p:cNvSpPr/>
              <p:nvPr/>
            </p:nvSpPr>
            <p:spPr>
              <a:xfrm>
                <a:off x="5178922" y="2953675"/>
                <a:ext cx="4163639" cy="869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CO" sz="16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b="1" i="1">
                          <a:latin typeface="Cambria Math"/>
                        </a:rPr>
                        <m:t>(</m:t>
                      </m:r>
                      <m:r>
                        <a:rPr lang="en-US" sz="1600" b="1" i="1">
                          <a:latin typeface="Cambria Math"/>
                        </a:rPr>
                        <m:t>𝒏</m:t>
                      </m:r>
                      <m:r>
                        <a:rPr lang="en-US" sz="16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ES" sz="1600"/>
              </a:p>
              <a:p>
                <a:endParaRPr lang="es-CO"/>
              </a:p>
            </p:txBody>
          </p:sp>
        </mc:Choice>
        <mc:Fallback>
          <p:sp>
            <p:nvSpPr>
              <p:cNvPr id="13" name="23554 Rectángulo">
                <a:extLst>
                  <a:ext uri="{FF2B5EF4-FFF2-40B4-BE49-F238E27FC236}">
                    <a16:creationId xmlns:a16="http://schemas.microsoft.com/office/drawing/2014/main" id="{79C085D6-F115-48B3-8E72-E50C89C4F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922" y="2953675"/>
                <a:ext cx="4163639" cy="869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21465D04-F8ED-42D5-926E-906AF0E07574}"/>
              </a:ext>
            </a:extLst>
          </p:cNvPr>
          <p:cNvSpPr/>
          <p:nvPr/>
        </p:nvSpPr>
        <p:spPr>
          <a:xfrm>
            <a:off x="611560" y="1076208"/>
            <a:ext cx="182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VECTORIZACIÓN</a:t>
            </a:r>
            <a:endParaRPr lang="es-CO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23554 Rectángulo">
                <a:extLst>
                  <a:ext uri="{FF2B5EF4-FFF2-40B4-BE49-F238E27FC236}">
                    <a16:creationId xmlns:a16="http://schemas.microsoft.com/office/drawing/2014/main" id="{67258A30-3AB0-4E71-A5DF-9B3E57369D64}"/>
                  </a:ext>
                </a:extLst>
              </p:cNvPr>
              <p:cNvSpPr/>
              <p:nvPr/>
            </p:nvSpPr>
            <p:spPr>
              <a:xfrm>
                <a:off x="499731" y="2852152"/>
                <a:ext cx="1904129" cy="379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1600" b="1" dirty="0" smtClean="0"/>
                        <m:t>	</m:t>
                      </m:r>
                      <m:sSup>
                        <m:s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s-CO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6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18" name="23554 Rectángulo">
                <a:extLst>
                  <a:ext uri="{FF2B5EF4-FFF2-40B4-BE49-F238E27FC236}">
                    <a16:creationId xmlns:a16="http://schemas.microsoft.com/office/drawing/2014/main" id="{67258A30-3AB0-4E71-A5DF-9B3E5736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1" y="2852152"/>
                <a:ext cx="1904129" cy="379848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23552 Conector recto de flecha">
            <a:extLst>
              <a:ext uri="{FF2B5EF4-FFF2-40B4-BE49-F238E27FC236}">
                <a16:creationId xmlns:a16="http://schemas.microsoft.com/office/drawing/2014/main" id="{23E8EA6B-57D2-470B-B6E9-4269206BD5D4}"/>
              </a:ext>
            </a:extLst>
          </p:cNvPr>
          <p:cNvCxnSpPr/>
          <p:nvPr/>
        </p:nvCxnSpPr>
        <p:spPr>
          <a:xfrm>
            <a:off x="3691578" y="3240181"/>
            <a:ext cx="102243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B4F1D42E-D994-4E28-948D-57D2457A01F4}"/>
              </a:ext>
            </a:extLst>
          </p:cNvPr>
          <p:cNvGrpSpPr/>
          <p:nvPr/>
        </p:nvGrpSpPr>
        <p:grpSpPr>
          <a:xfrm>
            <a:off x="460202" y="4349398"/>
            <a:ext cx="3483932" cy="851259"/>
            <a:chOff x="413601" y="5423466"/>
            <a:chExt cx="3483932" cy="8512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2 Rectángulo">
                  <a:extLst>
                    <a:ext uri="{FF2B5EF4-FFF2-40B4-BE49-F238E27FC236}">
                      <a16:creationId xmlns:a16="http://schemas.microsoft.com/office/drawing/2014/main" id="{2FFDDF32-8B46-4761-9A02-2E6884C6B04B}"/>
                    </a:ext>
                  </a:extLst>
                </p:cNvPr>
                <p:cNvSpPr/>
                <p:nvPr/>
              </p:nvSpPr>
              <p:spPr>
                <a:xfrm>
                  <a:off x="413601" y="5423466"/>
                  <a:ext cx="3444404" cy="8512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latin typeface="Cambria Math"/>
                              </a:rPr>
                              <m:t>𝝏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𝒆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s-CO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s-CO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es-CO" sz="1600" b="1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ES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𝝏</m:t>
                            </m:r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𝒆</m:t>
                            </m:r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s-ES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s-CO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s-CO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s-CO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CO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p>
                          <m:sSupPr>
                            <m:ctrlPr>
                              <a:rPr lang="es-ES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s-ES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CO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s-CO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s-CO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s-CO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600" b="1" i="1"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latin typeface="Cambria Math"/>
                          </a:rPr>
                          <m:t>𝒏</m:t>
                        </m:r>
                        <m:r>
                          <a:rPr lang="en-US" sz="1600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s-ES" sz="1600"/>
                </a:p>
                <a:p>
                  <a:endParaRPr lang="es-CO" sz="1600"/>
                </a:p>
              </p:txBody>
            </p:sp>
          </mc:Choice>
          <mc:Fallback>
            <p:sp>
              <p:nvSpPr>
                <p:cNvPr id="23" name="2 Rectángulo">
                  <a:extLst>
                    <a:ext uri="{FF2B5EF4-FFF2-40B4-BE49-F238E27FC236}">
                      <a16:creationId xmlns:a16="http://schemas.microsoft.com/office/drawing/2014/main" id="{2FFDDF32-8B46-4761-9A02-2E6884C6B0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01" y="5423466"/>
                  <a:ext cx="3444404" cy="8512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6CCC4F78-7E16-442A-8E6A-8DD461A806DE}"/>
                </a:ext>
              </a:extLst>
            </p:cNvPr>
            <p:cNvSpPr/>
            <p:nvPr/>
          </p:nvSpPr>
          <p:spPr>
            <a:xfrm>
              <a:off x="453130" y="5484672"/>
              <a:ext cx="3444403" cy="5597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23554 Rectángulo">
                <a:extLst>
                  <a:ext uri="{FF2B5EF4-FFF2-40B4-BE49-F238E27FC236}">
                    <a16:creationId xmlns:a16="http://schemas.microsoft.com/office/drawing/2014/main" id="{ECC74B74-AA52-43C3-8D83-A5B45CD9C4FB}"/>
                  </a:ext>
                </a:extLst>
              </p:cNvPr>
              <p:cNvSpPr/>
              <p:nvPr/>
            </p:nvSpPr>
            <p:spPr>
              <a:xfrm>
                <a:off x="436065" y="3429000"/>
                <a:ext cx="3672651" cy="406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1600" b="1" dirty="0" smtClean="0"/>
                        <m:t>	</m:t>
                      </m:r>
                      <m:sSup>
                        <m:sSup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s-CO" sz="16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16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CO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 dirty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s-CO" sz="1600" b="1" i="1" dirty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  <m:sup>
                          <m:r>
                            <a:rPr lang="es-CO" sz="16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CO" sz="16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25" name="23554 Rectángulo">
                <a:extLst>
                  <a:ext uri="{FF2B5EF4-FFF2-40B4-BE49-F238E27FC236}">
                    <a16:creationId xmlns:a16="http://schemas.microsoft.com/office/drawing/2014/main" id="{ECC74B74-AA52-43C3-8D83-A5B45CD9C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65" y="3429000"/>
                <a:ext cx="3672651" cy="4063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23552 Conector recto de flecha">
            <a:extLst>
              <a:ext uri="{FF2B5EF4-FFF2-40B4-BE49-F238E27FC236}">
                <a16:creationId xmlns:a16="http://schemas.microsoft.com/office/drawing/2014/main" id="{262D9F57-7722-4E8A-B543-D9D6E112FC32}"/>
              </a:ext>
            </a:extLst>
          </p:cNvPr>
          <p:cNvCxnSpPr/>
          <p:nvPr/>
        </p:nvCxnSpPr>
        <p:spPr>
          <a:xfrm>
            <a:off x="4290855" y="4678776"/>
            <a:ext cx="102243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2 Rectángulo">
                <a:extLst>
                  <a:ext uri="{FF2B5EF4-FFF2-40B4-BE49-F238E27FC236}">
                    <a16:creationId xmlns:a16="http://schemas.microsoft.com/office/drawing/2014/main" id="{C5AA3973-C963-4E4F-9C8B-83B1E8007C35}"/>
                  </a:ext>
                </a:extLst>
              </p:cNvPr>
              <p:cNvSpPr/>
              <p:nvPr/>
            </p:nvSpPr>
            <p:spPr>
              <a:xfrm>
                <a:off x="5434757" y="4307576"/>
                <a:ext cx="3658437" cy="609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p>
                          </m:sSup>
                          <m:r>
                            <a:rPr lang="es-CO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s-E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p>
                          </m:sSup>
                          <m:r>
                            <a:rPr lang="es-CO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p>
                          </m:sSup>
                          <m:r>
                            <a:rPr lang="es-CO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p>
                          </m:s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27" name="2 Rectángulo">
                <a:extLst>
                  <a:ext uri="{FF2B5EF4-FFF2-40B4-BE49-F238E27FC236}">
                    <a16:creationId xmlns:a16="http://schemas.microsoft.com/office/drawing/2014/main" id="{C5AA3973-C963-4E4F-9C8B-83B1E8007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57" y="4307576"/>
                <a:ext cx="3658437" cy="609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8">
            <a:extLst>
              <a:ext uri="{FF2B5EF4-FFF2-40B4-BE49-F238E27FC236}">
                <a16:creationId xmlns:a16="http://schemas.microsoft.com/office/drawing/2014/main" id="{9FEB9C87-DF3D-411B-98B3-FB6C5EAFC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302" y="138081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BACKPROPAGATION</a:t>
            </a:r>
            <a:endParaRPr lang="es-ES" sz="5200" b="1">
              <a:solidFill>
                <a:srgbClr val="002060"/>
              </a:solidFill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CCFD00C-FF3F-471D-B8C8-3A4FA53CDE64}"/>
              </a:ext>
            </a:extLst>
          </p:cNvPr>
          <p:cNvGrpSpPr/>
          <p:nvPr/>
        </p:nvGrpSpPr>
        <p:grpSpPr>
          <a:xfrm>
            <a:off x="440438" y="5297393"/>
            <a:ext cx="3483932" cy="851259"/>
            <a:chOff x="413601" y="5423466"/>
            <a:chExt cx="3483932" cy="8512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2 Rectángulo">
                  <a:extLst>
                    <a:ext uri="{FF2B5EF4-FFF2-40B4-BE49-F238E27FC236}">
                      <a16:creationId xmlns:a16="http://schemas.microsoft.com/office/drawing/2014/main" id="{6AA3348C-D3EA-46A9-82A5-399F79671721}"/>
                    </a:ext>
                  </a:extLst>
                </p:cNvPr>
                <p:cNvSpPr/>
                <p:nvPr/>
              </p:nvSpPr>
              <p:spPr>
                <a:xfrm>
                  <a:off x="413601" y="5423466"/>
                  <a:ext cx="2824299" cy="8512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latin typeface="Cambria Math"/>
                              </a:rPr>
                              <m:t>𝝏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𝒆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s-CO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s-CO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r>
                          <a:rPr lang="es-CO" sz="1600" b="1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ES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𝝏</m:t>
                            </m:r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𝒆</m:t>
                            </m:r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s-ES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s-CO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s-CO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s-CO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CO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p>
                          <m:sSupPr>
                            <m:ctrlPr>
                              <a:rPr lang="es-CO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600" b="1" i="1"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latin typeface="Cambria Math"/>
                          </a:rPr>
                          <m:t>𝒏</m:t>
                        </m:r>
                        <m:r>
                          <a:rPr lang="en-US" sz="1600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s-ES" sz="1600"/>
                </a:p>
                <a:p>
                  <a:endParaRPr lang="es-CO" sz="1600"/>
                </a:p>
              </p:txBody>
            </p:sp>
          </mc:Choice>
          <mc:Fallback>
            <p:sp>
              <p:nvSpPr>
                <p:cNvPr id="22" name="2 Rectángulo">
                  <a:extLst>
                    <a:ext uri="{FF2B5EF4-FFF2-40B4-BE49-F238E27FC236}">
                      <a16:creationId xmlns:a16="http://schemas.microsoft.com/office/drawing/2014/main" id="{6AA3348C-D3EA-46A9-82A5-399F796717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01" y="5423466"/>
                  <a:ext cx="2824299" cy="85125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58BA81A-F4D5-4180-9846-D33D44C55951}"/>
                </a:ext>
              </a:extLst>
            </p:cNvPr>
            <p:cNvSpPr/>
            <p:nvPr/>
          </p:nvSpPr>
          <p:spPr>
            <a:xfrm>
              <a:off x="453130" y="5484672"/>
              <a:ext cx="3444403" cy="5597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83717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077072"/>
            <a:ext cx="7772400" cy="1362075"/>
          </a:xfrm>
        </p:spPr>
        <p:txBody>
          <a:bodyPr>
            <a:normAutofit/>
          </a:bodyPr>
          <a:lstStyle/>
          <a:p>
            <a:r>
              <a:rPr lang="es-CO" sz="3900">
                <a:solidFill>
                  <a:srgbClr val="002060"/>
                </a:solidFill>
              </a:rPr>
              <a:t>Introducción a las Redes Neuronales PROFUNDAS</a:t>
            </a:r>
          </a:p>
        </p:txBody>
      </p:sp>
    </p:spTree>
    <p:extLst>
      <p:ext uri="{BB962C8B-B14F-4D97-AF65-F5344CB8AC3E}">
        <p14:creationId xmlns:p14="http://schemas.microsoft.com/office/powerpoint/2010/main" val="3447914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417922" y="1556792"/>
            <a:ext cx="7992888" cy="5040560"/>
          </a:xfrm>
        </p:spPr>
        <p:txBody>
          <a:bodyPr/>
          <a:lstStyle/>
          <a:p>
            <a:pPr marL="0" indent="0">
              <a:buNone/>
            </a:pPr>
            <a:r>
              <a:rPr lang="es-ES" sz="1800" b="1">
                <a:solidFill>
                  <a:srgbClr val="FF0000"/>
                </a:solidFill>
              </a:rPr>
              <a:t>Generalizando para cualquier capa</a:t>
            </a:r>
          </a:p>
          <a:p>
            <a:pPr marL="0" indent="0">
              <a:buNone/>
            </a:pPr>
            <a:endParaRPr lang="es-ES" sz="1600" b="1" i="1">
              <a:latin typeface="Cambria Math" panose="02040503050406030204" pitchFamily="18" charset="0"/>
            </a:endParaRPr>
          </a:p>
        </p:txBody>
      </p:sp>
      <p:sp>
        <p:nvSpPr>
          <p:cNvPr id="99" name="35 Cuadro de texto"/>
          <p:cNvSpPr txBox="1"/>
          <p:nvPr/>
        </p:nvSpPr>
        <p:spPr>
          <a:xfrm>
            <a:off x="4674976" y="5523466"/>
            <a:ext cx="372649" cy="343479"/>
          </a:xfrm>
          <a:prstGeom prst="rect">
            <a:avLst/>
          </a:prstGeom>
          <a:solidFill>
            <a:srgbClr val="FFFFFF">
              <a:alpha val="0"/>
            </a:srgb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s-ES" sz="1100">
              <a:effectLst/>
              <a:ea typeface="Calibri"/>
              <a:cs typeface="Times New Roman"/>
            </a:endParaRPr>
          </a:p>
        </p:txBody>
      </p:sp>
      <p:sp>
        <p:nvSpPr>
          <p:cNvPr id="102" name="32 Cuadro de texto"/>
          <p:cNvSpPr txBox="1"/>
          <p:nvPr/>
        </p:nvSpPr>
        <p:spPr>
          <a:xfrm>
            <a:off x="5701231" y="5414252"/>
            <a:ext cx="372649" cy="343479"/>
          </a:xfrm>
          <a:prstGeom prst="rect">
            <a:avLst/>
          </a:prstGeom>
          <a:solidFill>
            <a:srgbClr val="FFFFFF">
              <a:alpha val="0"/>
            </a:srgb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s-ES" sz="1100">
              <a:effectLst/>
              <a:ea typeface="Calibri"/>
              <a:cs typeface="Times New Roman"/>
            </a:endParaRP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FC3207B2-6D2A-49E4-8598-89B8DCD534F6}"/>
              </a:ext>
            </a:extLst>
          </p:cNvPr>
          <p:cNvSpPr/>
          <p:nvPr/>
        </p:nvSpPr>
        <p:spPr>
          <a:xfrm>
            <a:off x="611560" y="1076208"/>
            <a:ext cx="182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VECTORIZACIÓN</a:t>
            </a:r>
            <a:endParaRPr lang="es-CO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11">
                <a:extLst>
                  <a:ext uri="{FF2B5EF4-FFF2-40B4-BE49-F238E27FC236}">
                    <a16:creationId xmlns:a16="http://schemas.microsoft.com/office/drawing/2014/main" id="{9BE61B20-8786-497E-9B85-D70BAC469A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0202" y="2139159"/>
                <a:ext cx="3838810" cy="7228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25000" lnSpcReduction="2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6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6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sz="6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p>
                      <m:d>
                        <m:dPr>
                          <m:ctrlPr>
                            <a:rPr lang="es-ES" sz="6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6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6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6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sz="6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p>
                      <m:d>
                        <m:dPr>
                          <m:ctrlPr>
                            <a:rPr lang="es-ES" sz="6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6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s-CO" sz="6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6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400" b="1" i="1"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s-ES" sz="6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6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6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6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6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6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6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6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64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6400" b="1" i="1">
                  <a:latin typeface="Cambria Math" panose="02040503050406030204" pitchFamily="18" charset="0"/>
                </a:endParaRPr>
              </a:p>
              <a:p>
                <a:pPr marL="0" indent="0" algn="ctr">
                  <a:buFont typeface="Arial"/>
                  <a:buNone/>
                </a:pPr>
                <a:r>
                  <a:rPr lang="es-ES" sz="1200" b="1">
                    <a:solidFill>
                      <a:srgbClr val="FF0000"/>
                    </a:solidFill>
                  </a:rPr>
                  <a:t>                                         	</a:t>
                </a:r>
                <a:endParaRPr lang="es-ES" sz="1200">
                  <a:solidFill>
                    <a:srgbClr val="FF0000"/>
                  </a:solidFill>
                </a:endParaRPr>
              </a:p>
              <a:p>
                <a:pPr marL="0" indent="0" algn="ctr">
                  <a:buFont typeface="Arial"/>
                  <a:buNone/>
                </a:pPr>
                <a:r>
                  <a:rPr lang="en-US" sz="1200" b="1"/>
                  <a:t> </a:t>
                </a:r>
              </a:p>
              <a:p>
                <a:pPr marL="0" indent="0" algn="ctr">
                  <a:buFont typeface="Arial"/>
                  <a:buNone/>
                </a:pPr>
                <a:r>
                  <a:rPr lang="en-US" sz="1200" b="1"/>
                  <a:t> </a:t>
                </a:r>
              </a:p>
              <a:p>
                <a:pPr marL="0" indent="0" algn="ctr">
                  <a:buFont typeface="Arial"/>
                  <a:buNone/>
                </a:pPr>
                <a:endParaRPr lang="en-US" sz="1200" b="1"/>
              </a:p>
              <a:p>
                <a:pPr marL="0" indent="0" algn="ctr">
                  <a:buFont typeface="Arial"/>
                  <a:buNone/>
                </a:pPr>
                <a:endParaRPr lang="en-US" sz="1200" b="1"/>
              </a:p>
              <a:p>
                <a:pPr marL="0" indent="0" algn="ctr">
                  <a:buFont typeface="Arial"/>
                  <a:buNone/>
                </a:pPr>
                <a:endParaRPr lang="es-ES" sz="1200"/>
              </a:p>
              <a:p>
                <a:pPr marL="0" indent="0" algn="ctr">
                  <a:buFont typeface="Arial"/>
                  <a:buNone/>
                </a:pPr>
                <a:endParaRPr lang="es-ES" sz="1200"/>
              </a:p>
              <a:p>
                <a:pPr marL="0" indent="0" algn="ctr">
                  <a:buFont typeface="Arial"/>
                  <a:buNone/>
                </a:pPr>
                <a:endParaRPr lang="es-ES" sz="1200"/>
              </a:p>
              <a:p>
                <a:pPr marL="0" indent="0" algn="ctr">
                  <a:buFont typeface="Arial"/>
                  <a:buNone/>
                </a:pPr>
                <a:endParaRPr lang="es-ES" sz="1200"/>
              </a:p>
              <a:p>
                <a:pPr marL="0" indent="0" algn="ctr">
                  <a:buFont typeface="Arial"/>
                  <a:buNone/>
                </a:pPr>
                <a:endParaRPr lang="es-ES" sz="1200"/>
              </a:p>
              <a:p>
                <a:pPr marL="0" indent="0" algn="ctr">
                  <a:buFont typeface="Arial"/>
                  <a:buNone/>
                </a:pPr>
                <a:endParaRPr lang="es-ES" sz="1200"/>
              </a:p>
              <a:p>
                <a:pPr marL="0" indent="0" algn="ctr">
                  <a:buFont typeface="Arial"/>
                  <a:buNone/>
                </a:pPr>
                <a:endParaRPr lang="es-ES" sz="1200"/>
              </a:p>
              <a:p>
                <a:pPr marL="0" indent="0" algn="ctr">
                  <a:buFont typeface="Arial"/>
                  <a:buNone/>
                </a:pPr>
                <a:endParaRPr lang="es-ES" sz="1200"/>
              </a:p>
              <a:p>
                <a:pPr marL="0" indent="0">
                  <a:buFont typeface="Arial"/>
                  <a:buNone/>
                </a:pPr>
                <a:endParaRPr lang="en-US" sz="1400">
                  <a:latin typeface="Cambria Math" pitchFamily="18" charset="0"/>
                  <a:ea typeface="Cambria Math" pitchFamily="18" charset="0"/>
                </a:endParaRPr>
              </a:p>
              <a:p>
                <a:pPr algn="just">
                  <a:buFontTx/>
                  <a:buNone/>
                </a:pPr>
                <a:endParaRPr lang="en-US" sz="2000"/>
              </a:p>
            </p:txBody>
          </p:sp>
        </mc:Choice>
        <mc:Fallback>
          <p:sp>
            <p:nvSpPr>
              <p:cNvPr id="86" name="Rectangle 11">
                <a:extLst>
                  <a:ext uri="{FF2B5EF4-FFF2-40B4-BE49-F238E27FC236}">
                    <a16:creationId xmlns:a16="http://schemas.microsoft.com/office/drawing/2014/main" id="{9BE61B20-8786-497E-9B85-D70BAC46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02" y="2139159"/>
                <a:ext cx="3838810" cy="7228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2 Rectángulo">
                <a:extLst>
                  <a:ext uri="{FF2B5EF4-FFF2-40B4-BE49-F238E27FC236}">
                    <a16:creationId xmlns:a16="http://schemas.microsoft.com/office/drawing/2014/main" id="{8B9E48FF-E6C9-4762-AA02-B731A1245567}"/>
                  </a:ext>
                </a:extLst>
              </p:cNvPr>
              <p:cNvSpPr/>
              <p:nvPr/>
            </p:nvSpPr>
            <p:spPr>
              <a:xfrm>
                <a:off x="5313293" y="2130905"/>
                <a:ext cx="2712730" cy="643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p>
                          </m:sSup>
                        </m:den>
                      </m:f>
                      <m:r>
                        <a:rPr lang="es-CO" sz="16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89" name="2 Rectángulo">
                <a:extLst>
                  <a:ext uri="{FF2B5EF4-FFF2-40B4-BE49-F238E27FC236}">
                    <a16:creationId xmlns:a16="http://schemas.microsoft.com/office/drawing/2014/main" id="{8B9E48FF-E6C9-4762-AA02-B731A1245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293" y="2130905"/>
                <a:ext cx="2712730" cy="6432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23552 Conector recto de flecha">
            <a:extLst>
              <a:ext uri="{FF2B5EF4-FFF2-40B4-BE49-F238E27FC236}">
                <a16:creationId xmlns:a16="http://schemas.microsoft.com/office/drawing/2014/main" id="{FEFCC348-BAD8-4E27-8379-553F888B3A79}"/>
              </a:ext>
            </a:extLst>
          </p:cNvPr>
          <p:cNvCxnSpPr/>
          <p:nvPr/>
        </p:nvCxnSpPr>
        <p:spPr>
          <a:xfrm>
            <a:off x="3944134" y="2492896"/>
            <a:ext cx="102243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23554 Rectángulo">
                <a:extLst>
                  <a:ext uri="{FF2B5EF4-FFF2-40B4-BE49-F238E27FC236}">
                    <a16:creationId xmlns:a16="http://schemas.microsoft.com/office/drawing/2014/main" id="{7E7CFD75-737E-4209-86D8-C737BA680769}"/>
                  </a:ext>
                </a:extLst>
              </p:cNvPr>
              <p:cNvSpPr/>
              <p:nvPr/>
            </p:nvSpPr>
            <p:spPr>
              <a:xfrm>
                <a:off x="4183109" y="2837016"/>
                <a:ext cx="2909171" cy="869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p>
                          </m:sSup>
                        </m:den>
                      </m:f>
                      <m:r>
                        <a:rPr lang="es-CO" sz="16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p>
                      <m:r>
                        <a:rPr lang="en-US" sz="1600" b="1" i="1">
                          <a:latin typeface="Cambria Math"/>
                        </a:rPr>
                        <m:t>(</m:t>
                      </m:r>
                      <m:r>
                        <a:rPr lang="en-US" sz="1600" b="1" i="1">
                          <a:latin typeface="Cambria Math"/>
                        </a:rPr>
                        <m:t>𝒏</m:t>
                      </m:r>
                      <m:r>
                        <a:rPr lang="en-US" sz="16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ES" sz="1600"/>
              </a:p>
              <a:p>
                <a:endParaRPr lang="es-CO"/>
              </a:p>
            </p:txBody>
          </p:sp>
        </mc:Choice>
        <mc:Fallback>
          <p:sp>
            <p:nvSpPr>
              <p:cNvPr id="91" name="23554 Rectángulo">
                <a:extLst>
                  <a:ext uri="{FF2B5EF4-FFF2-40B4-BE49-F238E27FC236}">
                    <a16:creationId xmlns:a16="http://schemas.microsoft.com/office/drawing/2014/main" id="{7E7CFD75-737E-4209-86D8-C737BA6807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109" y="2837016"/>
                <a:ext cx="2909171" cy="869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23554 Rectángulo">
                <a:extLst>
                  <a:ext uri="{FF2B5EF4-FFF2-40B4-BE49-F238E27FC236}">
                    <a16:creationId xmlns:a16="http://schemas.microsoft.com/office/drawing/2014/main" id="{D56DE005-45E5-4071-8700-5A36F3A04C58}"/>
                  </a:ext>
                </a:extLst>
              </p:cNvPr>
              <p:cNvSpPr/>
              <p:nvPr/>
            </p:nvSpPr>
            <p:spPr>
              <a:xfrm>
                <a:off x="457024" y="3133498"/>
                <a:ext cx="1904129" cy="379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1600" b="1" dirty="0" smtClean="0"/>
                        <m:t>	</m:t>
                      </m:r>
                      <m:sSup>
                        <m:s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s-CO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6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92" name="23554 Rectángulo">
                <a:extLst>
                  <a:ext uri="{FF2B5EF4-FFF2-40B4-BE49-F238E27FC236}">
                    <a16:creationId xmlns:a16="http://schemas.microsoft.com/office/drawing/2014/main" id="{D56DE005-45E5-4071-8700-5A36F3A04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4" y="3133498"/>
                <a:ext cx="1904129" cy="379848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23552 Conector recto de flecha">
            <a:extLst>
              <a:ext uri="{FF2B5EF4-FFF2-40B4-BE49-F238E27FC236}">
                <a16:creationId xmlns:a16="http://schemas.microsoft.com/office/drawing/2014/main" id="{31F40BE5-75D4-44F6-B302-A8CE60FF6347}"/>
              </a:ext>
            </a:extLst>
          </p:cNvPr>
          <p:cNvCxnSpPr/>
          <p:nvPr/>
        </p:nvCxnSpPr>
        <p:spPr>
          <a:xfrm>
            <a:off x="2882168" y="3174046"/>
            <a:ext cx="102243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23554 Rectángulo">
                <a:extLst>
                  <a:ext uri="{FF2B5EF4-FFF2-40B4-BE49-F238E27FC236}">
                    <a16:creationId xmlns:a16="http://schemas.microsoft.com/office/drawing/2014/main" id="{E3FE76EF-F458-4CE2-8DDA-85C82868B7B4}"/>
                  </a:ext>
                </a:extLst>
              </p:cNvPr>
              <p:cNvSpPr/>
              <p:nvPr/>
            </p:nvSpPr>
            <p:spPr>
              <a:xfrm>
                <a:off x="430234" y="2723788"/>
                <a:ext cx="3672651" cy="406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1600" b="1" dirty="0" smtClean="0"/>
                        <m:t>	</m:t>
                      </m:r>
                      <m:sSup>
                        <m:sSup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s-CO" sz="16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16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CO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 dirty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s-CO" sz="1600" b="1" i="1" dirty="0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p>
                          </m:sSup>
                        </m:e>
                        <m:sup>
                          <m:r>
                            <a:rPr lang="es-CO" sz="16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p>
                      <m:r>
                        <a:rPr lang="es-CO" sz="16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97" name="23554 Rectángulo">
                <a:extLst>
                  <a:ext uri="{FF2B5EF4-FFF2-40B4-BE49-F238E27FC236}">
                    <a16:creationId xmlns:a16="http://schemas.microsoft.com/office/drawing/2014/main" id="{E3FE76EF-F458-4CE2-8DDA-85C82868B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34" y="2723788"/>
                <a:ext cx="3672651" cy="4063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23552 Conector recto de flecha">
            <a:extLst>
              <a:ext uri="{FF2B5EF4-FFF2-40B4-BE49-F238E27FC236}">
                <a16:creationId xmlns:a16="http://schemas.microsoft.com/office/drawing/2014/main" id="{34A8BECC-8345-4FDA-868B-C8F1AD76FE11}"/>
              </a:ext>
            </a:extLst>
          </p:cNvPr>
          <p:cNvCxnSpPr/>
          <p:nvPr/>
        </p:nvCxnSpPr>
        <p:spPr>
          <a:xfrm>
            <a:off x="4146847" y="4159092"/>
            <a:ext cx="102243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478D22C2-AC0C-4BFC-924F-93ABCAF168E2}"/>
              </a:ext>
            </a:extLst>
          </p:cNvPr>
          <p:cNvGrpSpPr/>
          <p:nvPr/>
        </p:nvGrpSpPr>
        <p:grpSpPr>
          <a:xfrm>
            <a:off x="151696" y="3854055"/>
            <a:ext cx="3483932" cy="851259"/>
            <a:chOff x="413601" y="5423466"/>
            <a:chExt cx="3483932" cy="8512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2 Rectángulo">
                  <a:extLst>
                    <a:ext uri="{FF2B5EF4-FFF2-40B4-BE49-F238E27FC236}">
                      <a16:creationId xmlns:a16="http://schemas.microsoft.com/office/drawing/2014/main" id="{5F35F0C9-714D-48B9-86D1-B220D81A644C}"/>
                    </a:ext>
                  </a:extLst>
                </p:cNvPr>
                <p:cNvSpPr/>
                <p:nvPr/>
              </p:nvSpPr>
              <p:spPr>
                <a:xfrm>
                  <a:off x="413601" y="5423466"/>
                  <a:ext cx="3444404" cy="8512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latin typeface="Cambria Math"/>
                              </a:rPr>
                              <m:t>𝝏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𝒆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s-CO" sz="1600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sup>
                            </m:sSup>
                          </m:den>
                        </m:f>
                        <m:r>
                          <a:rPr lang="es-CO" sz="1600" b="1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E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𝝏</m:t>
                            </m:r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𝒆</m:t>
                            </m:r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s-ES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s-CO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s-CO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CO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s-CO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CO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p>
                          <m:sSupPr>
                            <m:ctrlPr>
                              <a:rPr lang="es-E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s-E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CO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s-CO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s-CO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CO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s-CO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CO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r>
                          <a:rPr lang="en-US" sz="1600" b="1" i="1"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latin typeface="Cambria Math"/>
                          </a:rPr>
                          <m:t>𝒏</m:t>
                        </m:r>
                        <m:r>
                          <a:rPr lang="en-US" sz="1600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s-ES" sz="1600"/>
                </a:p>
                <a:p>
                  <a:endParaRPr lang="es-CO" sz="1600"/>
                </a:p>
              </p:txBody>
            </p:sp>
          </mc:Choice>
          <mc:Fallback>
            <p:sp>
              <p:nvSpPr>
                <p:cNvPr id="103" name="2 Rectángulo">
                  <a:extLst>
                    <a:ext uri="{FF2B5EF4-FFF2-40B4-BE49-F238E27FC236}">
                      <a16:creationId xmlns:a16="http://schemas.microsoft.com/office/drawing/2014/main" id="{5F35F0C9-714D-48B9-86D1-B220D81A64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01" y="5423466"/>
                  <a:ext cx="3444404" cy="8512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788C77B1-DBC4-4150-9F8D-0A9BEC7B62D0}"/>
                </a:ext>
              </a:extLst>
            </p:cNvPr>
            <p:cNvSpPr/>
            <p:nvPr/>
          </p:nvSpPr>
          <p:spPr>
            <a:xfrm>
              <a:off x="453130" y="5484672"/>
              <a:ext cx="3444403" cy="5597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2 Rectángulo">
                <a:extLst>
                  <a:ext uri="{FF2B5EF4-FFF2-40B4-BE49-F238E27FC236}">
                    <a16:creationId xmlns:a16="http://schemas.microsoft.com/office/drawing/2014/main" id="{854DDB3A-7382-425A-A4E2-9C5069A0B161}"/>
                  </a:ext>
                </a:extLst>
              </p:cNvPr>
              <p:cNvSpPr/>
              <p:nvPr/>
            </p:nvSpPr>
            <p:spPr>
              <a:xfrm>
                <a:off x="5169285" y="3807406"/>
                <a:ext cx="3845989" cy="643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s-CO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O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s-E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s-CO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O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s-CO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s-CO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O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s-E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s-CO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s-CO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O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s-CO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s-CO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105" name="2 Rectángulo">
                <a:extLst>
                  <a:ext uri="{FF2B5EF4-FFF2-40B4-BE49-F238E27FC236}">
                    <a16:creationId xmlns:a16="http://schemas.microsoft.com/office/drawing/2014/main" id="{854DDB3A-7382-425A-A4E2-9C5069A0B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285" y="3807406"/>
                <a:ext cx="3845989" cy="6432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ángulo 105">
            <a:extLst>
              <a:ext uri="{FF2B5EF4-FFF2-40B4-BE49-F238E27FC236}">
                <a16:creationId xmlns:a16="http://schemas.microsoft.com/office/drawing/2014/main" id="{9D14E8E5-3966-4DF5-A32C-AE88B0AFFF31}"/>
              </a:ext>
            </a:extLst>
          </p:cNvPr>
          <p:cNvSpPr/>
          <p:nvPr/>
        </p:nvSpPr>
        <p:spPr>
          <a:xfrm>
            <a:off x="5208813" y="3804925"/>
            <a:ext cx="3881928" cy="6432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9FD1936C-BF56-4327-B6FC-858071508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302" y="138081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BACKPROPAGATION</a:t>
            </a:r>
            <a:endParaRPr lang="es-ES" sz="52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6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FORWARD</a:t>
            </a:r>
            <a:endParaRPr lang="es-ES" sz="5200" b="1">
              <a:solidFill>
                <a:srgbClr val="002060"/>
              </a:solidFill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1DC3FC4C-8AB0-4BE5-9081-6831919D9EBF}"/>
              </a:ext>
            </a:extLst>
          </p:cNvPr>
          <p:cNvGrpSpPr/>
          <p:nvPr/>
        </p:nvGrpSpPr>
        <p:grpSpPr>
          <a:xfrm>
            <a:off x="1043608" y="1577121"/>
            <a:ext cx="6737825" cy="3879096"/>
            <a:chOff x="1296327" y="2255660"/>
            <a:chExt cx="6737825" cy="387909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1657EFC-EEAB-4D06-B379-4CB7BB6DA026}"/>
                </a:ext>
              </a:extLst>
            </p:cNvPr>
            <p:cNvSpPr/>
            <p:nvPr/>
          </p:nvSpPr>
          <p:spPr>
            <a:xfrm>
              <a:off x="1949764" y="2277072"/>
              <a:ext cx="8274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err="1">
                  <a:solidFill>
                    <a:srgbClr val="002060"/>
                  </a:solidFill>
                </a:rPr>
                <a:t>Capa</a:t>
              </a:r>
              <a:r>
                <a:rPr lang="en-US" b="1">
                  <a:solidFill>
                    <a:srgbClr val="002060"/>
                  </a:solidFill>
                </a:rPr>
                <a:t> 1</a:t>
              </a:r>
              <a:endParaRPr lang="es-CO"/>
            </a:p>
          </p:txBody>
        </p: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569BDED0-2006-4B21-81BB-66AC2AD8501C}"/>
                </a:ext>
              </a:extLst>
            </p:cNvPr>
            <p:cNvGrpSpPr/>
            <p:nvPr/>
          </p:nvGrpSpPr>
          <p:grpSpPr>
            <a:xfrm>
              <a:off x="1296327" y="2655376"/>
              <a:ext cx="6737825" cy="3479380"/>
              <a:chOff x="931085" y="3203960"/>
              <a:chExt cx="5773079" cy="2981190"/>
            </a:xfrm>
          </p:grpSpPr>
          <p:grpSp>
            <p:nvGrpSpPr>
              <p:cNvPr id="228" name="45 Grupo">
                <a:extLst>
                  <a:ext uri="{FF2B5EF4-FFF2-40B4-BE49-F238E27FC236}">
                    <a16:creationId xmlns:a16="http://schemas.microsoft.com/office/drawing/2014/main" id="{E49077A6-6AAF-4A2B-8E1F-EFA174E7E511}"/>
                  </a:ext>
                </a:extLst>
              </p:cNvPr>
              <p:cNvGrpSpPr/>
              <p:nvPr/>
            </p:nvGrpSpPr>
            <p:grpSpPr>
              <a:xfrm>
                <a:off x="933871" y="3203960"/>
                <a:ext cx="5740251" cy="2946737"/>
                <a:chOff x="0" y="248717"/>
                <a:chExt cx="5740906" cy="294704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9" name="41 Cuadro de texto">
                      <a:extLst>
                        <a:ext uri="{FF2B5EF4-FFF2-40B4-BE49-F238E27FC236}">
                          <a16:creationId xmlns:a16="http://schemas.microsoft.com/office/drawing/2014/main" id="{1EBE4EB1-72F3-4303-BE25-15E8FDF02B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8267" y="1029732"/>
                      <a:ext cx="372639" cy="34347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1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s-ES" sz="11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ES" sz="11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229" name="41 Cuadro de texto">
                      <a:extLst>
                        <a:ext uri="{FF2B5EF4-FFF2-40B4-BE49-F238E27FC236}">
                          <a16:creationId xmlns:a16="http://schemas.microsoft.com/office/drawing/2014/main" id="{1EBE4EB1-72F3-4303-BE25-15E8FDF02B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68267" y="1029732"/>
                      <a:ext cx="372639" cy="34347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0" name="44 Grupo">
                  <a:extLst>
                    <a:ext uri="{FF2B5EF4-FFF2-40B4-BE49-F238E27FC236}">
                      <a16:creationId xmlns:a16="http://schemas.microsoft.com/office/drawing/2014/main" id="{FB197FB0-65B3-4052-9E35-E74DF92678CC}"/>
                    </a:ext>
                  </a:extLst>
                </p:cNvPr>
                <p:cNvGrpSpPr/>
                <p:nvPr/>
              </p:nvGrpSpPr>
              <p:grpSpPr>
                <a:xfrm>
                  <a:off x="0" y="248717"/>
                  <a:ext cx="5461518" cy="2947044"/>
                  <a:chOff x="0" y="248717"/>
                  <a:chExt cx="5461518" cy="2947044"/>
                </a:xfrm>
              </p:grpSpPr>
              <p:grpSp>
                <p:nvGrpSpPr>
                  <p:cNvPr id="231" name="40 Grupo">
                    <a:extLst>
                      <a:ext uri="{FF2B5EF4-FFF2-40B4-BE49-F238E27FC236}">
                        <a16:creationId xmlns:a16="http://schemas.microsoft.com/office/drawing/2014/main" id="{F399D640-23CE-4754-981B-48720B5B36DA}"/>
                      </a:ext>
                    </a:extLst>
                  </p:cNvPr>
                  <p:cNvGrpSpPr/>
                  <p:nvPr/>
                </p:nvGrpSpPr>
                <p:grpSpPr>
                  <a:xfrm>
                    <a:off x="292608" y="248717"/>
                    <a:ext cx="5168910" cy="2947044"/>
                    <a:chOff x="0" y="248717"/>
                    <a:chExt cx="5168910" cy="2947044"/>
                  </a:xfrm>
                </p:grpSpPr>
                <p:grpSp>
                  <p:nvGrpSpPr>
                    <p:cNvPr id="234" name="29 Grupo">
                      <a:extLst>
                        <a:ext uri="{FF2B5EF4-FFF2-40B4-BE49-F238E27FC236}">
                          <a16:creationId xmlns:a16="http://schemas.microsoft.com/office/drawing/2014/main" id="{29B184BF-E2EF-4EA2-BA44-95C316529E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48717"/>
                      <a:ext cx="5168910" cy="2150872"/>
                      <a:chOff x="0" y="0"/>
                      <a:chExt cx="5168910" cy="2150872"/>
                    </a:xfrm>
                  </p:grpSpPr>
                  <p:grpSp>
                    <p:nvGrpSpPr>
                      <p:cNvPr id="242" name="24 Grupo">
                        <a:extLst>
                          <a:ext uri="{FF2B5EF4-FFF2-40B4-BE49-F238E27FC236}">
                            <a16:creationId xmlns:a16="http://schemas.microsoft.com/office/drawing/2014/main" id="{061ABF94-9431-4FDF-8189-DB13E8DB8A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5168910" cy="2150872"/>
                        <a:chOff x="0" y="0"/>
                        <a:chExt cx="5168910" cy="2150872"/>
                      </a:xfrm>
                    </p:grpSpPr>
                    <p:grpSp>
                      <p:nvGrpSpPr>
                        <p:cNvPr id="247" name="22 Grupo">
                          <a:extLst>
                            <a:ext uri="{FF2B5EF4-FFF2-40B4-BE49-F238E27FC236}">
                              <a16:creationId xmlns:a16="http://schemas.microsoft.com/office/drawing/2014/main" id="{F3B7050C-C32F-4696-8903-F3AA2F17982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5168910" cy="2150872"/>
                          <a:chOff x="0" y="0"/>
                          <a:chExt cx="5168910" cy="2150872"/>
                        </a:xfrm>
                      </p:grpSpPr>
                      <p:sp>
                        <p:nvSpPr>
                          <p:cNvPr id="249" name="4 Elipse">
                            <a:extLst>
                              <a:ext uri="{FF2B5EF4-FFF2-40B4-BE49-F238E27FC236}">
                                <a16:creationId xmlns:a16="http://schemas.microsoft.com/office/drawing/2014/main" id="{2310DE18-A2A3-4377-A6E9-73356151DA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6694" y="416967"/>
                            <a:ext cx="321869" cy="32186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250" name="7 Elipse">
                            <a:extLst>
                              <a:ext uri="{FF2B5EF4-FFF2-40B4-BE49-F238E27FC236}">
                                <a16:creationId xmlns:a16="http://schemas.microsoft.com/office/drawing/2014/main" id="{0859401D-7D57-419D-B8A6-63C388957D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6694" y="1389888"/>
                            <a:ext cx="321869" cy="32186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251" name="8 Elipse">
                            <a:extLst>
                              <a:ext uri="{FF2B5EF4-FFF2-40B4-BE49-F238E27FC236}">
                                <a16:creationId xmlns:a16="http://schemas.microsoft.com/office/drawing/2014/main" id="{4F2FECE3-D25A-41DB-92D0-11D16748F7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14169" y="431597"/>
                            <a:ext cx="321310" cy="32131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252" name="9 Elipse">
                            <a:extLst>
                              <a:ext uri="{FF2B5EF4-FFF2-40B4-BE49-F238E27FC236}">
                                <a16:creationId xmlns:a16="http://schemas.microsoft.com/office/drawing/2014/main" id="{7AB63627-2322-4B48-82F4-6E87AC9FF8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14169" y="1397204"/>
                            <a:ext cx="321310" cy="32131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cxnSp>
                        <p:nvCxnSpPr>
                          <p:cNvPr id="253" name="10 Conector recto de flecha">
                            <a:extLst>
                              <a:ext uri="{FF2B5EF4-FFF2-40B4-BE49-F238E27FC236}">
                                <a16:creationId xmlns:a16="http://schemas.microsoft.com/office/drawing/2014/main" id="{CC2617B0-D69D-48F7-8C52-859AF758CC3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48563" y="512064"/>
                            <a:ext cx="1002030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4" name="11 Conector recto de flecha">
                            <a:extLst>
                              <a:ext uri="{FF2B5EF4-FFF2-40B4-BE49-F238E27FC236}">
                                <a16:creationId xmlns:a16="http://schemas.microsoft.com/office/drawing/2014/main" id="{0911A3E9-50EE-4948-9A0B-B747F2E39FD6}"/>
                              </a:ext>
                            </a:extLst>
                          </p:cNvPr>
                          <p:cNvCxnSpPr>
                            <a:stCxn id="241" idx="3"/>
                          </p:cNvCxnSpPr>
                          <p:nvPr/>
                        </p:nvCxnSpPr>
                        <p:spPr>
                          <a:xfrm>
                            <a:off x="867017" y="1568961"/>
                            <a:ext cx="958437" cy="3272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5" name="12 Conector recto de flecha">
                            <a:extLst>
                              <a:ext uri="{FF2B5EF4-FFF2-40B4-BE49-F238E27FC236}">
                                <a16:creationId xmlns:a16="http://schemas.microsoft.com/office/drawing/2014/main" id="{FAAD8AE4-3273-42C8-B734-ED30548B22D6}"/>
                              </a:ext>
                            </a:extLst>
                          </p:cNvPr>
                          <p:cNvCxnSpPr>
                            <a:stCxn id="250" idx="0"/>
                          </p:cNvCxnSpPr>
                          <p:nvPr/>
                        </p:nvCxnSpPr>
                        <p:spPr>
                          <a:xfrm flipV="1">
                            <a:off x="687629" y="651053"/>
                            <a:ext cx="1162965" cy="738835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6" name="13 Conector recto de flecha">
                            <a:extLst>
                              <a:ext uri="{FF2B5EF4-FFF2-40B4-BE49-F238E27FC236}">
                                <a16:creationId xmlns:a16="http://schemas.microsoft.com/office/drawing/2014/main" id="{91ED4CD5-B88F-4783-AA4E-B62D0C479D6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48563" y="651053"/>
                            <a:ext cx="1002030" cy="892455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7" name="14 Conector recto de flecha">
                            <a:extLst>
                              <a:ext uri="{FF2B5EF4-FFF2-40B4-BE49-F238E27FC236}">
                                <a16:creationId xmlns:a16="http://schemas.microsoft.com/office/drawing/2014/main" id="{203CE7E6-65D5-4BE1-9354-43B4A25F185D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975104" y="1719072"/>
                            <a:ext cx="0" cy="431800"/>
                          </a:xfrm>
                          <a:prstGeom prst="straightConnector1">
                            <a:avLst/>
                          </a:prstGeom>
                          <a:ln w="12700">
                            <a:solidFill>
                              <a:srgbClr val="FF0000"/>
                            </a:solidFill>
                            <a:headEnd type="arrow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8" name="15 Conector recto de flecha">
                            <a:extLst>
                              <a:ext uri="{FF2B5EF4-FFF2-40B4-BE49-F238E27FC236}">
                                <a16:creationId xmlns:a16="http://schemas.microsoft.com/office/drawing/2014/main" id="{5023C88B-DEF8-4EEB-98F5-6F1C9BA6C77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967789" y="0"/>
                            <a:ext cx="0" cy="431800"/>
                          </a:xfrm>
                          <a:prstGeom prst="straightConnector1">
                            <a:avLst/>
                          </a:prstGeom>
                          <a:ln w="12700">
                            <a:solidFill>
                              <a:srgbClr val="FF0000"/>
                            </a:solidFill>
                            <a:headEnd type="none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59" name="16 Elipse">
                            <a:extLst>
                              <a:ext uri="{FF2B5EF4-FFF2-40B4-BE49-F238E27FC236}">
                                <a16:creationId xmlns:a16="http://schemas.microsoft.com/office/drawing/2014/main" id="{694C04BC-0749-486E-A697-4C0D7D303D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12222" y="904374"/>
                            <a:ext cx="321310" cy="32131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cxnSp>
                        <p:nvCxnSpPr>
                          <p:cNvPr id="262" name="19 Conector recto de flecha">
                            <a:extLst>
                              <a:ext uri="{FF2B5EF4-FFF2-40B4-BE49-F238E27FC236}">
                                <a16:creationId xmlns:a16="http://schemas.microsoft.com/office/drawing/2014/main" id="{115AB98F-62B8-4794-AC97-B925ADCF0E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0" y="548640"/>
                            <a:ext cx="526389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63" name="20 Conector recto de flecha">
                            <a:extLst>
                              <a:ext uri="{FF2B5EF4-FFF2-40B4-BE49-F238E27FC236}">
                                <a16:creationId xmlns:a16="http://schemas.microsoft.com/office/drawing/2014/main" id="{9CC5848C-711D-4289-94BF-38BF411EC23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0" y="1558138"/>
                            <a:ext cx="526389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64" name="21 Conector recto de flecha">
                            <a:extLst>
                              <a:ext uri="{FF2B5EF4-FFF2-40B4-BE49-F238E27FC236}">
                                <a16:creationId xmlns:a16="http://schemas.microsoft.com/office/drawing/2014/main" id="{44336ED7-7335-436C-8D8D-CF1423E3EA1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4642521" y="1065029"/>
                            <a:ext cx="526389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48" name="23 Conector recto de flecha">
                          <a:extLst>
                            <a:ext uri="{FF2B5EF4-FFF2-40B4-BE49-F238E27FC236}">
                              <a16:creationId xmlns:a16="http://schemas.microsoft.com/office/drawing/2014/main" id="{8218277C-7C98-4CFD-9C1E-7620307623F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472877" y="463470"/>
                          <a:ext cx="0" cy="445414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43" name="25 Cuadro de texto">
                            <a:extLst>
                              <a:ext uri="{FF2B5EF4-FFF2-40B4-BE49-F238E27FC236}">
                                <a16:creationId xmlns:a16="http://schemas.microsoft.com/office/drawing/2014/main" id="{DEE2E88B-234D-44BF-AF2D-7D20E2BC8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60243" y="276099"/>
                            <a:ext cx="372745" cy="343535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11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43" name="25 Cuadro de texto">
                            <a:extLst>
                              <a:ext uri="{FF2B5EF4-FFF2-40B4-BE49-F238E27FC236}">
                                <a16:creationId xmlns:a16="http://schemas.microsoft.com/office/drawing/2014/main" id="{DEE2E88B-234D-44BF-AF2D-7D20E2BC8E4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60243" y="276099"/>
                            <a:ext cx="372745" cy="343535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44" name="26 Cuadro de texto">
                            <a:extLst>
                              <a:ext uri="{FF2B5EF4-FFF2-40B4-BE49-F238E27FC236}">
                                <a16:creationId xmlns:a16="http://schemas.microsoft.com/office/drawing/2014/main" id="{5EE0A8A0-09E9-411A-B50F-70A2736F39C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02640" y="641934"/>
                            <a:ext cx="373076" cy="314458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12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44" name="26 Cuadro de texto">
                            <a:extLst>
                              <a:ext uri="{FF2B5EF4-FFF2-40B4-BE49-F238E27FC236}">
                                <a16:creationId xmlns:a16="http://schemas.microsoft.com/office/drawing/2014/main" id="{5EE0A8A0-09E9-411A-B50F-70A2736F39C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02640" y="641934"/>
                            <a:ext cx="373076" cy="314458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45" name="27 Cuadro de texto">
                            <a:extLst>
                              <a:ext uri="{FF2B5EF4-FFF2-40B4-BE49-F238E27FC236}">
                                <a16:creationId xmlns:a16="http://schemas.microsoft.com/office/drawing/2014/main" id="{1635CB16-8901-4F36-A20A-FB66C66C7D4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71752" y="1199602"/>
                            <a:ext cx="373076" cy="314458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21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45" name="27 Cuadro de texto">
                            <a:extLst>
                              <a:ext uri="{FF2B5EF4-FFF2-40B4-BE49-F238E27FC236}">
                                <a16:creationId xmlns:a16="http://schemas.microsoft.com/office/drawing/2014/main" id="{1635CB16-8901-4F36-A20A-FB66C66C7D4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1752" y="1199602"/>
                            <a:ext cx="373076" cy="314458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46" name="28 Cuadro de texto">
                            <a:extLst>
                              <a:ext uri="{FF2B5EF4-FFF2-40B4-BE49-F238E27FC236}">
                                <a16:creationId xmlns:a16="http://schemas.microsoft.com/office/drawing/2014/main" id="{A9AE25E0-CFB2-4937-954D-DA3EBBE405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14194" y="1348937"/>
                            <a:ext cx="373076" cy="314458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22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46" name="28 Cuadro de texto">
                            <a:extLst>
                              <a:ext uri="{FF2B5EF4-FFF2-40B4-BE49-F238E27FC236}">
                                <a16:creationId xmlns:a16="http://schemas.microsoft.com/office/drawing/2014/main" id="{A9AE25E0-CFB2-4937-954D-DA3EBBE4058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14194" y="1348937"/>
                            <a:ext cx="373076" cy="314458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5" name="32 Cuadro de texto">
                          <a:extLst>
                            <a:ext uri="{FF2B5EF4-FFF2-40B4-BE49-F238E27FC236}">
                              <a16:creationId xmlns:a16="http://schemas.microsoft.com/office/drawing/2014/main" id="{7AF921D7-3044-4F4F-9C07-B0BDDF0ACF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94960" y="1143445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5" name="32 Cuadro de texto">
                          <a:extLst>
                            <a:ext uri="{FF2B5EF4-FFF2-40B4-BE49-F238E27FC236}">
                              <a16:creationId xmlns:a16="http://schemas.microsoft.com/office/drawing/2014/main" id="{7AF921D7-3044-4F4F-9C07-B0BDDF0ACF2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294960" y="1143445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6" name="33 Cuadro de texto">
                          <a:extLst>
                            <a:ext uri="{FF2B5EF4-FFF2-40B4-BE49-F238E27FC236}">
                              <a16:creationId xmlns:a16="http://schemas.microsoft.com/office/drawing/2014/main" id="{B0FF7CC8-903B-45AF-9A31-85184593327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93418" y="778304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6" name="33 Cuadro de texto">
                          <a:extLst>
                            <a:ext uri="{FF2B5EF4-FFF2-40B4-BE49-F238E27FC236}">
                              <a16:creationId xmlns:a16="http://schemas.microsoft.com/office/drawing/2014/main" id="{B0FF7CC8-903B-45AF-9A31-85184593327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93418" y="778304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7" name="34 Cuadro de texto">
                          <a:extLst>
                            <a:ext uri="{FF2B5EF4-FFF2-40B4-BE49-F238E27FC236}">
                              <a16:creationId xmlns:a16="http://schemas.microsoft.com/office/drawing/2014/main" id="{8A38F8FF-3125-46A9-92E7-38F7A9E92AE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90887" y="291727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7" name="34 Cuadro de texto">
                          <a:extLst>
                            <a:ext uri="{FF2B5EF4-FFF2-40B4-BE49-F238E27FC236}">
                              <a16:creationId xmlns:a16="http://schemas.microsoft.com/office/drawing/2014/main" id="{8A38F8FF-3125-46A9-92E7-38F7A9E92AE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90887" y="291727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8" name="35 Cuadro de texto">
                          <a:extLst>
                            <a:ext uri="{FF2B5EF4-FFF2-40B4-BE49-F238E27FC236}">
                              <a16:creationId xmlns:a16="http://schemas.microsoft.com/office/drawing/2014/main" id="{871FD238-5EE0-43A6-8A83-DBD67FCFBD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49133" y="2852246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8" name="35 Cuadro de texto">
                          <a:extLst>
                            <a:ext uri="{FF2B5EF4-FFF2-40B4-BE49-F238E27FC236}">
                              <a16:creationId xmlns:a16="http://schemas.microsoft.com/office/drawing/2014/main" id="{871FD238-5EE0-43A6-8A83-DBD67FCFBDE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49133" y="2852246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9" name="36 Cuadro de texto">
                          <a:extLst>
                            <a:ext uri="{FF2B5EF4-FFF2-40B4-BE49-F238E27FC236}">
                              <a16:creationId xmlns:a16="http://schemas.microsoft.com/office/drawing/2014/main" id="{EAFAAFC3-8570-4572-8D21-76269839CC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76888" y="680600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9" name="36 Cuadro de texto">
                          <a:extLst>
                            <a:ext uri="{FF2B5EF4-FFF2-40B4-BE49-F238E27FC236}">
                              <a16:creationId xmlns:a16="http://schemas.microsoft.com/office/drawing/2014/main" id="{EAFAAFC3-8570-4572-8D21-76269839CCB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76888" y="680600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40" name="38 Cuadro de texto">
                          <a:extLst>
                            <a:ext uri="{FF2B5EF4-FFF2-40B4-BE49-F238E27FC236}">
                              <a16:creationId xmlns:a16="http://schemas.microsoft.com/office/drawing/2014/main" id="{B851E049-7755-4FBC-9DB5-89A6B4336C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0288" y="684429"/>
                          <a:ext cx="372110" cy="3429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40" name="38 Cuadro de texto">
                          <a:extLst>
                            <a:ext uri="{FF2B5EF4-FFF2-40B4-BE49-F238E27FC236}">
                              <a16:creationId xmlns:a16="http://schemas.microsoft.com/office/drawing/2014/main" id="{B851E049-7755-4FBC-9DB5-89A6B4336C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0288" y="684429"/>
                          <a:ext cx="372110" cy="342900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41" name="39 Cuadro de texto">
                          <a:extLst>
                            <a:ext uri="{FF2B5EF4-FFF2-40B4-BE49-F238E27FC236}">
                              <a16:creationId xmlns:a16="http://schemas.microsoft.com/office/drawing/2014/main" id="{6852A66B-D838-4378-88C2-53FCB01E20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4325" y="1645921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41" name="39 Cuadro de texto">
                          <a:extLst>
                            <a:ext uri="{FF2B5EF4-FFF2-40B4-BE49-F238E27FC236}">
                              <a16:creationId xmlns:a16="http://schemas.microsoft.com/office/drawing/2014/main" id="{6852A66B-D838-4378-88C2-53FCB01E20D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4325" y="1645921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2" name="42 Cuadro de texto">
                        <a:extLst>
                          <a:ext uri="{FF2B5EF4-FFF2-40B4-BE49-F238E27FC236}">
                            <a16:creationId xmlns:a16="http://schemas.microsoft.com/office/drawing/2014/main" id="{FC934E3F-1CBE-423A-BE11-6807542D66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607162"/>
                        <a:ext cx="372110" cy="3429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2" name="42 Cuadro de texto">
                        <a:extLst>
                          <a:ext uri="{FF2B5EF4-FFF2-40B4-BE49-F238E27FC236}">
                            <a16:creationId xmlns:a16="http://schemas.microsoft.com/office/drawing/2014/main" id="{FC934E3F-1CBE-423A-BE11-6807542D661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607162"/>
                        <a:ext cx="372110" cy="342900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3" name="43 Cuadro de texto">
                        <a:extLst>
                          <a:ext uri="{FF2B5EF4-FFF2-40B4-BE49-F238E27FC236}">
                            <a16:creationId xmlns:a16="http://schemas.microsoft.com/office/drawing/2014/main" id="{98281B84-9E3F-41A9-8B69-BF77383387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1623974"/>
                        <a:ext cx="372110" cy="3429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3" name="43 Cuadro de texto">
                        <a:extLst>
                          <a:ext uri="{FF2B5EF4-FFF2-40B4-BE49-F238E27FC236}">
                            <a16:creationId xmlns:a16="http://schemas.microsoft.com/office/drawing/2014/main" id="{98281B84-9E3F-41A9-8B69-BF773833874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1623974"/>
                        <a:ext cx="372110" cy="342900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93" name="7 Elipse">
                <a:extLst>
                  <a:ext uri="{FF2B5EF4-FFF2-40B4-BE49-F238E27FC236}">
                    <a16:creationId xmlns:a16="http://schemas.microsoft.com/office/drawing/2014/main" id="{89FDD140-F31C-4D7D-BDCA-E7E2DE40377C}"/>
                  </a:ext>
                </a:extLst>
              </p:cNvPr>
              <p:cNvSpPr/>
              <p:nvPr/>
            </p:nvSpPr>
            <p:spPr>
              <a:xfrm>
                <a:off x="1755513" y="5507708"/>
                <a:ext cx="321832" cy="3218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  <p:cxnSp>
            <p:nvCxnSpPr>
              <p:cNvPr id="194" name="20 Conector recto de flecha">
                <a:extLst>
                  <a:ext uri="{FF2B5EF4-FFF2-40B4-BE49-F238E27FC236}">
                    <a16:creationId xmlns:a16="http://schemas.microsoft.com/office/drawing/2014/main" id="{89628E65-D1DC-4FEA-AF20-6DF2C67219BA}"/>
                  </a:ext>
                </a:extLst>
              </p:cNvPr>
              <p:cNvCxnSpPr/>
              <p:nvPr/>
            </p:nvCxnSpPr>
            <p:spPr>
              <a:xfrm>
                <a:off x="1223660" y="5669541"/>
                <a:ext cx="526329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5" name="43 Cuadro de texto">
                    <a:extLst>
                      <a:ext uri="{FF2B5EF4-FFF2-40B4-BE49-F238E27FC236}">
                        <a16:creationId xmlns:a16="http://schemas.microsoft.com/office/drawing/2014/main" id="{6C54580A-8871-41CE-A37D-12DAFA77B0E1}"/>
                      </a:ext>
                    </a:extLst>
                  </p:cNvPr>
                  <p:cNvSpPr txBox="1"/>
                  <p:nvPr/>
                </p:nvSpPr>
                <p:spPr>
                  <a:xfrm>
                    <a:off x="931085" y="5486679"/>
                    <a:ext cx="372068" cy="342864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100" i="1" smtClean="0"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ES" sz="1100" b="0" i="1" smtClean="0"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  <a:cs typeface="Times New Roman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195" name="43 Cuadro de texto">
                    <a:extLst>
                      <a:ext uri="{FF2B5EF4-FFF2-40B4-BE49-F238E27FC236}">
                        <a16:creationId xmlns:a16="http://schemas.microsoft.com/office/drawing/2014/main" id="{6C54580A-8871-41CE-A37D-12DAFA77B0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085" y="5486679"/>
                    <a:ext cx="372068" cy="34286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6" name="9 Elipse">
                <a:extLst>
                  <a:ext uri="{FF2B5EF4-FFF2-40B4-BE49-F238E27FC236}">
                    <a16:creationId xmlns:a16="http://schemas.microsoft.com/office/drawing/2014/main" id="{6E949CBF-0FCD-4747-AA24-7E84CE82D4CB}"/>
                  </a:ext>
                </a:extLst>
              </p:cNvPr>
              <p:cNvSpPr/>
              <p:nvPr/>
            </p:nvSpPr>
            <p:spPr>
              <a:xfrm>
                <a:off x="3069665" y="5431560"/>
                <a:ext cx="321273" cy="3212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  <p:cxnSp>
            <p:nvCxnSpPr>
              <p:cNvPr id="197" name="11 Conector recto de flecha">
                <a:extLst>
                  <a:ext uri="{FF2B5EF4-FFF2-40B4-BE49-F238E27FC236}">
                    <a16:creationId xmlns:a16="http://schemas.microsoft.com/office/drawing/2014/main" id="{2173A61A-7462-4AC9-8B67-57498C150CFE}"/>
                  </a:ext>
                </a:extLst>
              </p:cNvPr>
              <p:cNvCxnSpPr/>
              <p:nvPr/>
            </p:nvCxnSpPr>
            <p:spPr>
              <a:xfrm>
                <a:off x="2104169" y="5665622"/>
                <a:ext cx="1001916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14 Conector recto de flecha">
                <a:extLst>
                  <a:ext uri="{FF2B5EF4-FFF2-40B4-BE49-F238E27FC236}">
                    <a16:creationId xmlns:a16="http://schemas.microsoft.com/office/drawing/2014/main" id="{1C403E3D-730A-45F9-B7A2-E28A0DFBAD9E}"/>
                  </a:ext>
                </a:extLst>
              </p:cNvPr>
              <p:cNvCxnSpPr/>
              <p:nvPr/>
            </p:nvCxnSpPr>
            <p:spPr>
              <a:xfrm>
                <a:off x="3230581" y="5753395"/>
                <a:ext cx="0" cy="4317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9" name="37 Cuadro de texto">
                    <a:extLst>
                      <a:ext uri="{FF2B5EF4-FFF2-40B4-BE49-F238E27FC236}">
                        <a16:creationId xmlns:a16="http://schemas.microsoft.com/office/drawing/2014/main" id="{A1987F4B-E4F7-4979-9190-EA611E14A42C}"/>
                      </a:ext>
                    </a:extLst>
                  </p:cNvPr>
                  <p:cNvSpPr txBox="1"/>
                  <p:nvPr/>
                </p:nvSpPr>
                <p:spPr>
                  <a:xfrm>
                    <a:off x="3040408" y="5444007"/>
                    <a:ext cx="372649" cy="343479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199" name="37 Cuadro de texto">
                    <a:extLst>
                      <a:ext uri="{FF2B5EF4-FFF2-40B4-BE49-F238E27FC236}">
                        <a16:creationId xmlns:a16="http://schemas.microsoft.com/office/drawing/2014/main" id="{A1987F4B-E4F7-4979-9190-EA611E14A4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0408" y="5444007"/>
                    <a:ext cx="372649" cy="34347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0" name="37 Cuadro de texto">
                    <a:extLst>
                      <a:ext uri="{FF2B5EF4-FFF2-40B4-BE49-F238E27FC236}">
                        <a16:creationId xmlns:a16="http://schemas.microsoft.com/office/drawing/2014/main" id="{5393CE7A-E075-433C-9B55-4DA2C34361C6}"/>
                      </a:ext>
                    </a:extLst>
                  </p:cNvPr>
                  <p:cNvSpPr txBox="1"/>
                  <p:nvPr/>
                </p:nvSpPr>
                <p:spPr>
                  <a:xfrm>
                    <a:off x="3007302" y="4604290"/>
                    <a:ext cx="372649" cy="343479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200" name="37 Cuadro de texto">
                    <a:extLst>
                      <a:ext uri="{FF2B5EF4-FFF2-40B4-BE49-F238E27FC236}">
                        <a16:creationId xmlns:a16="http://schemas.microsoft.com/office/drawing/2014/main" id="{5393CE7A-E075-433C-9B55-4DA2C34361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7302" y="4604290"/>
                    <a:ext cx="372649" cy="34347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1" name="35 Cuadro de texto">
                    <a:extLst>
                      <a:ext uri="{FF2B5EF4-FFF2-40B4-BE49-F238E27FC236}">
                        <a16:creationId xmlns:a16="http://schemas.microsoft.com/office/drawing/2014/main" id="{4EDC6137-946F-4553-9C4E-12FF1A650117}"/>
                      </a:ext>
                    </a:extLst>
                  </p:cNvPr>
                  <p:cNvSpPr txBox="1"/>
                  <p:nvPr/>
                </p:nvSpPr>
                <p:spPr>
                  <a:xfrm>
                    <a:off x="3125079" y="5010394"/>
                    <a:ext cx="372649" cy="343479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CO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201" name="35 Cuadro de texto">
                    <a:extLst>
                      <a:ext uri="{FF2B5EF4-FFF2-40B4-BE49-F238E27FC236}">
                        <a16:creationId xmlns:a16="http://schemas.microsoft.com/office/drawing/2014/main" id="{4EDC6137-946F-4553-9C4E-12FF1A6501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079" y="5010394"/>
                    <a:ext cx="372649" cy="34347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2" name="39 Cuadro de texto">
                    <a:extLst>
                      <a:ext uri="{FF2B5EF4-FFF2-40B4-BE49-F238E27FC236}">
                        <a16:creationId xmlns:a16="http://schemas.microsoft.com/office/drawing/2014/main" id="{3179CF48-D327-40E3-801E-91920A90BD63}"/>
                      </a:ext>
                    </a:extLst>
                  </p:cNvPr>
                  <p:cNvSpPr txBox="1"/>
                  <p:nvPr/>
                </p:nvSpPr>
                <p:spPr>
                  <a:xfrm>
                    <a:off x="1711690" y="5518830"/>
                    <a:ext cx="372649" cy="343479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202" name="39 Cuadro de texto">
                    <a:extLst>
                      <a:ext uri="{FF2B5EF4-FFF2-40B4-BE49-F238E27FC236}">
                        <a16:creationId xmlns:a16="http://schemas.microsoft.com/office/drawing/2014/main" id="{3179CF48-D327-40E3-801E-91920A90BD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1690" y="5518830"/>
                    <a:ext cx="372649" cy="34347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3" name="21 Conector recto de flecha">
                <a:extLst>
                  <a:ext uri="{FF2B5EF4-FFF2-40B4-BE49-F238E27FC236}">
                    <a16:creationId xmlns:a16="http://schemas.microsoft.com/office/drawing/2014/main" id="{E0CD05AC-5467-491C-8D61-8456695C0BF1}"/>
                  </a:ext>
                </a:extLst>
              </p:cNvPr>
              <p:cNvCxnSpPr/>
              <p:nvPr/>
            </p:nvCxnSpPr>
            <p:spPr>
              <a:xfrm>
                <a:off x="5868437" y="4976653"/>
                <a:ext cx="526329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32 Cuadro de texto">
                    <a:extLst>
                      <a:ext uri="{FF2B5EF4-FFF2-40B4-BE49-F238E27FC236}">
                        <a16:creationId xmlns:a16="http://schemas.microsoft.com/office/drawing/2014/main" id="{7A37CDA4-1F4B-4DC2-9D89-8940333809CE}"/>
                      </a:ext>
                    </a:extLst>
                  </p:cNvPr>
                  <p:cNvSpPr txBox="1"/>
                  <p:nvPr/>
                </p:nvSpPr>
                <p:spPr>
                  <a:xfrm>
                    <a:off x="5520916" y="4839491"/>
                    <a:ext cx="372649" cy="343479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204" name="32 Cuadro de texto">
                    <a:extLst>
                      <a:ext uri="{FF2B5EF4-FFF2-40B4-BE49-F238E27FC236}">
                        <a16:creationId xmlns:a16="http://schemas.microsoft.com/office/drawing/2014/main" id="{7A37CDA4-1F4B-4DC2-9D89-8940333809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0916" y="4839491"/>
                    <a:ext cx="372649" cy="34347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" name="33 Cuadro de texto">
                    <a:extLst>
                      <a:ext uri="{FF2B5EF4-FFF2-40B4-BE49-F238E27FC236}">
                        <a16:creationId xmlns:a16="http://schemas.microsoft.com/office/drawing/2014/main" id="{0332FA78-7C43-40A6-B976-9195F69AE0A5}"/>
                      </a:ext>
                    </a:extLst>
                  </p:cNvPr>
                  <p:cNvSpPr txBox="1"/>
                  <p:nvPr/>
                </p:nvSpPr>
                <p:spPr>
                  <a:xfrm>
                    <a:off x="5673124" y="5237311"/>
                    <a:ext cx="372649" cy="343479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CO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205" name="33 Cuadro de texto">
                    <a:extLst>
                      <a:ext uri="{FF2B5EF4-FFF2-40B4-BE49-F238E27FC236}">
                        <a16:creationId xmlns:a16="http://schemas.microsoft.com/office/drawing/2014/main" id="{0332FA78-7C43-40A6-B976-9195F69AE0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3124" y="5237311"/>
                    <a:ext cx="372649" cy="34347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6" name="9 Elipse">
                <a:extLst>
                  <a:ext uri="{FF2B5EF4-FFF2-40B4-BE49-F238E27FC236}">
                    <a16:creationId xmlns:a16="http://schemas.microsoft.com/office/drawing/2014/main" id="{193C3F69-47FA-493B-B326-0A1BCCC02C74}"/>
                  </a:ext>
                </a:extLst>
              </p:cNvPr>
              <p:cNvSpPr/>
              <p:nvPr/>
            </p:nvSpPr>
            <p:spPr>
              <a:xfrm>
                <a:off x="5538176" y="4841445"/>
                <a:ext cx="321273" cy="3212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  <p:cxnSp>
            <p:nvCxnSpPr>
              <p:cNvPr id="207" name="14 Conector recto de flecha">
                <a:extLst>
                  <a:ext uri="{FF2B5EF4-FFF2-40B4-BE49-F238E27FC236}">
                    <a16:creationId xmlns:a16="http://schemas.microsoft.com/office/drawing/2014/main" id="{605454FB-5D0C-4690-A5B7-20595B00F074}"/>
                  </a:ext>
                </a:extLst>
              </p:cNvPr>
              <p:cNvCxnSpPr/>
              <p:nvPr/>
            </p:nvCxnSpPr>
            <p:spPr>
              <a:xfrm>
                <a:off x="5712025" y="5173806"/>
                <a:ext cx="0" cy="4317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8" name="41 Cuadro de texto">
                    <a:extLst>
                      <a:ext uri="{FF2B5EF4-FFF2-40B4-BE49-F238E27FC236}">
                        <a16:creationId xmlns:a16="http://schemas.microsoft.com/office/drawing/2014/main" id="{7E65326D-62A0-4E06-A245-A23C5B11A24F}"/>
                      </a:ext>
                    </a:extLst>
                  </p:cNvPr>
                  <p:cNvSpPr txBox="1"/>
                  <p:nvPr/>
                </p:nvSpPr>
                <p:spPr>
                  <a:xfrm>
                    <a:off x="6331568" y="4839491"/>
                    <a:ext cx="372596" cy="343443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100" i="1" dirty="0" smtClean="0">
                                  <a:effectLst/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s-ES" sz="11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ES" sz="11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208" name="41 Cuadro de texto">
                    <a:extLst>
                      <a:ext uri="{FF2B5EF4-FFF2-40B4-BE49-F238E27FC236}">
                        <a16:creationId xmlns:a16="http://schemas.microsoft.com/office/drawing/2014/main" id="{7E65326D-62A0-4E06-A245-A23C5B11A2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1568" y="4839491"/>
                    <a:ext cx="372596" cy="343443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" name="17 Conector recto de flecha">
                <a:extLst>
                  <a:ext uri="{FF2B5EF4-FFF2-40B4-BE49-F238E27FC236}">
                    <a16:creationId xmlns:a16="http://schemas.microsoft.com/office/drawing/2014/main" id="{0247E0F7-F240-42CB-84CA-DE88241ED93B}"/>
                  </a:ext>
                </a:extLst>
              </p:cNvPr>
              <p:cNvCxnSpPr/>
              <p:nvPr/>
            </p:nvCxnSpPr>
            <p:spPr>
              <a:xfrm flipV="1">
                <a:off x="2039350" y="4886281"/>
                <a:ext cx="1056925" cy="690682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17 Conector recto de flecha">
                <a:extLst>
                  <a:ext uri="{FF2B5EF4-FFF2-40B4-BE49-F238E27FC236}">
                    <a16:creationId xmlns:a16="http://schemas.microsoft.com/office/drawing/2014/main" id="{28EA49D5-3D39-480A-A0F8-FE1D6E748A63}"/>
                  </a:ext>
                </a:extLst>
              </p:cNvPr>
              <p:cNvCxnSpPr>
                <a:endCxn id="239" idx="2"/>
              </p:cNvCxnSpPr>
              <p:nvPr/>
            </p:nvCxnSpPr>
            <p:spPr>
              <a:xfrm flipV="1">
                <a:off x="1916019" y="3979277"/>
                <a:ext cx="1273437" cy="1520734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13 Conector recto de flecha">
                <a:extLst>
                  <a:ext uri="{FF2B5EF4-FFF2-40B4-BE49-F238E27FC236}">
                    <a16:creationId xmlns:a16="http://schemas.microsoft.com/office/drawing/2014/main" id="{C4B8036C-DC6C-46B2-A0E2-916252ACB138}"/>
                  </a:ext>
                </a:extLst>
              </p:cNvPr>
              <p:cNvCxnSpPr>
                <a:endCxn id="196" idx="1"/>
              </p:cNvCxnSpPr>
              <p:nvPr/>
            </p:nvCxnSpPr>
            <p:spPr>
              <a:xfrm>
                <a:off x="2005234" y="3920978"/>
                <a:ext cx="1111480" cy="1557632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13 Conector recto de flecha">
                <a:extLst>
                  <a:ext uri="{FF2B5EF4-FFF2-40B4-BE49-F238E27FC236}">
                    <a16:creationId xmlns:a16="http://schemas.microsoft.com/office/drawing/2014/main" id="{892F734E-087C-441F-AF9D-0D9E6F5A53BA}"/>
                  </a:ext>
                </a:extLst>
              </p:cNvPr>
              <p:cNvCxnSpPr>
                <a:endCxn id="196" idx="2"/>
              </p:cNvCxnSpPr>
              <p:nvPr/>
            </p:nvCxnSpPr>
            <p:spPr>
              <a:xfrm>
                <a:off x="1997787" y="4903487"/>
                <a:ext cx="1071878" cy="688712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4" name="26 Cuadro de texto">
                    <a:extLst>
                      <a:ext uri="{FF2B5EF4-FFF2-40B4-BE49-F238E27FC236}">
                        <a16:creationId xmlns:a16="http://schemas.microsoft.com/office/drawing/2014/main" id="{D3D2D176-3548-4E3F-B7F0-57418C85B672}"/>
                      </a:ext>
                    </a:extLst>
                  </p:cNvPr>
                  <p:cNvSpPr txBox="1"/>
                  <p:nvPr/>
                </p:nvSpPr>
                <p:spPr>
                  <a:xfrm>
                    <a:off x="1900808" y="4085173"/>
                    <a:ext cx="373033" cy="314425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  <m:r>
                                <a:rPr lang="es-ES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214" name="26 Cuadro de texto">
                    <a:extLst>
                      <a:ext uri="{FF2B5EF4-FFF2-40B4-BE49-F238E27FC236}">
                        <a16:creationId xmlns:a16="http://schemas.microsoft.com/office/drawing/2014/main" id="{D3D2D176-3548-4E3F-B7F0-57418C85B6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0808" y="4085173"/>
                    <a:ext cx="373033" cy="31442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5" name="28 Cuadro de texto">
                    <a:extLst>
                      <a:ext uri="{FF2B5EF4-FFF2-40B4-BE49-F238E27FC236}">
                        <a16:creationId xmlns:a16="http://schemas.microsoft.com/office/drawing/2014/main" id="{DA651991-6658-485D-8355-43F35CD382A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1913" y="4743023"/>
                    <a:ext cx="373033" cy="314425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  <m:r>
                                <a:rPr lang="es-ES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215" name="28 Cuadro de texto">
                    <a:extLst>
                      <a:ext uri="{FF2B5EF4-FFF2-40B4-BE49-F238E27FC236}">
                        <a16:creationId xmlns:a16="http://schemas.microsoft.com/office/drawing/2014/main" id="{DA651991-6658-485D-8355-43F35CD382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1913" y="4743023"/>
                    <a:ext cx="373033" cy="31442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6" name="25 Cuadro de texto">
                    <a:extLst>
                      <a:ext uri="{FF2B5EF4-FFF2-40B4-BE49-F238E27FC236}">
                        <a16:creationId xmlns:a16="http://schemas.microsoft.com/office/drawing/2014/main" id="{AA6689E5-9707-441E-A58C-88C06BCB84A7}"/>
                      </a:ext>
                    </a:extLst>
                  </p:cNvPr>
                  <p:cNvSpPr txBox="1"/>
                  <p:nvPr/>
                </p:nvSpPr>
                <p:spPr>
                  <a:xfrm>
                    <a:off x="1723265" y="5115747"/>
                    <a:ext cx="372702" cy="343499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216" name="25 Cuadro de texto">
                    <a:extLst>
                      <a:ext uri="{FF2B5EF4-FFF2-40B4-BE49-F238E27FC236}">
                        <a16:creationId xmlns:a16="http://schemas.microsoft.com/office/drawing/2014/main" id="{AA6689E5-9707-441E-A58C-88C06BCB84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3265" y="5115747"/>
                    <a:ext cx="372702" cy="343499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7" name="25 Cuadro de texto">
                    <a:extLst>
                      <a:ext uri="{FF2B5EF4-FFF2-40B4-BE49-F238E27FC236}">
                        <a16:creationId xmlns:a16="http://schemas.microsoft.com/office/drawing/2014/main" id="{5DBDA3EE-E9D2-4197-AEEA-CF1367B36988}"/>
                      </a:ext>
                    </a:extLst>
                  </p:cNvPr>
                  <p:cNvSpPr txBox="1"/>
                  <p:nvPr/>
                </p:nvSpPr>
                <p:spPr>
                  <a:xfrm>
                    <a:off x="2045427" y="5142727"/>
                    <a:ext cx="372702" cy="343499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32</m:t>
                              </m:r>
                            </m:sub>
                            <m:sup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217" name="25 Cuadro de texto">
                    <a:extLst>
                      <a:ext uri="{FF2B5EF4-FFF2-40B4-BE49-F238E27FC236}">
                        <a16:creationId xmlns:a16="http://schemas.microsoft.com/office/drawing/2014/main" id="{5DBDA3EE-E9D2-4197-AEEA-CF1367B369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5427" y="5142727"/>
                    <a:ext cx="372702" cy="34349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8" name="25 Cuadro de texto">
                    <a:extLst>
                      <a:ext uri="{FF2B5EF4-FFF2-40B4-BE49-F238E27FC236}">
                        <a16:creationId xmlns:a16="http://schemas.microsoft.com/office/drawing/2014/main" id="{94C423D4-53C3-447A-A872-CBC6AD6766D0}"/>
                      </a:ext>
                    </a:extLst>
                  </p:cNvPr>
                  <p:cNvSpPr txBox="1"/>
                  <p:nvPr/>
                </p:nvSpPr>
                <p:spPr>
                  <a:xfrm>
                    <a:off x="2266216" y="5639815"/>
                    <a:ext cx="372702" cy="343499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33</m:t>
                              </m:r>
                            </m:sub>
                            <m:sup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218" name="25 Cuadro de texto">
                    <a:extLst>
                      <a:ext uri="{FF2B5EF4-FFF2-40B4-BE49-F238E27FC236}">
                        <a16:creationId xmlns:a16="http://schemas.microsoft.com/office/drawing/2014/main" id="{94C423D4-53C3-447A-A872-CBC6AD6766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6216" y="5639815"/>
                    <a:ext cx="372702" cy="34349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9 Elipse">
                <a:extLst>
                  <a:ext uri="{FF2B5EF4-FFF2-40B4-BE49-F238E27FC236}">
                    <a16:creationId xmlns:a16="http://schemas.microsoft.com/office/drawing/2014/main" id="{19540CBD-0DAB-4CED-B771-DF350B3D13B4}"/>
                  </a:ext>
                </a:extLst>
              </p:cNvPr>
              <p:cNvSpPr/>
              <p:nvPr/>
            </p:nvSpPr>
            <p:spPr>
              <a:xfrm>
                <a:off x="4296089" y="5406391"/>
                <a:ext cx="321273" cy="32127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ES"/>
              </a:p>
            </p:txBody>
          </p:sp>
          <p:cxnSp>
            <p:nvCxnSpPr>
              <p:cNvPr id="107" name="14 Conector recto de flecha">
                <a:extLst>
                  <a:ext uri="{FF2B5EF4-FFF2-40B4-BE49-F238E27FC236}">
                    <a16:creationId xmlns:a16="http://schemas.microsoft.com/office/drawing/2014/main" id="{6C693903-F8F3-46AF-880F-B2D54605888C}"/>
                  </a:ext>
                </a:extLst>
              </p:cNvPr>
              <p:cNvCxnSpPr/>
              <p:nvPr/>
            </p:nvCxnSpPr>
            <p:spPr>
              <a:xfrm>
                <a:off x="4457005" y="5728226"/>
                <a:ext cx="0" cy="4317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37 Cuadro de texto">
                    <a:extLst>
                      <a:ext uri="{FF2B5EF4-FFF2-40B4-BE49-F238E27FC236}">
                        <a16:creationId xmlns:a16="http://schemas.microsoft.com/office/drawing/2014/main" id="{CFB7D6E6-C826-47E1-9F95-F730C35BE9AA}"/>
                      </a:ext>
                    </a:extLst>
                  </p:cNvPr>
                  <p:cNvSpPr txBox="1"/>
                  <p:nvPr/>
                </p:nvSpPr>
                <p:spPr>
                  <a:xfrm>
                    <a:off x="4264442" y="5395289"/>
                    <a:ext cx="372649" cy="343479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s-CO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108" name="37 Cuadro de texto">
                    <a:extLst>
                      <a:ext uri="{FF2B5EF4-FFF2-40B4-BE49-F238E27FC236}">
                        <a16:creationId xmlns:a16="http://schemas.microsoft.com/office/drawing/2014/main" id="{CFB7D6E6-C826-47E1-9F95-F730C35BE9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4442" y="5395289"/>
                    <a:ext cx="372649" cy="34347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" name="35 Cuadro de texto">
                    <a:extLst>
                      <a:ext uri="{FF2B5EF4-FFF2-40B4-BE49-F238E27FC236}">
                        <a16:creationId xmlns:a16="http://schemas.microsoft.com/office/drawing/2014/main" id="{347D09DF-6F9E-4DCD-B854-FA37085E6E96}"/>
                      </a:ext>
                    </a:extLst>
                  </p:cNvPr>
                  <p:cNvSpPr txBox="1"/>
                  <p:nvPr/>
                </p:nvSpPr>
                <p:spPr>
                  <a:xfrm>
                    <a:off x="4351503" y="4985225"/>
                    <a:ext cx="372649" cy="343479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CO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110" name="35 Cuadro de texto">
                    <a:extLst>
                      <a:ext uri="{FF2B5EF4-FFF2-40B4-BE49-F238E27FC236}">
                        <a16:creationId xmlns:a16="http://schemas.microsoft.com/office/drawing/2014/main" id="{347D09DF-6F9E-4DCD-B854-FA37085E6E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1503" y="4985225"/>
                    <a:ext cx="372649" cy="34347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D5E02EC4-DE4E-4BBD-843F-2CA4920C9DB5}"/>
                  </a:ext>
                </a:extLst>
              </p:cNvPr>
              <p:cNvGrpSpPr/>
              <p:nvPr/>
            </p:nvGrpSpPr>
            <p:grpSpPr>
              <a:xfrm>
                <a:off x="4264109" y="4589916"/>
                <a:ext cx="372649" cy="343479"/>
                <a:chOff x="4244965" y="4572059"/>
                <a:chExt cx="372649" cy="34347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9" name="37 Cuadro de texto">
                      <a:extLst>
                        <a:ext uri="{FF2B5EF4-FFF2-40B4-BE49-F238E27FC236}">
                          <a16:creationId xmlns:a16="http://schemas.microsoft.com/office/drawing/2014/main" id="{76994CC7-5851-43C4-9AD9-D827B49E48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44965" y="4572059"/>
                      <a:ext cx="372649" cy="34347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10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s-CO" sz="1100" b="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𝑙</m:t>
                                </m:r>
                              </m:sup>
                            </m:sSub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09" name="37 Cuadro de texto">
                      <a:extLst>
                        <a:ext uri="{FF2B5EF4-FFF2-40B4-BE49-F238E27FC236}">
                          <a16:creationId xmlns:a16="http://schemas.microsoft.com/office/drawing/2014/main" id="{76994CC7-5851-43C4-9AD9-D827B49E48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44965" y="4572059"/>
                      <a:ext cx="372649" cy="34347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5" name="9 Elipse">
                  <a:extLst>
                    <a:ext uri="{FF2B5EF4-FFF2-40B4-BE49-F238E27FC236}">
                      <a16:creationId xmlns:a16="http://schemas.microsoft.com/office/drawing/2014/main" id="{C2CE09AF-1FDC-446D-A845-33B37876901E}"/>
                    </a:ext>
                  </a:extLst>
                </p:cNvPr>
                <p:cNvSpPr/>
                <p:nvPr/>
              </p:nvSpPr>
              <p:spPr>
                <a:xfrm>
                  <a:off x="4282495" y="4582210"/>
                  <a:ext cx="321273" cy="3212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</p:grpSp>
          <p:grpSp>
            <p:nvGrpSpPr>
              <p:cNvPr id="116" name="Grupo 115">
                <a:extLst>
                  <a:ext uri="{FF2B5EF4-FFF2-40B4-BE49-F238E27FC236}">
                    <a16:creationId xmlns:a16="http://schemas.microsoft.com/office/drawing/2014/main" id="{20C65722-3AD9-4CB5-A382-CC628D14492F}"/>
                  </a:ext>
                </a:extLst>
              </p:cNvPr>
              <p:cNvGrpSpPr/>
              <p:nvPr/>
            </p:nvGrpSpPr>
            <p:grpSpPr>
              <a:xfrm>
                <a:off x="4257809" y="3631912"/>
                <a:ext cx="372649" cy="343479"/>
                <a:chOff x="4244965" y="4572059"/>
                <a:chExt cx="372649" cy="34347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7" name="37 Cuadro de texto">
                      <a:extLst>
                        <a:ext uri="{FF2B5EF4-FFF2-40B4-BE49-F238E27FC236}">
                          <a16:creationId xmlns:a16="http://schemas.microsoft.com/office/drawing/2014/main" id="{BB8424C7-DF8B-41AF-ADCA-A71D682227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44965" y="4572059"/>
                      <a:ext cx="372649" cy="34347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10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s-E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s-CO" sz="1100" b="0" i="1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𝑙</m:t>
                                </m:r>
                              </m:sup>
                            </m:sSub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17" name="37 Cuadro de texto">
                      <a:extLst>
                        <a:ext uri="{FF2B5EF4-FFF2-40B4-BE49-F238E27FC236}">
                          <a16:creationId xmlns:a16="http://schemas.microsoft.com/office/drawing/2014/main" id="{BB8424C7-DF8B-41AF-ADCA-A71D682227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44965" y="4572059"/>
                      <a:ext cx="372649" cy="343479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8" name="9 Elipse">
                  <a:extLst>
                    <a:ext uri="{FF2B5EF4-FFF2-40B4-BE49-F238E27FC236}">
                      <a16:creationId xmlns:a16="http://schemas.microsoft.com/office/drawing/2014/main" id="{56B4F8C6-CBC7-4FBE-A1AE-E58DDEAC082A}"/>
                    </a:ext>
                  </a:extLst>
                </p:cNvPr>
                <p:cNvSpPr/>
                <p:nvPr/>
              </p:nvSpPr>
              <p:spPr>
                <a:xfrm>
                  <a:off x="4282495" y="4582210"/>
                  <a:ext cx="321273" cy="32127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s-ES"/>
                </a:p>
              </p:txBody>
            </p:sp>
          </p:grpSp>
          <p:cxnSp>
            <p:nvCxnSpPr>
              <p:cNvPr id="119" name="14 Conector recto de flecha">
                <a:extLst>
                  <a:ext uri="{FF2B5EF4-FFF2-40B4-BE49-F238E27FC236}">
                    <a16:creationId xmlns:a16="http://schemas.microsoft.com/office/drawing/2014/main" id="{1492DE08-B960-4C58-B95F-B1C81A0DEFEF}"/>
                  </a:ext>
                </a:extLst>
              </p:cNvPr>
              <p:cNvCxnSpPr/>
              <p:nvPr/>
            </p:nvCxnSpPr>
            <p:spPr>
              <a:xfrm>
                <a:off x="4450766" y="4915538"/>
                <a:ext cx="0" cy="4317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14 Conector recto de flecha">
                <a:extLst>
                  <a:ext uri="{FF2B5EF4-FFF2-40B4-BE49-F238E27FC236}">
                    <a16:creationId xmlns:a16="http://schemas.microsoft.com/office/drawing/2014/main" id="{5825ECB6-5D44-4877-9794-1356AC65316A}"/>
                  </a:ext>
                </a:extLst>
              </p:cNvPr>
              <p:cNvCxnSpPr/>
              <p:nvPr/>
            </p:nvCxnSpPr>
            <p:spPr>
              <a:xfrm>
                <a:off x="4443549" y="3975391"/>
                <a:ext cx="0" cy="4317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34 Cuadro de texto">
                    <a:extLst>
                      <a:ext uri="{FF2B5EF4-FFF2-40B4-BE49-F238E27FC236}">
                        <a16:creationId xmlns:a16="http://schemas.microsoft.com/office/drawing/2014/main" id="{A945EF1C-F5EC-4DBA-BEE3-7CF0ED37378D}"/>
                      </a:ext>
                    </a:extLst>
                  </p:cNvPr>
                  <p:cNvSpPr txBox="1"/>
                  <p:nvPr/>
                </p:nvSpPr>
                <p:spPr>
                  <a:xfrm>
                    <a:off x="4385675" y="3265610"/>
                    <a:ext cx="372649" cy="343479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CO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O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127" name="34 Cuadro de texto">
                    <a:extLst>
                      <a:ext uri="{FF2B5EF4-FFF2-40B4-BE49-F238E27FC236}">
                        <a16:creationId xmlns:a16="http://schemas.microsoft.com/office/drawing/2014/main" id="{A945EF1C-F5EC-4DBA-BEE3-7CF0ED3737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5675" y="3265610"/>
                    <a:ext cx="372649" cy="34347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6" name="15 Conector recto de flecha">
                <a:extLst>
                  <a:ext uri="{FF2B5EF4-FFF2-40B4-BE49-F238E27FC236}">
                    <a16:creationId xmlns:a16="http://schemas.microsoft.com/office/drawing/2014/main" id="{43AD0A6B-E9D0-4D13-B2D4-B71B17FD3E8C}"/>
                  </a:ext>
                </a:extLst>
              </p:cNvPr>
              <p:cNvCxnSpPr/>
              <p:nvPr/>
            </p:nvCxnSpPr>
            <p:spPr>
              <a:xfrm>
                <a:off x="4443549" y="3211612"/>
                <a:ext cx="0" cy="4317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456FBFD9-A358-4267-8EEA-3E8EFF1EB167}"/>
                  </a:ext>
                </a:extLst>
              </p:cNvPr>
              <p:cNvCxnSpPr/>
              <p:nvPr/>
            </p:nvCxnSpPr>
            <p:spPr>
              <a:xfrm flipV="1">
                <a:off x="3476920" y="3772247"/>
                <a:ext cx="709803" cy="74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cto 136">
                <a:extLst>
                  <a:ext uri="{FF2B5EF4-FFF2-40B4-BE49-F238E27FC236}">
                    <a16:creationId xmlns:a16="http://schemas.microsoft.com/office/drawing/2014/main" id="{FFC6F1E5-EC70-4E1C-8451-4D7EC1013056}"/>
                  </a:ext>
                </a:extLst>
              </p:cNvPr>
              <p:cNvCxnSpPr/>
              <p:nvPr/>
            </p:nvCxnSpPr>
            <p:spPr>
              <a:xfrm flipV="1">
                <a:off x="3472327" y="4743580"/>
                <a:ext cx="709803" cy="74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>
                <a:extLst>
                  <a:ext uri="{FF2B5EF4-FFF2-40B4-BE49-F238E27FC236}">
                    <a16:creationId xmlns:a16="http://schemas.microsoft.com/office/drawing/2014/main" id="{DB6849F4-896D-4D6F-BFD2-151A6458D7B9}"/>
                  </a:ext>
                </a:extLst>
              </p:cNvPr>
              <p:cNvCxnSpPr/>
              <p:nvPr/>
            </p:nvCxnSpPr>
            <p:spPr>
              <a:xfrm flipV="1">
                <a:off x="3476920" y="5582537"/>
                <a:ext cx="709803" cy="74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13 Conector recto de flecha">
                <a:extLst>
                  <a:ext uri="{FF2B5EF4-FFF2-40B4-BE49-F238E27FC236}">
                    <a16:creationId xmlns:a16="http://schemas.microsoft.com/office/drawing/2014/main" id="{A7244918-AC5B-4DC5-B5FC-08DA4A483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2912" y="3772247"/>
                <a:ext cx="980740" cy="396456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13 Conector recto de flecha">
                <a:extLst>
                  <a:ext uri="{FF2B5EF4-FFF2-40B4-BE49-F238E27FC236}">
                    <a16:creationId xmlns:a16="http://schemas.microsoft.com/office/drawing/2014/main" id="{E59BE9D1-CA86-4DA2-9A79-4A17E947230E}"/>
                  </a:ext>
                </a:extLst>
              </p:cNvPr>
              <p:cNvCxnSpPr>
                <a:cxnSpLocks/>
                <a:endCxn id="206" idx="1"/>
              </p:cNvCxnSpPr>
              <p:nvPr/>
            </p:nvCxnSpPr>
            <p:spPr>
              <a:xfrm>
                <a:off x="4571999" y="3920978"/>
                <a:ext cx="1013226" cy="96751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13 Conector recto de flecha">
                <a:extLst>
                  <a:ext uri="{FF2B5EF4-FFF2-40B4-BE49-F238E27FC236}">
                    <a16:creationId xmlns:a16="http://schemas.microsoft.com/office/drawing/2014/main" id="{74C23D3C-BC78-4574-BE3C-E060BA40F157}"/>
                  </a:ext>
                </a:extLst>
              </p:cNvPr>
              <p:cNvCxnSpPr>
                <a:cxnSpLocks/>
                <a:stCxn id="115" idx="7"/>
                <a:endCxn id="235" idx="1"/>
              </p:cNvCxnSpPr>
              <p:nvPr/>
            </p:nvCxnSpPr>
            <p:spPr>
              <a:xfrm flipV="1">
                <a:off x="4575863" y="4270335"/>
                <a:ext cx="945053" cy="376782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13 Conector recto de flecha">
                <a:extLst>
                  <a:ext uri="{FF2B5EF4-FFF2-40B4-BE49-F238E27FC236}">
                    <a16:creationId xmlns:a16="http://schemas.microsoft.com/office/drawing/2014/main" id="{E1DC56FC-01FE-442B-BDFD-3AB28688ECF0}"/>
                  </a:ext>
                </a:extLst>
              </p:cNvPr>
              <p:cNvCxnSpPr>
                <a:cxnSpLocks/>
                <a:endCxn id="206" idx="2"/>
              </p:cNvCxnSpPr>
              <p:nvPr/>
            </p:nvCxnSpPr>
            <p:spPr>
              <a:xfrm>
                <a:off x="4629835" y="4788457"/>
                <a:ext cx="908341" cy="21362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13 Conector recto de flecha">
                <a:extLst>
                  <a:ext uri="{FF2B5EF4-FFF2-40B4-BE49-F238E27FC236}">
                    <a16:creationId xmlns:a16="http://schemas.microsoft.com/office/drawing/2014/main" id="{D38A4957-924F-4390-86D4-234E10BF3E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9793" y="4391089"/>
                <a:ext cx="1024773" cy="103719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13 Conector recto de flecha">
                <a:extLst>
                  <a:ext uri="{FF2B5EF4-FFF2-40B4-BE49-F238E27FC236}">
                    <a16:creationId xmlns:a16="http://schemas.microsoft.com/office/drawing/2014/main" id="{46EBF65C-7C06-479C-B309-72364F8BDABA}"/>
                  </a:ext>
                </a:extLst>
              </p:cNvPr>
              <p:cNvCxnSpPr>
                <a:cxnSpLocks/>
                <a:stCxn id="108" idx="3"/>
              </p:cNvCxnSpPr>
              <p:nvPr/>
            </p:nvCxnSpPr>
            <p:spPr>
              <a:xfrm flipV="1">
                <a:off x="4637091" y="5163631"/>
                <a:ext cx="1036225" cy="40339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35 Cuadro de texto">
                    <a:extLst>
                      <a:ext uri="{FF2B5EF4-FFF2-40B4-BE49-F238E27FC236}">
                        <a16:creationId xmlns:a16="http://schemas.microsoft.com/office/drawing/2014/main" id="{81BD38DB-865C-4DC3-8FD1-4FB0D4745D2B}"/>
                      </a:ext>
                    </a:extLst>
                  </p:cNvPr>
                  <p:cNvSpPr txBox="1"/>
                  <p:nvPr/>
                </p:nvSpPr>
                <p:spPr>
                  <a:xfrm>
                    <a:off x="4369126" y="5786764"/>
                    <a:ext cx="372649" cy="343479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CO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s-CO" sz="1100" b="0" i="1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146" name="35 Cuadro de texto">
                    <a:extLst>
                      <a:ext uri="{FF2B5EF4-FFF2-40B4-BE49-F238E27FC236}">
                        <a16:creationId xmlns:a16="http://schemas.microsoft.com/office/drawing/2014/main" id="{81BD38DB-865C-4DC3-8FD1-4FB0D4745D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9126" y="5786764"/>
                    <a:ext cx="372649" cy="34347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C876F741-C81D-42CC-8867-E671088A09DA}"/>
                </a:ext>
              </a:extLst>
            </p:cNvPr>
            <p:cNvSpPr/>
            <p:nvPr/>
          </p:nvSpPr>
          <p:spPr>
            <a:xfrm>
              <a:off x="1375212" y="2718717"/>
              <a:ext cx="1300406" cy="3315398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FB4A4E66-4210-42B7-816A-686747684C1D}"/>
                </a:ext>
              </a:extLst>
            </p:cNvPr>
            <p:cNvSpPr/>
            <p:nvPr/>
          </p:nvSpPr>
          <p:spPr>
            <a:xfrm>
              <a:off x="2944795" y="2716789"/>
              <a:ext cx="1300406" cy="3297996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006909D2-A4B4-4A60-9FFF-236E822C1AF2}"/>
                </a:ext>
              </a:extLst>
            </p:cNvPr>
            <p:cNvSpPr/>
            <p:nvPr/>
          </p:nvSpPr>
          <p:spPr>
            <a:xfrm>
              <a:off x="4494654" y="2709166"/>
              <a:ext cx="1300406" cy="3289296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8D64ED8C-F3ED-4D59-9944-DCD90BB6A991}"/>
                </a:ext>
              </a:extLst>
            </p:cNvPr>
            <p:cNvSpPr/>
            <p:nvPr/>
          </p:nvSpPr>
          <p:spPr>
            <a:xfrm>
              <a:off x="6065502" y="2709166"/>
              <a:ext cx="1300406" cy="3289296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2" name="Rectángulo 151">
              <a:extLst>
                <a:ext uri="{FF2B5EF4-FFF2-40B4-BE49-F238E27FC236}">
                  <a16:creationId xmlns:a16="http://schemas.microsoft.com/office/drawing/2014/main" id="{2E0DC3B8-9BD6-42C2-9C60-836359BE5ABE}"/>
                </a:ext>
              </a:extLst>
            </p:cNvPr>
            <p:cNvSpPr/>
            <p:nvPr/>
          </p:nvSpPr>
          <p:spPr>
            <a:xfrm>
              <a:off x="3612542" y="2255660"/>
              <a:ext cx="8274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err="1">
                  <a:solidFill>
                    <a:srgbClr val="002060"/>
                  </a:solidFill>
                </a:rPr>
                <a:t>Capa</a:t>
              </a:r>
              <a:r>
                <a:rPr lang="en-US" b="1">
                  <a:solidFill>
                    <a:srgbClr val="002060"/>
                  </a:solidFill>
                </a:rPr>
                <a:t> 2</a:t>
              </a:r>
              <a:endParaRPr lang="es-CO"/>
            </a:p>
          </p:txBody>
        </p:sp>
        <p:sp>
          <p:nvSpPr>
            <p:cNvPr id="153" name="Rectángulo 152">
              <a:extLst>
                <a:ext uri="{FF2B5EF4-FFF2-40B4-BE49-F238E27FC236}">
                  <a16:creationId xmlns:a16="http://schemas.microsoft.com/office/drawing/2014/main" id="{1A91FA09-4093-4619-82EC-3A8EDA75D950}"/>
                </a:ext>
              </a:extLst>
            </p:cNvPr>
            <p:cNvSpPr/>
            <p:nvPr/>
          </p:nvSpPr>
          <p:spPr>
            <a:xfrm>
              <a:off x="5086808" y="2257716"/>
              <a:ext cx="7665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err="1">
                  <a:solidFill>
                    <a:srgbClr val="002060"/>
                  </a:solidFill>
                </a:rPr>
                <a:t>Capa</a:t>
              </a:r>
              <a:r>
                <a:rPr lang="en-US" b="1">
                  <a:solidFill>
                    <a:srgbClr val="002060"/>
                  </a:solidFill>
                </a:rPr>
                <a:t> </a:t>
              </a:r>
              <a:r>
                <a:rPr lang="en-US" b="1" i="1">
                  <a:solidFill>
                    <a:srgbClr val="002060"/>
                  </a:solidFill>
                </a:rPr>
                <a:t>l</a:t>
              </a:r>
              <a:endParaRPr lang="es-CO" i="1"/>
            </a:p>
          </p:txBody>
        </p:sp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02D802A4-DD47-47A3-AFD2-369D0ED927D7}"/>
                </a:ext>
              </a:extLst>
            </p:cNvPr>
            <p:cNvSpPr/>
            <p:nvPr/>
          </p:nvSpPr>
          <p:spPr>
            <a:xfrm>
              <a:off x="6538437" y="2267697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err="1">
                  <a:solidFill>
                    <a:srgbClr val="002060"/>
                  </a:solidFill>
                </a:rPr>
                <a:t>Capa</a:t>
              </a:r>
              <a:r>
                <a:rPr lang="en-US" b="1">
                  <a:solidFill>
                    <a:srgbClr val="002060"/>
                  </a:solidFill>
                </a:rPr>
                <a:t> C</a:t>
              </a:r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652963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>
          <a:xfrm>
            <a:off x="503081" y="50167"/>
            <a:ext cx="8197850" cy="1192212"/>
          </a:xfrm>
        </p:spPr>
        <p:txBody>
          <a:bodyPr>
            <a:normAutofit/>
          </a:bodyPr>
          <a:lstStyle/>
          <a:p>
            <a:pPr eaLnBrk="1" hangingPunct="1"/>
            <a:r>
              <a:rPr lang="es-CO" sz="5200" b="1">
                <a:solidFill>
                  <a:srgbClr val="002060"/>
                </a:solidFill>
              </a:rPr>
              <a:t>FORWARD-BACKWARD</a:t>
            </a:r>
            <a:endParaRPr lang="es-ES" sz="5200" b="1">
              <a:solidFill>
                <a:srgbClr val="002060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5455A25-1DA1-4CE7-90ED-9C5B91C36608}"/>
              </a:ext>
            </a:extLst>
          </p:cNvPr>
          <p:cNvGrpSpPr/>
          <p:nvPr/>
        </p:nvGrpSpPr>
        <p:grpSpPr>
          <a:xfrm>
            <a:off x="179512" y="1366764"/>
            <a:ext cx="9058527" cy="897854"/>
            <a:chOff x="92887" y="1393909"/>
            <a:chExt cx="9058527" cy="897854"/>
          </a:xfrm>
        </p:grpSpPr>
        <p:grpSp>
          <p:nvGrpSpPr>
            <p:cNvPr id="130" name="Grupo 129">
              <a:extLst>
                <a:ext uri="{FF2B5EF4-FFF2-40B4-BE49-F238E27FC236}">
                  <a16:creationId xmlns:a16="http://schemas.microsoft.com/office/drawing/2014/main" id="{259110E2-8719-4F81-9C5C-0A7BA1297D3C}"/>
                </a:ext>
              </a:extLst>
            </p:cNvPr>
            <p:cNvGrpSpPr/>
            <p:nvPr/>
          </p:nvGrpSpPr>
          <p:grpSpPr>
            <a:xfrm>
              <a:off x="7050620" y="1393909"/>
              <a:ext cx="2100794" cy="871541"/>
              <a:chOff x="1456993" y="1981394"/>
              <a:chExt cx="2100794" cy="871541"/>
            </a:xfrm>
          </p:grpSpPr>
          <p:sp>
            <p:nvSpPr>
              <p:cNvPr id="131" name="Rectángulo 130">
                <a:extLst>
                  <a:ext uri="{FF2B5EF4-FFF2-40B4-BE49-F238E27FC236}">
                    <a16:creationId xmlns:a16="http://schemas.microsoft.com/office/drawing/2014/main" id="{A71CB16C-B9F7-4D58-8B38-AB2EA383E9C4}"/>
                  </a:ext>
                </a:extLst>
              </p:cNvPr>
              <p:cNvSpPr/>
              <p:nvPr/>
            </p:nvSpPr>
            <p:spPr>
              <a:xfrm>
                <a:off x="1475657" y="1988840"/>
                <a:ext cx="1080119" cy="864095"/>
              </a:xfrm>
              <a:prstGeom prst="rect">
                <a:avLst/>
              </a:prstGeom>
              <a:solidFill>
                <a:schemeClr val="accent2">
                  <a:alpha val="18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Rectángulo 131">
                    <a:extLst>
                      <a:ext uri="{FF2B5EF4-FFF2-40B4-BE49-F238E27FC236}">
                        <a16:creationId xmlns:a16="http://schemas.microsoft.com/office/drawing/2014/main" id="{FAB301B6-BCC0-4A9F-9DF6-1626ECF5744C}"/>
                      </a:ext>
                    </a:extLst>
                  </p:cNvPr>
                  <p:cNvSpPr/>
                  <p:nvPr/>
                </p:nvSpPr>
                <p:spPr>
                  <a:xfrm>
                    <a:off x="1456993" y="2241376"/>
                    <a:ext cx="698102" cy="35965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p>
                          </m:sSup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p>
                          </m:sSup>
                        </m:oMath>
                      </m:oMathPara>
                    </a14:m>
                    <a:endParaRPr lang="es-CO" sz="1600"/>
                  </a:p>
                </p:txBody>
              </p:sp>
            </mc:Choice>
            <mc:Fallback>
              <p:sp>
                <p:nvSpPr>
                  <p:cNvPr id="132" name="Rectángulo 131">
                    <a:extLst>
                      <a:ext uri="{FF2B5EF4-FFF2-40B4-BE49-F238E27FC236}">
                        <a16:creationId xmlns:a16="http://schemas.microsoft.com/office/drawing/2014/main" id="{FAB301B6-BCC0-4A9F-9DF6-1626ECF574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6993" y="2241376"/>
                    <a:ext cx="698102" cy="3596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Conector recto 132">
                <a:extLst>
                  <a:ext uri="{FF2B5EF4-FFF2-40B4-BE49-F238E27FC236}">
                    <a16:creationId xmlns:a16="http://schemas.microsoft.com/office/drawing/2014/main" id="{DA4D01EE-1C66-4491-B1C9-2DFB66C9C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5095" y="1981394"/>
                <a:ext cx="0" cy="8640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4" name="Rectángulo 133">
                    <a:extLst>
                      <a:ext uri="{FF2B5EF4-FFF2-40B4-BE49-F238E27FC236}">
                        <a16:creationId xmlns:a16="http://schemas.microsoft.com/office/drawing/2014/main" id="{719084A4-F5FA-4709-BB18-ADF59DC126CC}"/>
                      </a:ext>
                    </a:extLst>
                  </p:cNvPr>
                  <p:cNvSpPr/>
                  <p:nvPr/>
                </p:nvSpPr>
                <p:spPr>
                  <a:xfrm>
                    <a:off x="2082628" y="2225665"/>
                    <a:ext cx="42082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p>
                          </m:sSup>
                        </m:oMath>
                      </m:oMathPara>
                    </a14:m>
                    <a:endParaRPr lang="es-CO" sz="1600"/>
                  </a:p>
                </p:txBody>
              </p:sp>
            </mc:Choice>
            <mc:Fallback>
              <p:sp>
                <p:nvSpPr>
                  <p:cNvPr id="134" name="Rectángulo 133">
                    <a:extLst>
                      <a:ext uri="{FF2B5EF4-FFF2-40B4-BE49-F238E27FC236}">
                        <a16:creationId xmlns:a16="http://schemas.microsoft.com/office/drawing/2014/main" id="{719084A4-F5FA-4709-BB18-ADF59DC126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628" y="2225665"/>
                    <a:ext cx="420820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5" name="19 Conector recto de flecha">
                <a:extLst>
                  <a:ext uri="{FF2B5EF4-FFF2-40B4-BE49-F238E27FC236}">
                    <a16:creationId xmlns:a16="http://schemas.microsoft.com/office/drawing/2014/main" id="{6152D6AF-B0C3-4846-96DC-193DC2085322}"/>
                  </a:ext>
                </a:extLst>
              </p:cNvPr>
              <p:cNvCxnSpPr/>
              <p:nvPr/>
            </p:nvCxnSpPr>
            <p:spPr>
              <a:xfrm>
                <a:off x="2555776" y="2426508"/>
                <a:ext cx="614284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Rectángulo 140">
                    <a:extLst>
                      <a:ext uri="{FF2B5EF4-FFF2-40B4-BE49-F238E27FC236}">
                        <a16:creationId xmlns:a16="http://schemas.microsoft.com/office/drawing/2014/main" id="{AA757746-3B25-4E1E-9BA0-29E2EF062B7F}"/>
                      </a:ext>
                    </a:extLst>
                  </p:cNvPr>
                  <p:cNvSpPr/>
                  <p:nvPr/>
                </p:nvSpPr>
                <p:spPr>
                  <a:xfrm>
                    <a:off x="2270048" y="2116607"/>
                    <a:ext cx="1287739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p>
                          </m:sSup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es-CO" sz="1600"/>
                  </a:p>
                </p:txBody>
              </p:sp>
            </mc:Choice>
            <mc:Fallback>
              <p:sp>
                <p:nvSpPr>
                  <p:cNvPr id="141" name="Rectángulo 140">
                    <a:extLst>
                      <a:ext uri="{FF2B5EF4-FFF2-40B4-BE49-F238E27FC236}">
                        <a16:creationId xmlns:a16="http://schemas.microsoft.com/office/drawing/2014/main" id="{AA757746-3B25-4E1E-9BA0-29E2EF062B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0048" y="2116607"/>
                    <a:ext cx="1287739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544F0E53-5142-4C77-B4A2-7F9C52AE30AE}"/>
                </a:ext>
              </a:extLst>
            </p:cNvPr>
            <p:cNvGrpSpPr/>
            <p:nvPr/>
          </p:nvGrpSpPr>
          <p:grpSpPr>
            <a:xfrm>
              <a:off x="92887" y="1403073"/>
              <a:ext cx="7210313" cy="888690"/>
              <a:chOff x="92887" y="1403073"/>
              <a:chExt cx="7210313" cy="888690"/>
            </a:xfrm>
          </p:grpSpPr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D8397E52-421A-4B76-8529-D737FBE8BFAA}"/>
                  </a:ext>
                </a:extLst>
              </p:cNvPr>
              <p:cNvGrpSpPr/>
              <p:nvPr/>
            </p:nvGrpSpPr>
            <p:grpSpPr>
              <a:xfrm>
                <a:off x="92887" y="1412776"/>
                <a:ext cx="2596114" cy="871541"/>
                <a:chOff x="844945" y="1981394"/>
                <a:chExt cx="2596114" cy="871541"/>
              </a:xfrm>
            </p:grpSpPr>
            <p:sp>
              <p:nvSpPr>
                <p:cNvPr id="97" name="Rectángulo 96">
                  <a:extLst>
                    <a:ext uri="{FF2B5EF4-FFF2-40B4-BE49-F238E27FC236}">
                      <a16:creationId xmlns:a16="http://schemas.microsoft.com/office/drawing/2014/main" id="{642024E6-459C-4F3E-894F-C0BF03806BA1}"/>
                    </a:ext>
                  </a:extLst>
                </p:cNvPr>
                <p:cNvSpPr/>
                <p:nvPr/>
              </p:nvSpPr>
              <p:spPr>
                <a:xfrm>
                  <a:off x="1475657" y="1988840"/>
                  <a:ext cx="1080119" cy="864095"/>
                </a:xfrm>
                <a:prstGeom prst="rect">
                  <a:avLst/>
                </a:prstGeom>
                <a:solidFill>
                  <a:schemeClr val="accent2">
                    <a:alpha val="18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98" name="19 Conector recto de flecha">
                  <a:extLst>
                    <a:ext uri="{FF2B5EF4-FFF2-40B4-BE49-F238E27FC236}">
                      <a16:creationId xmlns:a16="http://schemas.microsoft.com/office/drawing/2014/main" id="{ECDEBDE2-E1AA-429B-A231-EE779A0E0DD2}"/>
                    </a:ext>
                  </a:extLst>
                </p:cNvPr>
                <p:cNvCxnSpPr/>
                <p:nvPr/>
              </p:nvCxnSpPr>
              <p:spPr>
                <a:xfrm>
                  <a:off x="861372" y="2420888"/>
                  <a:ext cx="614284" cy="0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9" name="42 Cuadro de texto">
                      <a:extLst>
                        <a:ext uri="{FF2B5EF4-FFF2-40B4-BE49-F238E27FC236}">
                          <a16:creationId xmlns:a16="http://schemas.microsoft.com/office/drawing/2014/main" id="{E5E9DF09-11A6-45CA-B3EA-DD784D67FD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945" y="2157350"/>
                      <a:ext cx="612048" cy="400161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CO" sz="1100" b="0" i="1" smtClean="0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s-ES" sz="11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1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O" sz="11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s-CO" sz="11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99" name="42 Cuadro de texto">
                      <a:extLst>
                        <a:ext uri="{FF2B5EF4-FFF2-40B4-BE49-F238E27FC236}">
                          <a16:creationId xmlns:a16="http://schemas.microsoft.com/office/drawing/2014/main" id="{E5E9DF09-11A6-45CA-B3EA-DD784D67FD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945" y="2157350"/>
                      <a:ext cx="612048" cy="40016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" name="Rectángulo 2">
                      <a:extLst>
                        <a:ext uri="{FF2B5EF4-FFF2-40B4-BE49-F238E27FC236}">
                          <a16:creationId xmlns:a16="http://schemas.microsoft.com/office/drawing/2014/main" id="{4DEA9063-C612-4710-823E-096C5C432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6993" y="2241376"/>
                      <a:ext cx="698102" cy="34413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s-CO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oMath>
                        </m:oMathPara>
                      </a14:m>
                      <a:endParaRPr lang="es-CO" sz="1600"/>
                    </a:p>
                  </p:txBody>
                </p:sp>
              </mc:Choice>
              <mc:Fallback>
                <p:sp>
                  <p:nvSpPr>
                    <p:cNvPr id="3" name="Rectángulo 2">
                      <a:extLst>
                        <a:ext uri="{FF2B5EF4-FFF2-40B4-BE49-F238E27FC236}">
                          <a16:creationId xmlns:a16="http://schemas.microsoft.com/office/drawing/2014/main" id="{4DEA9063-C612-4710-823E-096C5C432C3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6993" y="2241376"/>
                      <a:ext cx="698102" cy="34413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Conector recto 7">
                  <a:extLst>
                    <a:ext uri="{FF2B5EF4-FFF2-40B4-BE49-F238E27FC236}">
                      <a16:creationId xmlns:a16="http://schemas.microsoft.com/office/drawing/2014/main" id="{12D1C2FA-C7C7-486B-98AA-35CC9F5AA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5095" y="1981394"/>
                  <a:ext cx="0" cy="864095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4" name="Rectángulo 103">
                      <a:extLst>
                        <a:ext uri="{FF2B5EF4-FFF2-40B4-BE49-F238E27FC236}">
                          <a16:creationId xmlns:a16="http://schemas.microsoft.com/office/drawing/2014/main" id="{8128B57F-21B5-40C7-9E85-94AA96567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628" y="2225665"/>
                      <a:ext cx="435247" cy="3441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oMath>
                        </m:oMathPara>
                      </a14:m>
                      <a:endParaRPr lang="es-CO" sz="1600"/>
                    </a:p>
                  </p:txBody>
                </p:sp>
              </mc:Choice>
              <mc:Fallback>
                <p:sp>
                  <p:nvSpPr>
                    <p:cNvPr id="104" name="Rectángulo 103">
                      <a:extLst>
                        <a:ext uri="{FF2B5EF4-FFF2-40B4-BE49-F238E27FC236}">
                          <a16:creationId xmlns:a16="http://schemas.microsoft.com/office/drawing/2014/main" id="{8128B57F-21B5-40C7-9E85-94AA96567EC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2628" y="2225665"/>
                      <a:ext cx="435247" cy="34413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2" name="19 Conector recto de flecha">
                  <a:extLst>
                    <a:ext uri="{FF2B5EF4-FFF2-40B4-BE49-F238E27FC236}">
                      <a16:creationId xmlns:a16="http://schemas.microsoft.com/office/drawing/2014/main" id="{93819185-07CC-4B91-82A0-76B10A69275A}"/>
                    </a:ext>
                  </a:extLst>
                </p:cNvPr>
                <p:cNvCxnSpPr/>
                <p:nvPr/>
              </p:nvCxnSpPr>
              <p:spPr>
                <a:xfrm>
                  <a:off x="2555776" y="2426508"/>
                  <a:ext cx="614284" cy="0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3" name="Rectángulo 112">
                      <a:extLst>
                        <a:ext uri="{FF2B5EF4-FFF2-40B4-BE49-F238E27FC236}">
                          <a16:creationId xmlns:a16="http://schemas.microsoft.com/office/drawing/2014/main" id="{B884F351-B17D-4ABB-B35E-0750AC4FA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3320" y="2140280"/>
                      <a:ext cx="1287739" cy="34413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oMath>
                        </m:oMathPara>
                      </a14:m>
                      <a:endParaRPr lang="es-CO" sz="1600"/>
                    </a:p>
                  </p:txBody>
                </p:sp>
              </mc:Choice>
              <mc:Fallback>
                <p:sp>
                  <p:nvSpPr>
                    <p:cNvPr id="113" name="Rectángulo 112">
                      <a:extLst>
                        <a:ext uri="{FF2B5EF4-FFF2-40B4-BE49-F238E27FC236}">
                          <a16:creationId xmlns:a16="http://schemas.microsoft.com/office/drawing/2014/main" id="{B884F351-B17D-4ABB-B35E-0750AC4FA65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3320" y="2140280"/>
                      <a:ext cx="1287739" cy="34413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4" name="Grupo 113">
                <a:extLst>
                  <a:ext uri="{FF2B5EF4-FFF2-40B4-BE49-F238E27FC236}">
                    <a16:creationId xmlns:a16="http://schemas.microsoft.com/office/drawing/2014/main" id="{87587CDF-DE64-4867-B183-DC80805F9BC3}"/>
                  </a:ext>
                </a:extLst>
              </p:cNvPr>
              <p:cNvGrpSpPr/>
              <p:nvPr/>
            </p:nvGrpSpPr>
            <p:grpSpPr>
              <a:xfrm>
                <a:off x="2392785" y="1420222"/>
                <a:ext cx="1984066" cy="871541"/>
                <a:chOff x="1456993" y="1981394"/>
                <a:chExt cx="1984066" cy="871541"/>
              </a:xfrm>
            </p:grpSpPr>
            <p:sp>
              <p:nvSpPr>
                <p:cNvPr id="121" name="Rectángulo 120">
                  <a:extLst>
                    <a:ext uri="{FF2B5EF4-FFF2-40B4-BE49-F238E27FC236}">
                      <a16:creationId xmlns:a16="http://schemas.microsoft.com/office/drawing/2014/main" id="{BEF6B5F1-6392-4AEE-BA96-F370B1AB60AC}"/>
                    </a:ext>
                  </a:extLst>
                </p:cNvPr>
                <p:cNvSpPr/>
                <p:nvPr/>
              </p:nvSpPr>
              <p:spPr>
                <a:xfrm>
                  <a:off x="1475657" y="1988840"/>
                  <a:ext cx="1080119" cy="864095"/>
                </a:xfrm>
                <a:prstGeom prst="rect">
                  <a:avLst/>
                </a:prstGeom>
                <a:solidFill>
                  <a:schemeClr val="accent2">
                    <a:alpha val="18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4" name="Rectángulo 123">
                      <a:extLst>
                        <a:ext uri="{FF2B5EF4-FFF2-40B4-BE49-F238E27FC236}">
                          <a16:creationId xmlns:a16="http://schemas.microsoft.com/office/drawing/2014/main" id="{03B60F44-E5F7-4502-B499-C131ABB17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6993" y="2241376"/>
                      <a:ext cx="698102" cy="34413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s-CO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oMath>
                        </m:oMathPara>
                      </a14:m>
                      <a:endParaRPr lang="es-CO" sz="1600"/>
                    </a:p>
                  </p:txBody>
                </p:sp>
              </mc:Choice>
              <mc:Fallback>
                <p:sp>
                  <p:nvSpPr>
                    <p:cNvPr id="124" name="Rectángulo 123">
                      <a:extLst>
                        <a:ext uri="{FF2B5EF4-FFF2-40B4-BE49-F238E27FC236}">
                          <a16:creationId xmlns:a16="http://schemas.microsoft.com/office/drawing/2014/main" id="{03B60F44-E5F7-4502-B499-C131ABB171F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56993" y="2241376"/>
                      <a:ext cx="698102" cy="34413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5" name="Conector recto 124">
                  <a:extLst>
                    <a:ext uri="{FF2B5EF4-FFF2-40B4-BE49-F238E27FC236}">
                      <a16:creationId xmlns:a16="http://schemas.microsoft.com/office/drawing/2014/main" id="{AD3C72C3-5379-452F-9A53-AC13D63867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5095" y="1981394"/>
                  <a:ext cx="0" cy="864095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6" name="Rectángulo 125">
                      <a:extLst>
                        <a:ext uri="{FF2B5EF4-FFF2-40B4-BE49-F238E27FC236}">
                          <a16:creationId xmlns:a16="http://schemas.microsoft.com/office/drawing/2014/main" id="{6C86D9E4-BFE2-4397-8233-42EE04864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628" y="2225665"/>
                      <a:ext cx="435247" cy="3441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oMath>
                        </m:oMathPara>
                      </a14:m>
                      <a:endParaRPr lang="es-CO" sz="1600"/>
                    </a:p>
                  </p:txBody>
                </p:sp>
              </mc:Choice>
              <mc:Fallback>
                <p:sp>
                  <p:nvSpPr>
                    <p:cNvPr id="126" name="Rectángulo 125">
                      <a:extLst>
                        <a:ext uri="{FF2B5EF4-FFF2-40B4-BE49-F238E27FC236}">
                          <a16:creationId xmlns:a16="http://schemas.microsoft.com/office/drawing/2014/main" id="{6C86D9E4-BFE2-4397-8233-42EE04864FF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2628" y="2225665"/>
                      <a:ext cx="435247" cy="34413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8" name="19 Conector recto de flecha">
                  <a:extLst>
                    <a:ext uri="{FF2B5EF4-FFF2-40B4-BE49-F238E27FC236}">
                      <a16:creationId xmlns:a16="http://schemas.microsoft.com/office/drawing/2014/main" id="{7AB57530-4F2A-46BC-A2E3-70E764D25CF5}"/>
                    </a:ext>
                  </a:extLst>
                </p:cNvPr>
                <p:cNvCxnSpPr/>
                <p:nvPr/>
              </p:nvCxnSpPr>
              <p:spPr>
                <a:xfrm>
                  <a:off x="2555776" y="2426508"/>
                  <a:ext cx="614284" cy="0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9" name="Rectángulo 128">
                      <a:extLst>
                        <a:ext uri="{FF2B5EF4-FFF2-40B4-BE49-F238E27FC236}">
                          <a16:creationId xmlns:a16="http://schemas.microsoft.com/office/drawing/2014/main" id="{00A375B1-4598-44B4-A432-69D282FD6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3320" y="2140280"/>
                      <a:ext cx="1287739" cy="34413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oMath>
                        </m:oMathPara>
                      </a14:m>
                      <a:endParaRPr lang="es-CO" sz="1600"/>
                    </a:p>
                  </p:txBody>
                </p:sp>
              </mc:Choice>
              <mc:Fallback>
                <p:sp>
                  <p:nvSpPr>
                    <p:cNvPr id="129" name="Rectángulo 128">
                      <a:extLst>
                        <a:ext uri="{FF2B5EF4-FFF2-40B4-BE49-F238E27FC236}">
                          <a16:creationId xmlns:a16="http://schemas.microsoft.com/office/drawing/2014/main" id="{00A375B1-4598-44B4-A432-69D282FD68C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3320" y="2140280"/>
                      <a:ext cx="1287739" cy="344133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upo 146">
                <a:extLst>
                  <a:ext uri="{FF2B5EF4-FFF2-40B4-BE49-F238E27FC236}">
                    <a16:creationId xmlns:a16="http://schemas.microsoft.com/office/drawing/2014/main" id="{35852C25-1A18-4F40-A637-42289CF11B9D}"/>
                  </a:ext>
                </a:extLst>
              </p:cNvPr>
              <p:cNvGrpSpPr/>
              <p:nvPr/>
            </p:nvGrpSpPr>
            <p:grpSpPr>
              <a:xfrm>
                <a:off x="5387834" y="1403073"/>
                <a:ext cx="1915366" cy="871541"/>
                <a:chOff x="1475657" y="1981394"/>
                <a:chExt cx="1915366" cy="871541"/>
              </a:xfrm>
            </p:grpSpPr>
            <p:sp>
              <p:nvSpPr>
                <p:cNvPr id="148" name="Rectángulo 147">
                  <a:extLst>
                    <a:ext uri="{FF2B5EF4-FFF2-40B4-BE49-F238E27FC236}">
                      <a16:creationId xmlns:a16="http://schemas.microsoft.com/office/drawing/2014/main" id="{50256512-D224-45BB-8456-30FA6AC75684}"/>
                    </a:ext>
                  </a:extLst>
                </p:cNvPr>
                <p:cNvSpPr/>
                <p:nvPr/>
              </p:nvSpPr>
              <p:spPr>
                <a:xfrm>
                  <a:off x="1475657" y="1988840"/>
                  <a:ext cx="1080119" cy="864095"/>
                </a:xfrm>
                <a:prstGeom prst="rect">
                  <a:avLst/>
                </a:prstGeom>
                <a:solidFill>
                  <a:schemeClr val="accent2">
                    <a:alpha val="18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5" name="Rectángulo 154">
                      <a:extLst>
                        <a:ext uri="{FF2B5EF4-FFF2-40B4-BE49-F238E27FC236}">
                          <a16:creationId xmlns:a16="http://schemas.microsoft.com/office/drawing/2014/main" id="{1C012091-32C9-45C8-9559-87929A2A0A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2919" y="2086882"/>
                      <a:ext cx="554069" cy="60337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oMath>
                        </m:oMathPara>
                      </a14:m>
                      <a:endParaRPr lang="es-CO" sz="1600" b="1" i="1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CO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sup>
                            </m:sSup>
                          </m:oMath>
                        </m:oMathPara>
                      </a14:m>
                      <a:endParaRPr lang="es-CO" sz="1600"/>
                    </a:p>
                  </p:txBody>
                </p:sp>
              </mc:Choice>
              <mc:Fallback>
                <p:sp>
                  <p:nvSpPr>
                    <p:cNvPr id="155" name="Rectángulo 154">
                      <a:extLst>
                        <a:ext uri="{FF2B5EF4-FFF2-40B4-BE49-F238E27FC236}">
                          <a16:creationId xmlns:a16="http://schemas.microsoft.com/office/drawing/2014/main" id="{1C012091-32C9-45C8-9559-87929A2A0A2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22919" y="2086882"/>
                      <a:ext cx="554069" cy="60337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Conector recto 155">
                  <a:extLst>
                    <a:ext uri="{FF2B5EF4-FFF2-40B4-BE49-F238E27FC236}">
                      <a16:creationId xmlns:a16="http://schemas.microsoft.com/office/drawing/2014/main" id="{ADD56662-8016-4605-94DF-8834EFCB3B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5095" y="1981394"/>
                  <a:ext cx="0" cy="864095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7" name="Rectángulo 156">
                      <a:extLst>
                        <a:ext uri="{FF2B5EF4-FFF2-40B4-BE49-F238E27FC236}">
                          <a16:creationId xmlns:a16="http://schemas.microsoft.com/office/drawing/2014/main" id="{3699AD17-49D0-4D8D-A50F-A5DAB9FFF0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628" y="2225665"/>
                      <a:ext cx="401584" cy="34785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sup>
                            </m:sSup>
                          </m:oMath>
                        </m:oMathPara>
                      </a14:m>
                      <a:endParaRPr lang="es-CO" sz="1600"/>
                    </a:p>
                  </p:txBody>
                </p:sp>
              </mc:Choice>
              <mc:Fallback>
                <p:sp>
                  <p:nvSpPr>
                    <p:cNvPr id="157" name="Rectángulo 156">
                      <a:extLst>
                        <a:ext uri="{FF2B5EF4-FFF2-40B4-BE49-F238E27FC236}">
                          <a16:creationId xmlns:a16="http://schemas.microsoft.com/office/drawing/2014/main" id="{3699AD17-49D0-4D8D-A50F-A5DAB9FFF04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2628" y="2225665"/>
                      <a:ext cx="401584" cy="34785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8" name="19 Conector recto de flecha">
                  <a:extLst>
                    <a:ext uri="{FF2B5EF4-FFF2-40B4-BE49-F238E27FC236}">
                      <a16:creationId xmlns:a16="http://schemas.microsoft.com/office/drawing/2014/main" id="{4918C4BE-6620-49D2-95C9-D708DBA03824}"/>
                    </a:ext>
                  </a:extLst>
                </p:cNvPr>
                <p:cNvCxnSpPr/>
                <p:nvPr/>
              </p:nvCxnSpPr>
              <p:spPr>
                <a:xfrm>
                  <a:off x="2555776" y="2426508"/>
                  <a:ext cx="614284" cy="0"/>
                </a:xfrm>
                <a:prstGeom prst="straightConnector1">
                  <a:avLst/>
                </a:prstGeom>
                <a:ln w="127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9" name="Rectángulo 158">
                      <a:extLst>
                        <a:ext uri="{FF2B5EF4-FFF2-40B4-BE49-F238E27FC236}">
                          <a16:creationId xmlns:a16="http://schemas.microsoft.com/office/drawing/2014/main" id="{FDDB5136-DCFF-4D5B-87C8-443880C40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4673" y="2026128"/>
                      <a:ext cx="1056350" cy="3596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sup>
                            </m:sSup>
                            <m:r>
                              <a:rPr lang="es-CO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oMath>
                        </m:oMathPara>
                      </a14:m>
                      <a:endParaRPr lang="es-CO" sz="1600"/>
                    </a:p>
                  </p:txBody>
                </p:sp>
              </mc:Choice>
              <mc:Fallback>
                <p:sp>
                  <p:nvSpPr>
                    <p:cNvPr id="159" name="Rectángulo 158">
                      <a:extLst>
                        <a:ext uri="{FF2B5EF4-FFF2-40B4-BE49-F238E27FC236}">
                          <a16:creationId xmlns:a16="http://schemas.microsoft.com/office/drawing/2014/main" id="{FDDB5136-DCFF-4D5B-87C8-443880C404A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4673" y="2026128"/>
                      <a:ext cx="1056350" cy="35965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0" name="Rectángulo 159">
                    <a:extLst>
                      <a:ext uri="{FF2B5EF4-FFF2-40B4-BE49-F238E27FC236}">
                        <a16:creationId xmlns:a16="http://schemas.microsoft.com/office/drawing/2014/main" id="{350AC84B-594E-4B1E-B552-2780DB3A22FB}"/>
                      </a:ext>
                    </a:extLst>
                  </p:cNvPr>
                  <p:cNvSpPr/>
                  <p:nvPr/>
                </p:nvSpPr>
                <p:spPr>
                  <a:xfrm>
                    <a:off x="4439073" y="1579107"/>
                    <a:ext cx="1287739" cy="35965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es-CO" sz="1600"/>
                  </a:p>
                </p:txBody>
              </p:sp>
            </mc:Choice>
            <mc:Fallback>
              <p:sp>
                <p:nvSpPr>
                  <p:cNvPr id="160" name="Rectángulo 159">
                    <a:extLst>
                      <a:ext uri="{FF2B5EF4-FFF2-40B4-BE49-F238E27FC236}">
                        <a16:creationId xmlns:a16="http://schemas.microsoft.com/office/drawing/2014/main" id="{350AC84B-594E-4B1E-B552-2780DB3A22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9073" y="1579107"/>
                    <a:ext cx="1287739" cy="35965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1" name="19 Conector recto de flecha">
                <a:extLst>
                  <a:ext uri="{FF2B5EF4-FFF2-40B4-BE49-F238E27FC236}">
                    <a16:creationId xmlns:a16="http://schemas.microsoft.com/office/drawing/2014/main" id="{5BF37791-78A3-4C4A-8571-6A0A913F1BE8}"/>
                  </a:ext>
                </a:extLst>
              </p:cNvPr>
              <p:cNvCxnSpPr/>
              <p:nvPr/>
            </p:nvCxnSpPr>
            <p:spPr>
              <a:xfrm>
                <a:off x="4773550" y="1867676"/>
                <a:ext cx="614284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19 Conector recto de flecha">
                <a:extLst>
                  <a:ext uri="{FF2B5EF4-FFF2-40B4-BE49-F238E27FC236}">
                    <a16:creationId xmlns:a16="http://schemas.microsoft.com/office/drawing/2014/main" id="{E7AE1C55-2CED-41AD-B7A0-169C76A6E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636" y="1867676"/>
                <a:ext cx="379150" cy="0"/>
              </a:xfrm>
              <a:prstGeom prst="straightConnector1">
                <a:avLst/>
              </a:prstGeom>
              <a:ln w="25400"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7507A369-A5C0-46BD-A5EE-CD7B25BF5E0B}"/>
              </a:ext>
            </a:extLst>
          </p:cNvPr>
          <p:cNvGrpSpPr/>
          <p:nvPr/>
        </p:nvGrpSpPr>
        <p:grpSpPr>
          <a:xfrm>
            <a:off x="3646595" y="2344954"/>
            <a:ext cx="2166842" cy="514440"/>
            <a:chOff x="4980060" y="4474163"/>
            <a:chExt cx="2292293" cy="514440"/>
          </a:xfrm>
        </p:grpSpPr>
        <p:sp>
          <p:nvSpPr>
            <p:cNvPr id="164" name="Rectángulo 163">
              <a:extLst>
                <a:ext uri="{FF2B5EF4-FFF2-40B4-BE49-F238E27FC236}">
                  <a16:creationId xmlns:a16="http://schemas.microsoft.com/office/drawing/2014/main" id="{DE03CFEA-4B61-4060-A423-905059C8D799}"/>
                </a:ext>
              </a:extLst>
            </p:cNvPr>
            <p:cNvSpPr/>
            <p:nvPr/>
          </p:nvSpPr>
          <p:spPr>
            <a:xfrm>
              <a:off x="4994862" y="4474163"/>
              <a:ext cx="2277491" cy="5144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Rectángulo 164">
                  <a:extLst>
                    <a:ext uri="{FF2B5EF4-FFF2-40B4-BE49-F238E27FC236}">
                      <a16:creationId xmlns:a16="http://schemas.microsoft.com/office/drawing/2014/main" id="{EB26AB2D-799F-408D-83D3-FBBDCA0F353F}"/>
                    </a:ext>
                  </a:extLst>
                </p:cNvPr>
                <p:cNvSpPr/>
                <p:nvPr/>
              </p:nvSpPr>
              <p:spPr>
                <a:xfrm>
                  <a:off x="4980060" y="4533339"/>
                  <a:ext cx="2062744" cy="4015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sz="16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CO" sz="16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s-CO" sz="16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s-CO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p>
                                </m:sSup>
                                <m:r>
                                  <a:rPr lang="es-CO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O" sz="1600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s-CO" sz="1600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s-CO" sz="1600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1600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  <m:sup>
                            <m:r>
                              <a:rPr lang="es-CO" sz="1600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p>
                          <m:sSupPr>
                            <m:ctrlPr>
                              <a:rPr lang="es-CO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CO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s-CO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s-CO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CO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s-CO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</m:oMath>
                    </m:oMathPara>
                  </a14:m>
                  <a:endParaRPr lang="es-CO" sz="1600" b="1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65" name="Rectángulo 164">
                  <a:extLst>
                    <a:ext uri="{FF2B5EF4-FFF2-40B4-BE49-F238E27FC236}">
                      <a16:creationId xmlns:a16="http://schemas.microsoft.com/office/drawing/2014/main" id="{EB26AB2D-799F-408D-83D3-FBBDCA0F35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060" y="4533339"/>
                  <a:ext cx="2062744" cy="401585"/>
                </a:xfrm>
                <a:prstGeom prst="rect">
                  <a:avLst/>
                </a:prstGeom>
                <a:blipFill>
                  <a:blip r:embed="rId17"/>
                  <a:stretch>
                    <a:fillRect r="-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FFD7AB01-49FC-4302-80CF-E4C90F632A84}"/>
              </a:ext>
            </a:extLst>
          </p:cNvPr>
          <p:cNvGrpSpPr/>
          <p:nvPr/>
        </p:nvGrpSpPr>
        <p:grpSpPr>
          <a:xfrm>
            <a:off x="3660587" y="2997008"/>
            <a:ext cx="2146333" cy="514440"/>
            <a:chOff x="350520" y="2597232"/>
            <a:chExt cx="2007104" cy="5144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CuadroTexto 166">
                  <a:extLst>
                    <a:ext uri="{FF2B5EF4-FFF2-40B4-BE49-F238E27FC236}">
                      <a16:creationId xmlns:a16="http://schemas.microsoft.com/office/drawing/2014/main" id="{E81001A9-248A-49F3-BD82-6D3A496A6484}"/>
                    </a:ext>
                  </a:extLst>
                </p:cNvPr>
                <p:cNvSpPr txBox="1"/>
                <p:nvPr/>
              </p:nvSpPr>
              <p:spPr>
                <a:xfrm>
                  <a:off x="380598" y="2732010"/>
                  <a:ext cx="960991" cy="255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𝒂</m:t>
                            </m:r>
                          </m:e>
                          <m:sup>
                            <m:r>
                              <a:rPr lang="es-CO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r>
                          <a:rPr lang="es-CO" sz="16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CO" sz="16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6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s-CO" sz="16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r>
                          <a:rPr lang="es-CO" sz="16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s-CO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s-CO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r>
                          <a:rPr lang="es-CO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sz="1600" b="1"/>
                </a:p>
              </p:txBody>
            </p:sp>
          </mc:Choice>
          <mc:Fallback>
            <p:sp>
              <p:nvSpPr>
                <p:cNvPr id="167" name="CuadroTexto 166">
                  <a:extLst>
                    <a:ext uri="{FF2B5EF4-FFF2-40B4-BE49-F238E27FC236}">
                      <a16:creationId xmlns:a16="http://schemas.microsoft.com/office/drawing/2014/main" id="{E81001A9-248A-49F3-BD82-6D3A496A64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98" y="2732010"/>
                  <a:ext cx="960991" cy="255519"/>
                </a:xfrm>
                <a:prstGeom prst="rect">
                  <a:avLst/>
                </a:prstGeom>
                <a:blipFill>
                  <a:blip r:embed="rId18"/>
                  <a:stretch>
                    <a:fillRect l="-2381" t="-4762" r="-6548" b="-30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Rectángulo 167">
              <a:extLst>
                <a:ext uri="{FF2B5EF4-FFF2-40B4-BE49-F238E27FC236}">
                  <a16:creationId xmlns:a16="http://schemas.microsoft.com/office/drawing/2014/main" id="{D0C53E1D-E66E-4FFB-BA99-899C583D6F2D}"/>
                </a:ext>
              </a:extLst>
            </p:cNvPr>
            <p:cNvSpPr/>
            <p:nvPr/>
          </p:nvSpPr>
          <p:spPr>
            <a:xfrm>
              <a:off x="350520" y="2597232"/>
              <a:ext cx="2007104" cy="5144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153465C6-F518-4611-89CB-F2EE7056C31E}"/>
              </a:ext>
            </a:extLst>
          </p:cNvPr>
          <p:cNvGrpSpPr/>
          <p:nvPr/>
        </p:nvGrpSpPr>
        <p:grpSpPr>
          <a:xfrm>
            <a:off x="810224" y="3513671"/>
            <a:ext cx="8527829" cy="1040354"/>
            <a:chOff x="723599" y="1251409"/>
            <a:chExt cx="8527829" cy="1040354"/>
          </a:xfrm>
        </p:grpSpPr>
        <p:grpSp>
          <p:nvGrpSpPr>
            <p:cNvPr id="170" name="Grupo 169">
              <a:extLst>
                <a:ext uri="{FF2B5EF4-FFF2-40B4-BE49-F238E27FC236}">
                  <a16:creationId xmlns:a16="http://schemas.microsoft.com/office/drawing/2014/main" id="{B770178B-148B-4374-BBF2-227F521202AB}"/>
                </a:ext>
              </a:extLst>
            </p:cNvPr>
            <p:cNvGrpSpPr/>
            <p:nvPr/>
          </p:nvGrpSpPr>
          <p:grpSpPr>
            <a:xfrm>
              <a:off x="7069284" y="1251409"/>
              <a:ext cx="2182144" cy="1014041"/>
              <a:chOff x="1475657" y="1838894"/>
              <a:chExt cx="2182144" cy="1014041"/>
            </a:xfrm>
          </p:grpSpPr>
          <p:sp>
            <p:nvSpPr>
              <p:cNvPr id="223" name="Rectángulo 222">
                <a:extLst>
                  <a:ext uri="{FF2B5EF4-FFF2-40B4-BE49-F238E27FC236}">
                    <a16:creationId xmlns:a16="http://schemas.microsoft.com/office/drawing/2014/main" id="{0B5D1789-16DB-47F1-91BA-60DA10C57335}"/>
                  </a:ext>
                </a:extLst>
              </p:cNvPr>
              <p:cNvSpPr/>
              <p:nvPr/>
            </p:nvSpPr>
            <p:spPr>
              <a:xfrm>
                <a:off x="1475657" y="1988840"/>
                <a:ext cx="1080119" cy="864095"/>
              </a:xfrm>
              <a:prstGeom prst="rect">
                <a:avLst/>
              </a:prstGeom>
              <a:solidFill>
                <a:schemeClr val="accent2">
                  <a:alpha val="18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4" name="Rectángulo 223">
                    <a:extLst>
                      <a:ext uri="{FF2B5EF4-FFF2-40B4-BE49-F238E27FC236}">
                        <a16:creationId xmlns:a16="http://schemas.microsoft.com/office/drawing/2014/main" id="{670BAF39-B60C-4CC8-8297-E181CD5E07BB}"/>
                      </a:ext>
                    </a:extLst>
                  </p:cNvPr>
                  <p:cNvSpPr/>
                  <p:nvPr/>
                </p:nvSpPr>
                <p:spPr>
                  <a:xfrm>
                    <a:off x="1662838" y="2188079"/>
                    <a:ext cx="698102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s-CO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O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16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s-CO" sz="16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s-CO" sz="1600"/>
                  </a:p>
                </p:txBody>
              </p:sp>
            </mc:Choice>
            <mc:Fallback>
              <p:sp>
                <p:nvSpPr>
                  <p:cNvPr id="224" name="Rectángulo 223">
                    <a:extLst>
                      <a:ext uri="{FF2B5EF4-FFF2-40B4-BE49-F238E27FC236}">
                        <a16:creationId xmlns:a16="http://schemas.microsoft.com/office/drawing/2014/main" id="{670BAF39-B60C-4CC8-8297-E181CD5E07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2838" y="2188079"/>
                    <a:ext cx="698102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877" b="-109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7" name="19 Conector recto de flecha">
                <a:extLst>
                  <a:ext uri="{FF2B5EF4-FFF2-40B4-BE49-F238E27FC236}">
                    <a16:creationId xmlns:a16="http://schemas.microsoft.com/office/drawing/2014/main" id="{41D75688-6363-49AD-BB78-7DC9C8DBE89E}"/>
                  </a:ext>
                </a:extLst>
              </p:cNvPr>
              <p:cNvCxnSpPr/>
              <p:nvPr/>
            </p:nvCxnSpPr>
            <p:spPr>
              <a:xfrm>
                <a:off x="2555776" y="2426508"/>
                <a:ext cx="614284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0" name="Rectángulo 259">
                    <a:extLst>
                      <a:ext uri="{FF2B5EF4-FFF2-40B4-BE49-F238E27FC236}">
                        <a16:creationId xmlns:a16="http://schemas.microsoft.com/office/drawing/2014/main" id="{4CD2B72E-EB77-4D8B-8BAD-3F6D4C55208B}"/>
                      </a:ext>
                    </a:extLst>
                  </p:cNvPr>
                  <p:cNvSpPr/>
                  <p:nvPr/>
                </p:nvSpPr>
                <p:spPr>
                  <a:xfrm>
                    <a:off x="2370062" y="1838894"/>
                    <a:ext cx="1287739" cy="56053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s-E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𝝏</m:t>
                              </m:r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num>
                            <m:den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s-ES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s-CO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s-CO" sz="1600"/>
                  </a:p>
                </p:txBody>
              </p:sp>
            </mc:Choice>
            <mc:Fallback>
              <p:sp>
                <p:nvSpPr>
                  <p:cNvPr id="260" name="Rectángulo 259">
                    <a:extLst>
                      <a:ext uri="{FF2B5EF4-FFF2-40B4-BE49-F238E27FC236}">
                        <a16:creationId xmlns:a16="http://schemas.microsoft.com/office/drawing/2014/main" id="{4CD2B72E-EB77-4D8B-8BAD-3F6D4C5520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0062" y="1838894"/>
                    <a:ext cx="1287739" cy="560538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DBA6671C-AA13-47C7-904F-FC600F8D690F}"/>
                </a:ext>
              </a:extLst>
            </p:cNvPr>
            <p:cNvGrpSpPr/>
            <p:nvPr/>
          </p:nvGrpSpPr>
          <p:grpSpPr>
            <a:xfrm>
              <a:off x="723599" y="1410519"/>
              <a:ext cx="6358638" cy="881244"/>
              <a:chOff x="723599" y="1410519"/>
              <a:chExt cx="6358638" cy="881244"/>
            </a:xfrm>
          </p:grpSpPr>
          <p:grpSp>
            <p:nvGrpSpPr>
              <p:cNvPr id="172" name="Grupo 171">
                <a:extLst>
                  <a:ext uri="{FF2B5EF4-FFF2-40B4-BE49-F238E27FC236}">
                    <a16:creationId xmlns:a16="http://schemas.microsoft.com/office/drawing/2014/main" id="{28D99B9A-7007-4A0D-BFA3-AF23AC64A576}"/>
                  </a:ext>
                </a:extLst>
              </p:cNvPr>
              <p:cNvGrpSpPr/>
              <p:nvPr/>
            </p:nvGrpSpPr>
            <p:grpSpPr>
              <a:xfrm>
                <a:off x="723599" y="1420222"/>
                <a:ext cx="1694403" cy="864095"/>
                <a:chOff x="1475657" y="1988840"/>
                <a:chExt cx="1694403" cy="864095"/>
              </a:xfrm>
            </p:grpSpPr>
            <p:sp>
              <p:nvSpPr>
                <p:cNvPr id="190" name="Rectángulo 189">
                  <a:extLst>
                    <a:ext uri="{FF2B5EF4-FFF2-40B4-BE49-F238E27FC236}">
                      <a16:creationId xmlns:a16="http://schemas.microsoft.com/office/drawing/2014/main" id="{62D92A6A-8B5E-47E3-A787-8830D94E90DC}"/>
                    </a:ext>
                  </a:extLst>
                </p:cNvPr>
                <p:cNvSpPr/>
                <p:nvPr/>
              </p:nvSpPr>
              <p:spPr>
                <a:xfrm>
                  <a:off x="1475657" y="1988840"/>
                  <a:ext cx="1080119" cy="864095"/>
                </a:xfrm>
                <a:prstGeom prst="rect">
                  <a:avLst/>
                </a:prstGeom>
                <a:solidFill>
                  <a:schemeClr val="accent2">
                    <a:alpha val="18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221" name="19 Conector recto de flecha">
                  <a:extLst>
                    <a:ext uri="{FF2B5EF4-FFF2-40B4-BE49-F238E27FC236}">
                      <a16:creationId xmlns:a16="http://schemas.microsoft.com/office/drawing/2014/main" id="{843D200B-4616-4DDB-BECE-D5048ABC63B5}"/>
                    </a:ext>
                  </a:extLst>
                </p:cNvPr>
                <p:cNvCxnSpPr/>
                <p:nvPr/>
              </p:nvCxnSpPr>
              <p:spPr>
                <a:xfrm>
                  <a:off x="2555776" y="2426508"/>
                  <a:ext cx="614284" cy="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upo 172">
                <a:extLst>
                  <a:ext uri="{FF2B5EF4-FFF2-40B4-BE49-F238E27FC236}">
                    <a16:creationId xmlns:a16="http://schemas.microsoft.com/office/drawing/2014/main" id="{CE8130A9-E6A2-4825-8DD7-9DED635F8C8A}"/>
                  </a:ext>
                </a:extLst>
              </p:cNvPr>
              <p:cNvGrpSpPr/>
              <p:nvPr/>
            </p:nvGrpSpPr>
            <p:grpSpPr>
              <a:xfrm>
                <a:off x="2411449" y="1427668"/>
                <a:ext cx="1694403" cy="864095"/>
                <a:chOff x="1475657" y="1988840"/>
                <a:chExt cx="1694403" cy="864095"/>
              </a:xfrm>
            </p:grpSpPr>
            <p:sp>
              <p:nvSpPr>
                <p:cNvPr id="184" name="Rectángulo 183">
                  <a:extLst>
                    <a:ext uri="{FF2B5EF4-FFF2-40B4-BE49-F238E27FC236}">
                      <a16:creationId xmlns:a16="http://schemas.microsoft.com/office/drawing/2014/main" id="{A8187138-5766-4853-BE40-8F2D71B87C7A}"/>
                    </a:ext>
                  </a:extLst>
                </p:cNvPr>
                <p:cNvSpPr/>
                <p:nvPr/>
              </p:nvSpPr>
              <p:spPr>
                <a:xfrm>
                  <a:off x="1475657" y="1988840"/>
                  <a:ext cx="1080119" cy="864095"/>
                </a:xfrm>
                <a:prstGeom prst="rect">
                  <a:avLst/>
                </a:prstGeom>
                <a:solidFill>
                  <a:schemeClr val="accent2">
                    <a:alpha val="18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188" name="19 Conector recto de flecha">
                  <a:extLst>
                    <a:ext uri="{FF2B5EF4-FFF2-40B4-BE49-F238E27FC236}">
                      <a16:creationId xmlns:a16="http://schemas.microsoft.com/office/drawing/2014/main" id="{39B7E9A7-A237-4A03-B82B-48B97BE27877}"/>
                    </a:ext>
                  </a:extLst>
                </p:cNvPr>
                <p:cNvCxnSpPr/>
                <p:nvPr/>
              </p:nvCxnSpPr>
              <p:spPr>
                <a:xfrm>
                  <a:off x="2555776" y="2426508"/>
                  <a:ext cx="614284" cy="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upo 173">
                <a:extLst>
                  <a:ext uri="{FF2B5EF4-FFF2-40B4-BE49-F238E27FC236}">
                    <a16:creationId xmlns:a16="http://schemas.microsoft.com/office/drawing/2014/main" id="{390594F8-ED77-4F9A-99C5-67B5E03B5191}"/>
                  </a:ext>
                </a:extLst>
              </p:cNvPr>
              <p:cNvGrpSpPr/>
              <p:nvPr/>
            </p:nvGrpSpPr>
            <p:grpSpPr>
              <a:xfrm>
                <a:off x="5387834" y="1410519"/>
                <a:ext cx="1694403" cy="864095"/>
                <a:chOff x="1475657" y="1988840"/>
                <a:chExt cx="1694403" cy="864095"/>
              </a:xfrm>
            </p:grpSpPr>
            <p:sp>
              <p:nvSpPr>
                <p:cNvPr id="178" name="Rectángulo 177">
                  <a:extLst>
                    <a:ext uri="{FF2B5EF4-FFF2-40B4-BE49-F238E27FC236}">
                      <a16:creationId xmlns:a16="http://schemas.microsoft.com/office/drawing/2014/main" id="{77BD9FFA-2A48-4E17-9FF6-CA2D3B16EB66}"/>
                    </a:ext>
                  </a:extLst>
                </p:cNvPr>
                <p:cNvSpPr/>
                <p:nvPr/>
              </p:nvSpPr>
              <p:spPr>
                <a:xfrm>
                  <a:off x="1475657" y="1988840"/>
                  <a:ext cx="1080119" cy="864095"/>
                </a:xfrm>
                <a:prstGeom prst="rect">
                  <a:avLst/>
                </a:prstGeom>
                <a:solidFill>
                  <a:schemeClr val="accent2">
                    <a:alpha val="18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182" name="19 Conector recto de flecha">
                  <a:extLst>
                    <a:ext uri="{FF2B5EF4-FFF2-40B4-BE49-F238E27FC236}">
                      <a16:creationId xmlns:a16="http://schemas.microsoft.com/office/drawing/2014/main" id="{E953EA2D-6375-4C18-B7AE-FC262555E732}"/>
                    </a:ext>
                  </a:extLst>
                </p:cNvPr>
                <p:cNvCxnSpPr/>
                <p:nvPr/>
              </p:nvCxnSpPr>
              <p:spPr>
                <a:xfrm>
                  <a:off x="2555776" y="2426508"/>
                  <a:ext cx="614284" cy="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6" name="19 Conector recto de flecha">
                <a:extLst>
                  <a:ext uri="{FF2B5EF4-FFF2-40B4-BE49-F238E27FC236}">
                    <a16:creationId xmlns:a16="http://schemas.microsoft.com/office/drawing/2014/main" id="{A7B24516-2249-4FAD-BDA2-1E2D9B902473}"/>
                  </a:ext>
                </a:extLst>
              </p:cNvPr>
              <p:cNvCxnSpPr/>
              <p:nvPr/>
            </p:nvCxnSpPr>
            <p:spPr>
              <a:xfrm>
                <a:off x="4773550" y="1867676"/>
                <a:ext cx="614284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19 Conector recto de flecha">
                <a:extLst>
                  <a:ext uri="{FF2B5EF4-FFF2-40B4-BE49-F238E27FC236}">
                    <a16:creationId xmlns:a16="http://schemas.microsoft.com/office/drawing/2014/main" id="{2AEC4D83-5E44-42C3-B33E-032D507674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636" y="1867676"/>
                <a:ext cx="379150" cy="0"/>
              </a:xfrm>
              <a:prstGeom prst="straightConnector1">
                <a:avLst/>
              </a:prstGeom>
              <a:ln w="25400"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Rectangle 11">
                <a:extLst>
                  <a:ext uri="{FF2B5EF4-FFF2-40B4-BE49-F238E27FC236}">
                    <a16:creationId xmlns:a16="http://schemas.microsoft.com/office/drawing/2014/main" id="{AA090C26-8C3C-4934-8808-8E4405FBD452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557775" y="5336545"/>
                <a:ext cx="2680264" cy="46487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6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s-CO" sz="1600" b="1" i="1" smtClean="0">
                          <a:latin typeface="Cambria Math"/>
                        </a:rPr>
                        <m:t>−</m:t>
                      </m:r>
                      <m:r>
                        <a:rPr lang="en-US" sz="1600" b="1" i="1">
                          <a:latin typeface="Cambria Math"/>
                        </a:rPr>
                        <m:t> </m:t>
                      </m:r>
                      <m:r>
                        <a:rPr lang="en-US" sz="1600" b="1" i="1">
                          <a:latin typeface="Cambria Math"/>
                        </a:rPr>
                        <m:t>𝜶</m:t>
                      </m:r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267" name="Rectangle 11">
                <a:extLst>
                  <a:ext uri="{FF2B5EF4-FFF2-40B4-BE49-F238E27FC236}">
                    <a16:creationId xmlns:a16="http://schemas.microsoft.com/office/drawing/2014/main" id="{AA090C26-8C3C-4934-8808-8E4405FBD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557775" y="5336545"/>
                <a:ext cx="2680264" cy="464872"/>
              </a:xfr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19 Conector recto de flecha">
            <a:extLst>
              <a:ext uri="{FF2B5EF4-FFF2-40B4-BE49-F238E27FC236}">
                <a16:creationId xmlns:a16="http://schemas.microsoft.com/office/drawing/2014/main" id="{B7A1B774-AC1E-46FB-BD1E-0C5AFB72AA9D}"/>
              </a:ext>
            </a:extLst>
          </p:cNvPr>
          <p:cNvCxnSpPr>
            <a:cxnSpLocks/>
            <a:stCxn id="223" idx="0"/>
            <a:endCxn id="131" idx="2"/>
          </p:cNvCxnSpPr>
          <p:nvPr/>
        </p:nvCxnSpPr>
        <p:spPr>
          <a:xfrm flipV="1">
            <a:off x="7695969" y="2238305"/>
            <a:ext cx="0" cy="142531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64D6D213-E939-4343-85BE-BB2AD271CA70}"/>
                  </a:ext>
                </a:extLst>
              </p:cNvPr>
              <p:cNvSpPr/>
              <p:nvPr/>
            </p:nvSpPr>
            <p:spPr>
              <a:xfrm>
                <a:off x="7624509" y="2556109"/>
                <a:ext cx="997260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64D6D213-E939-4343-85BE-BB2AD271C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509" y="2556109"/>
                <a:ext cx="997260" cy="37555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19 Conector recto de flecha">
            <a:extLst>
              <a:ext uri="{FF2B5EF4-FFF2-40B4-BE49-F238E27FC236}">
                <a16:creationId xmlns:a16="http://schemas.microsoft.com/office/drawing/2014/main" id="{E00A31FF-B8F4-4E18-941D-E0DDAE4B5C05}"/>
              </a:ext>
            </a:extLst>
          </p:cNvPr>
          <p:cNvCxnSpPr>
            <a:cxnSpLocks/>
          </p:cNvCxnSpPr>
          <p:nvPr/>
        </p:nvCxnSpPr>
        <p:spPr>
          <a:xfrm flipV="1">
            <a:off x="7695969" y="4536876"/>
            <a:ext cx="0" cy="751681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ángulo 277">
            <a:extLst>
              <a:ext uri="{FF2B5EF4-FFF2-40B4-BE49-F238E27FC236}">
                <a16:creationId xmlns:a16="http://schemas.microsoft.com/office/drawing/2014/main" id="{799A2E4F-5A0E-4BAA-B726-6807D299BB25}"/>
              </a:ext>
            </a:extLst>
          </p:cNvPr>
          <p:cNvSpPr/>
          <p:nvPr/>
        </p:nvSpPr>
        <p:spPr>
          <a:xfrm>
            <a:off x="6253389" y="5337614"/>
            <a:ext cx="2872718" cy="8640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CEFAB034-4545-4539-9026-18F0933F4B85}"/>
              </a:ext>
            </a:extLst>
          </p:cNvPr>
          <p:cNvGrpSpPr/>
          <p:nvPr/>
        </p:nvGrpSpPr>
        <p:grpSpPr>
          <a:xfrm>
            <a:off x="39368" y="5728533"/>
            <a:ext cx="3483932" cy="851259"/>
            <a:chOff x="413601" y="5423466"/>
            <a:chExt cx="3483932" cy="8512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3" name="2 Rectángulo">
                  <a:extLst>
                    <a:ext uri="{FF2B5EF4-FFF2-40B4-BE49-F238E27FC236}">
                      <a16:creationId xmlns:a16="http://schemas.microsoft.com/office/drawing/2014/main" id="{52ED55A7-0142-493A-8CEF-998EB5F0725E}"/>
                    </a:ext>
                  </a:extLst>
                </p:cNvPr>
                <p:cNvSpPr/>
                <p:nvPr/>
              </p:nvSpPr>
              <p:spPr>
                <a:xfrm>
                  <a:off x="413601" y="5423466"/>
                  <a:ext cx="3444404" cy="8512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latin typeface="Cambria Math"/>
                              </a:rPr>
                              <m:t>𝝏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𝒆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sz="1600" b="1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1" i="1">
                                <a:latin typeface="Cambria Math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s-CO" sz="1600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sup>
                            </m:sSup>
                          </m:den>
                        </m:f>
                        <m:r>
                          <a:rPr lang="es-CO" sz="1600" b="1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s-E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𝝏</m:t>
                            </m:r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𝒆</m:t>
                            </m:r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𝝏</m:t>
                            </m:r>
                            <m:sSup>
                              <m:sSupPr>
                                <m:ctrlPr>
                                  <a:rPr lang="es-ES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s-CO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s-CO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CO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s-CO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CO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p>
                          <m:sSupPr>
                            <m:ctrlPr>
                              <a:rPr lang="es-E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s-E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CO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1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s-CO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s-CO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CO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s-CO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CO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r>
                          <a:rPr lang="en-US" sz="1600" b="1" i="1"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latin typeface="Cambria Math"/>
                          </a:rPr>
                          <m:t>𝒏</m:t>
                        </m:r>
                        <m:r>
                          <a:rPr lang="en-US" sz="1600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s-ES" sz="1600"/>
                </a:p>
                <a:p>
                  <a:endParaRPr lang="es-CO" sz="1600"/>
                </a:p>
              </p:txBody>
            </p:sp>
          </mc:Choice>
          <mc:Fallback>
            <p:sp>
              <p:nvSpPr>
                <p:cNvPr id="283" name="2 Rectángulo">
                  <a:extLst>
                    <a:ext uri="{FF2B5EF4-FFF2-40B4-BE49-F238E27FC236}">
                      <a16:creationId xmlns:a16="http://schemas.microsoft.com/office/drawing/2014/main" id="{52ED55A7-0142-493A-8CEF-998EB5F072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01" y="5423466"/>
                  <a:ext cx="3444404" cy="85125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Rectángulo 283">
              <a:extLst>
                <a:ext uri="{FF2B5EF4-FFF2-40B4-BE49-F238E27FC236}">
                  <a16:creationId xmlns:a16="http://schemas.microsoft.com/office/drawing/2014/main" id="{115FFEED-7C06-4A5F-9E4F-66AFB2F802DE}"/>
                </a:ext>
              </a:extLst>
            </p:cNvPr>
            <p:cNvSpPr/>
            <p:nvPr/>
          </p:nvSpPr>
          <p:spPr>
            <a:xfrm>
              <a:off x="453130" y="5484672"/>
              <a:ext cx="3444403" cy="5597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Rectángulo 284">
                <a:extLst>
                  <a:ext uri="{FF2B5EF4-FFF2-40B4-BE49-F238E27FC236}">
                    <a16:creationId xmlns:a16="http://schemas.microsoft.com/office/drawing/2014/main" id="{F82514FF-7FBD-4CDC-B59A-BF1BD6B15AA7}"/>
                  </a:ext>
                </a:extLst>
              </p:cNvPr>
              <p:cNvSpPr/>
              <p:nvPr/>
            </p:nvSpPr>
            <p:spPr>
              <a:xfrm>
                <a:off x="6207002" y="3512602"/>
                <a:ext cx="1287739" cy="560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𝒆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285" name="Rectángulo 284">
                <a:extLst>
                  <a:ext uri="{FF2B5EF4-FFF2-40B4-BE49-F238E27FC236}">
                    <a16:creationId xmlns:a16="http://schemas.microsoft.com/office/drawing/2014/main" id="{F82514FF-7FBD-4CDC-B59A-BF1BD6B15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002" y="3512602"/>
                <a:ext cx="1287739" cy="56053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Rectángulo 285">
                <a:extLst>
                  <a:ext uri="{FF2B5EF4-FFF2-40B4-BE49-F238E27FC236}">
                    <a16:creationId xmlns:a16="http://schemas.microsoft.com/office/drawing/2014/main" id="{AB559B50-3FBF-4078-9EE3-01E9074A1D21}"/>
                  </a:ext>
                </a:extLst>
              </p:cNvPr>
              <p:cNvSpPr/>
              <p:nvPr/>
            </p:nvSpPr>
            <p:spPr>
              <a:xfrm>
                <a:off x="2620480" y="3902954"/>
                <a:ext cx="698102" cy="379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286" name="Rectángulo 285">
                <a:extLst>
                  <a:ext uri="{FF2B5EF4-FFF2-40B4-BE49-F238E27FC236}">
                    <a16:creationId xmlns:a16="http://schemas.microsoft.com/office/drawing/2014/main" id="{AB559B50-3FBF-4078-9EE3-01E9074A1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480" y="3902954"/>
                <a:ext cx="698102" cy="379399"/>
              </a:xfrm>
              <a:prstGeom prst="rect">
                <a:avLst/>
              </a:prstGeom>
              <a:blipFill>
                <a:blip r:embed="rId25"/>
                <a:stretch>
                  <a:fillRect l="-877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19 Conector recto de flecha">
            <a:extLst>
              <a:ext uri="{FF2B5EF4-FFF2-40B4-BE49-F238E27FC236}">
                <a16:creationId xmlns:a16="http://schemas.microsoft.com/office/drawing/2014/main" id="{730BB0E9-4B1B-456E-B542-AEE3039B9AB2}"/>
              </a:ext>
            </a:extLst>
          </p:cNvPr>
          <p:cNvCxnSpPr>
            <a:cxnSpLocks/>
          </p:cNvCxnSpPr>
          <p:nvPr/>
        </p:nvCxnSpPr>
        <p:spPr>
          <a:xfrm flipV="1">
            <a:off x="5990863" y="4554025"/>
            <a:ext cx="0" cy="751681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AE9DB1A0-1CC4-464C-9917-CF4BAEFBC7A4}"/>
                  </a:ext>
                </a:extLst>
              </p:cNvPr>
              <p:cNvSpPr/>
              <p:nvPr/>
            </p:nvSpPr>
            <p:spPr>
              <a:xfrm>
                <a:off x="7667303" y="4626298"/>
                <a:ext cx="1450974" cy="561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AE9DB1A0-1CC4-464C-9917-CF4BAEFBC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303" y="4626298"/>
                <a:ext cx="1450974" cy="56137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19 Conector recto de flecha">
            <a:extLst>
              <a:ext uri="{FF2B5EF4-FFF2-40B4-BE49-F238E27FC236}">
                <a16:creationId xmlns:a16="http://schemas.microsoft.com/office/drawing/2014/main" id="{CD2D4FA2-91CA-472D-9D17-3BBCB2AB5AFF}"/>
              </a:ext>
            </a:extLst>
          </p:cNvPr>
          <p:cNvCxnSpPr>
            <a:cxnSpLocks/>
          </p:cNvCxnSpPr>
          <p:nvPr/>
        </p:nvCxnSpPr>
        <p:spPr>
          <a:xfrm flipV="1">
            <a:off x="6001890" y="2250796"/>
            <a:ext cx="0" cy="142531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Rectángulo 289">
                <a:extLst>
                  <a:ext uri="{FF2B5EF4-FFF2-40B4-BE49-F238E27FC236}">
                    <a16:creationId xmlns:a16="http://schemas.microsoft.com/office/drawing/2014/main" id="{5EB0BDA0-9483-4935-A5FA-CE0CF2E26C70}"/>
                  </a:ext>
                </a:extLst>
              </p:cNvPr>
              <p:cNvSpPr/>
              <p:nvPr/>
            </p:nvSpPr>
            <p:spPr>
              <a:xfrm>
                <a:off x="5930430" y="2568600"/>
                <a:ext cx="952376" cy="379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290" name="Rectángulo 289">
                <a:extLst>
                  <a:ext uri="{FF2B5EF4-FFF2-40B4-BE49-F238E27FC236}">
                    <a16:creationId xmlns:a16="http://schemas.microsoft.com/office/drawing/2014/main" id="{5EB0BDA0-9483-4935-A5FA-CE0CF2E26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430" y="2568600"/>
                <a:ext cx="952376" cy="37978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Rectángulo 290">
                <a:extLst>
                  <a:ext uri="{FF2B5EF4-FFF2-40B4-BE49-F238E27FC236}">
                    <a16:creationId xmlns:a16="http://schemas.microsoft.com/office/drawing/2014/main" id="{DA386833-D024-4056-AABF-8FD330D16AF4}"/>
                  </a:ext>
                </a:extLst>
              </p:cNvPr>
              <p:cNvSpPr/>
              <p:nvPr/>
            </p:nvSpPr>
            <p:spPr>
              <a:xfrm>
                <a:off x="4519181" y="3575296"/>
                <a:ext cx="1287739" cy="560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𝒆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s-CO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291" name="Rectángulo 290">
                <a:extLst>
                  <a:ext uri="{FF2B5EF4-FFF2-40B4-BE49-F238E27FC236}">
                    <a16:creationId xmlns:a16="http://schemas.microsoft.com/office/drawing/2014/main" id="{DA386833-D024-4056-AABF-8FD330D16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181" y="3575296"/>
                <a:ext cx="1287739" cy="56053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Rectángulo 291">
                <a:extLst>
                  <a:ext uri="{FF2B5EF4-FFF2-40B4-BE49-F238E27FC236}">
                    <a16:creationId xmlns:a16="http://schemas.microsoft.com/office/drawing/2014/main" id="{CF9B0D56-0E3B-4620-8AED-EB9E1C025856}"/>
                  </a:ext>
                </a:extLst>
              </p:cNvPr>
              <p:cNvSpPr/>
              <p:nvPr/>
            </p:nvSpPr>
            <p:spPr>
              <a:xfrm>
                <a:off x="3299133" y="3565127"/>
                <a:ext cx="1287739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𝒆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292" name="Rectángulo 291">
                <a:extLst>
                  <a:ext uri="{FF2B5EF4-FFF2-40B4-BE49-F238E27FC236}">
                    <a16:creationId xmlns:a16="http://schemas.microsoft.com/office/drawing/2014/main" id="{CF9B0D56-0E3B-4620-8AED-EB9E1C025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133" y="3565127"/>
                <a:ext cx="1287739" cy="57547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Rectángulo 292">
                <a:extLst>
                  <a:ext uri="{FF2B5EF4-FFF2-40B4-BE49-F238E27FC236}">
                    <a16:creationId xmlns:a16="http://schemas.microsoft.com/office/drawing/2014/main" id="{47A14D2A-E965-4C47-8DD2-6AA27956A51C}"/>
                  </a:ext>
                </a:extLst>
              </p:cNvPr>
              <p:cNvSpPr/>
              <p:nvPr/>
            </p:nvSpPr>
            <p:spPr>
              <a:xfrm>
                <a:off x="5555287" y="3917404"/>
                <a:ext cx="698102" cy="370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293" name="Rectángulo 292">
                <a:extLst>
                  <a:ext uri="{FF2B5EF4-FFF2-40B4-BE49-F238E27FC236}">
                    <a16:creationId xmlns:a16="http://schemas.microsoft.com/office/drawing/2014/main" id="{47A14D2A-E965-4C47-8DD2-6AA27956A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7" y="3917404"/>
                <a:ext cx="698102" cy="370294"/>
              </a:xfrm>
              <a:prstGeom prst="rect">
                <a:avLst/>
              </a:prstGeom>
              <a:blipFill>
                <a:blip r:embed="rId30"/>
                <a:stretch>
                  <a:fillRect r="-1739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19 Conector recto de flecha">
            <a:extLst>
              <a:ext uri="{FF2B5EF4-FFF2-40B4-BE49-F238E27FC236}">
                <a16:creationId xmlns:a16="http://schemas.microsoft.com/office/drawing/2014/main" id="{F65629FF-C14E-45B0-A85C-24678D168546}"/>
              </a:ext>
            </a:extLst>
          </p:cNvPr>
          <p:cNvCxnSpPr>
            <a:cxnSpLocks/>
          </p:cNvCxnSpPr>
          <p:nvPr/>
        </p:nvCxnSpPr>
        <p:spPr>
          <a:xfrm flipV="1">
            <a:off x="2887523" y="2260720"/>
            <a:ext cx="0" cy="142531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Rectángulo 294">
                <a:extLst>
                  <a:ext uri="{FF2B5EF4-FFF2-40B4-BE49-F238E27FC236}">
                    <a16:creationId xmlns:a16="http://schemas.microsoft.com/office/drawing/2014/main" id="{9D7AFFDC-9F5E-4CC5-BC8C-C919AB53FD60}"/>
                  </a:ext>
                </a:extLst>
              </p:cNvPr>
              <p:cNvSpPr/>
              <p:nvPr/>
            </p:nvSpPr>
            <p:spPr>
              <a:xfrm>
                <a:off x="2816063" y="2578524"/>
                <a:ext cx="806503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295" name="Rectángulo 294">
                <a:extLst>
                  <a:ext uri="{FF2B5EF4-FFF2-40B4-BE49-F238E27FC236}">
                    <a16:creationId xmlns:a16="http://schemas.microsoft.com/office/drawing/2014/main" id="{9D7AFFDC-9F5E-4CC5-BC8C-C919AB53F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63" y="2578524"/>
                <a:ext cx="806503" cy="37555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6" name="19 Conector recto de flecha">
            <a:extLst>
              <a:ext uri="{FF2B5EF4-FFF2-40B4-BE49-F238E27FC236}">
                <a16:creationId xmlns:a16="http://schemas.microsoft.com/office/drawing/2014/main" id="{60BEBF57-091B-47C7-8636-726F77317D68}"/>
              </a:ext>
            </a:extLst>
          </p:cNvPr>
          <p:cNvCxnSpPr>
            <a:cxnSpLocks/>
          </p:cNvCxnSpPr>
          <p:nvPr/>
        </p:nvCxnSpPr>
        <p:spPr>
          <a:xfrm flipV="1">
            <a:off x="1294610" y="2275858"/>
            <a:ext cx="0" cy="142531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Rectángulo 296">
                <a:extLst>
                  <a:ext uri="{FF2B5EF4-FFF2-40B4-BE49-F238E27FC236}">
                    <a16:creationId xmlns:a16="http://schemas.microsoft.com/office/drawing/2014/main" id="{EF7806E6-9EC2-4E91-93C2-1FC186657970}"/>
                  </a:ext>
                </a:extLst>
              </p:cNvPr>
              <p:cNvSpPr/>
              <p:nvPr/>
            </p:nvSpPr>
            <p:spPr>
              <a:xfrm>
                <a:off x="1223150" y="2593662"/>
                <a:ext cx="806503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297" name="Rectángulo 296">
                <a:extLst>
                  <a:ext uri="{FF2B5EF4-FFF2-40B4-BE49-F238E27FC236}">
                    <a16:creationId xmlns:a16="http://schemas.microsoft.com/office/drawing/2014/main" id="{EF7806E6-9EC2-4E91-93C2-1FC186657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150" y="2593662"/>
                <a:ext cx="806503" cy="37555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Rectángulo 297">
                <a:extLst>
                  <a:ext uri="{FF2B5EF4-FFF2-40B4-BE49-F238E27FC236}">
                    <a16:creationId xmlns:a16="http://schemas.microsoft.com/office/drawing/2014/main" id="{91D910FA-381A-4897-A12D-5B9D442F1318}"/>
                  </a:ext>
                </a:extLst>
              </p:cNvPr>
              <p:cNvSpPr/>
              <p:nvPr/>
            </p:nvSpPr>
            <p:spPr>
              <a:xfrm>
                <a:off x="1584175" y="3539296"/>
                <a:ext cx="1287739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𝒆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s-CO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298" name="Rectángulo 297">
                <a:extLst>
                  <a:ext uri="{FF2B5EF4-FFF2-40B4-BE49-F238E27FC236}">
                    <a16:creationId xmlns:a16="http://schemas.microsoft.com/office/drawing/2014/main" id="{91D910FA-381A-4897-A12D-5B9D442F1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175" y="3539296"/>
                <a:ext cx="1287739" cy="57547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Rectángulo 298">
                <a:extLst>
                  <a:ext uri="{FF2B5EF4-FFF2-40B4-BE49-F238E27FC236}">
                    <a16:creationId xmlns:a16="http://schemas.microsoft.com/office/drawing/2014/main" id="{4B9D090D-F5B2-4042-98F0-426CCAA162E8}"/>
                  </a:ext>
                </a:extLst>
              </p:cNvPr>
              <p:cNvSpPr/>
              <p:nvPr/>
            </p:nvSpPr>
            <p:spPr>
              <a:xfrm>
                <a:off x="1006542" y="3917404"/>
                <a:ext cx="698102" cy="379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16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299" name="Rectángulo 298">
                <a:extLst>
                  <a:ext uri="{FF2B5EF4-FFF2-40B4-BE49-F238E27FC236}">
                    <a16:creationId xmlns:a16="http://schemas.microsoft.com/office/drawing/2014/main" id="{4B9D090D-F5B2-4042-98F0-426CCAA16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42" y="3917404"/>
                <a:ext cx="698102" cy="379399"/>
              </a:xfrm>
              <a:prstGeom prst="rect">
                <a:avLst/>
              </a:prstGeom>
              <a:blipFill>
                <a:blip r:embed="rId3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0" name="19 Conector recto de flecha">
            <a:extLst>
              <a:ext uri="{FF2B5EF4-FFF2-40B4-BE49-F238E27FC236}">
                <a16:creationId xmlns:a16="http://schemas.microsoft.com/office/drawing/2014/main" id="{832D2458-3030-417D-B830-2D60EA85EA24}"/>
              </a:ext>
            </a:extLst>
          </p:cNvPr>
          <p:cNvCxnSpPr>
            <a:cxnSpLocks/>
          </p:cNvCxnSpPr>
          <p:nvPr/>
        </p:nvCxnSpPr>
        <p:spPr>
          <a:xfrm flipV="1">
            <a:off x="2888360" y="4554025"/>
            <a:ext cx="0" cy="751681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19 Conector recto de flecha">
            <a:extLst>
              <a:ext uri="{FF2B5EF4-FFF2-40B4-BE49-F238E27FC236}">
                <a16:creationId xmlns:a16="http://schemas.microsoft.com/office/drawing/2014/main" id="{EE63669D-A5E5-4871-BB91-F6C305AB900E}"/>
              </a:ext>
            </a:extLst>
          </p:cNvPr>
          <p:cNvCxnSpPr>
            <a:cxnSpLocks/>
          </p:cNvCxnSpPr>
          <p:nvPr/>
        </p:nvCxnSpPr>
        <p:spPr>
          <a:xfrm flipV="1">
            <a:off x="1325716" y="4554025"/>
            <a:ext cx="0" cy="751681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69DFB31-1DDC-4C58-8969-1660311E457E}"/>
                  </a:ext>
                </a:extLst>
              </p:cNvPr>
              <p:cNvSpPr/>
              <p:nvPr/>
            </p:nvSpPr>
            <p:spPr>
              <a:xfrm>
                <a:off x="6937926" y="5728533"/>
                <a:ext cx="22247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  <m:d>
                        <m:dPr>
                          <m:ctrlPr>
                            <a:rPr lang="es-ES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sz="1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  <m:d>
                        <m:dPr>
                          <m:ctrlPr>
                            <a:rPr lang="es-ES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s-CO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𝜶</m:t>
                      </m:r>
                      <m:sSubSup>
                        <m:sSubSupPr>
                          <m:ctrlPr>
                            <a:rPr lang="es-ES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bSup>
                      <m:d>
                        <m:dPr>
                          <m:ctrlPr>
                            <a:rPr lang="es-ES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2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s-CO" sz="1200" b="1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69DFB31-1DDC-4C58-8969-1660311E4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926" y="5728533"/>
                <a:ext cx="2224776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ángulo 90">
                <a:extLst>
                  <a:ext uri="{FF2B5EF4-FFF2-40B4-BE49-F238E27FC236}">
                    <a16:creationId xmlns:a16="http://schemas.microsoft.com/office/drawing/2014/main" id="{AE9DB1A0-1CC4-464C-9917-CF4BAEFBC7A4}"/>
                  </a:ext>
                </a:extLst>
              </p:cNvPr>
              <p:cNvSpPr/>
              <p:nvPr/>
            </p:nvSpPr>
            <p:spPr>
              <a:xfrm>
                <a:off x="5940480" y="4700736"/>
                <a:ext cx="1450974" cy="561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91" name="Rectángulo 90">
                <a:extLst>
                  <a:ext uri="{FF2B5EF4-FFF2-40B4-BE49-F238E27FC236}">
                    <a16:creationId xmlns:a16="http://schemas.microsoft.com/office/drawing/2014/main" id="{AE9DB1A0-1CC4-464C-9917-CF4BAEFBC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480" y="4700736"/>
                <a:ext cx="1450974" cy="56137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ángulo 91">
                <a:extLst>
                  <a:ext uri="{FF2B5EF4-FFF2-40B4-BE49-F238E27FC236}">
                    <a16:creationId xmlns:a16="http://schemas.microsoft.com/office/drawing/2014/main" id="{AE9DB1A0-1CC4-464C-9917-CF4BAEFBC7A4}"/>
                  </a:ext>
                </a:extLst>
              </p:cNvPr>
              <p:cNvSpPr/>
              <p:nvPr/>
            </p:nvSpPr>
            <p:spPr>
              <a:xfrm>
                <a:off x="2897079" y="4678828"/>
                <a:ext cx="1421608" cy="576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92" name="Rectángulo 91">
                <a:extLst>
                  <a:ext uri="{FF2B5EF4-FFF2-40B4-BE49-F238E27FC236}">
                    <a16:creationId xmlns:a16="http://schemas.microsoft.com/office/drawing/2014/main" id="{AE9DB1A0-1CC4-464C-9917-CF4BAEFBC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079" y="4678828"/>
                <a:ext cx="1421608" cy="57631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ángulo 92">
                <a:extLst>
                  <a:ext uri="{FF2B5EF4-FFF2-40B4-BE49-F238E27FC236}">
                    <a16:creationId xmlns:a16="http://schemas.microsoft.com/office/drawing/2014/main" id="{AE9DB1A0-1CC4-464C-9917-CF4BAEFBC7A4}"/>
                  </a:ext>
                </a:extLst>
              </p:cNvPr>
              <p:cNvSpPr/>
              <p:nvPr/>
            </p:nvSpPr>
            <p:spPr>
              <a:xfrm>
                <a:off x="1350283" y="4713740"/>
                <a:ext cx="1421608" cy="576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𝒆</m:t>
                          </m:r>
                          <m:r>
                            <a:rPr lang="en-US" sz="1600" b="1" i="1">
                              <a:latin typeface="Cambria Math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s-CO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1600"/>
              </a:p>
            </p:txBody>
          </p:sp>
        </mc:Choice>
        <mc:Fallback>
          <p:sp>
            <p:nvSpPr>
              <p:cNvPr id="93" name="Rectángulo 92">
                <a:extLst>
                  <a:ext uri="{FF2B5EF4-FFF2-40B4-BE49-F238E27FC236}">
                    <a16:creationId xmlns:a16="http://schemas.microsoft.com/office/drawing/2014/main" id="{AE9DB1A0-1CC4-464C-9917-CF4BAEFBC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83" y="4713740"/>
                <a:ext cx="1421608" cy="57631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80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>
          <a:xfrm>
            <a:off x="396610" y="277003"/>
            <a:ext cx="8197850" cy="1192212"/>
          </a:xfrm>
        </p:spPr>
        <p:txBody>
          <a:bodyPr>
            <a:normAutofit/>
          </a:bodyPr>
          <a:lstStyle/>
          <a:p>
            <a:pPr eaLnBrk="1" hangingPunct="1"/>
            <a:r>
              <a:rPr lang="es-CO" sz="5200" b="1" err="1">
                <a:solidFill>
                  <a:srgbClr val="002060"/>
                </a:solidFill>
              </a:rPr>
              <a:t>Perceptron</a:t>
            </a:r>
            <a:r>
              <a:rPr lang="es-CO" sz="5200" b="1">
                <a:solidFill>
                  <a:srgbClr val="002060"/>
                </a:solidFill>
              </a:rPr>
              <a:t> Multicapa</a:t>
            </a:r>
            <a:endParaRPr lang="es-ES" sz="5200" b="1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01572" y="3956966"/>
                <a:ext cx="7992888" cy="2457129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/>
                      </a:rPr>
                      <m:t>𝐶</m:t>
                    </m:r>
                    <m:r>
                      <a:rPr lang="en-US" sz="1200" i="1" dirty="0" smtClean="0">
                        <a:latin typeface="Cambria Math"/>
                      </a:rPr>
                      <m:t>= # </m:t>
                    </m:r>
                    <m:r>
                      <a:rPr lang="en-US" sz="1200" i="1" dirty="0" smtClean="0">
                        <a:latin typeface="Cambria Math"/>
                      </a:rPr>
                      <m:t>𝑑𝑒</m:t>
                    </m:r>
                    <m:r>
                      <a:rPr lang="en-US" sz="1200" i="1" dirty="0" smtClean="0">
                        <a:latin typeface="Cambria Math"/>
                      </a:rPr>
                      <m:t> </m:t>
                    </m:r>
                    <m:r>
                      <a:rPr lang="en-US" sz="1200" i="1" dirty="0" err="1" smtClean="0">
                        <a:latin typeface="Cambria Math"/>
                      </a:rPr>
                      <m:t>𝐶𝑎𝑝𝑎𝑠</m:t>
                    </m:r>
                    <m:r>
                      <a:rPr lang="en-US" sz="1200" i="1" dirty="0">
                        <a:latin typeface="Cambria Math"/>
                      </a:rPr>
                      <m:t>	</m:t>
                    </m:r>
                  </m:oMath>
                </a14:m>
                <a:r>
                  <a:rPr lang="en-US" sz="1200" i="1">
                    <a:latin typeface="Cambria Math"/>
                  </a:rPr>
                  <a:t>			</a:t>
                </a:r>
                <a:endParaRPr lang="es-ES" sz="1200" b="0" i="1">
                  <a:latin typeface="Cambria Math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/>
                      </a:rPr>
                      <m:t>𝐶𝑎𝑝𝑎𝑠</m:t>
                    </m:r>
                    <m:r>
                      <a:rPr lang="en-US" sz="1200" i="1" dirty="0" smtClean="0">
                        <a:latin typeface="Cambria Math"/>
                      </a:rPr>
                      <m:t> </m:t>
                    </m:r>
                    <m:r>
                      <a:rPr lang="en-US" sz="1200" i="1" dirty="0" smtClean="0">
                        <a:latin typeface="Cambria Math"/>
                      </a:rPr>
                      <m:t>𝑑𝑒</m:t>
                    </m:r>
                    <m:r>
                      <a:rPr lang="en-US" sz="1200" i="1" dirty="0" smtClean="0">
                        <a:latin typeface="Cambria Math"/>
                      </a:rPr>
                      <m:t> </m:t>
                    </m:r>
                    <m:r>
                      <a:rPr lang="en-US" sz="1200" i="1" dirty="0" err="1" smtClean="0">
                        <a:latin typeface="Cambria Math"/>
                      </a:rPr>
                      <m:t>𝐸𝑛𝑡𝑟𝑎𝑑𝑎</m:t>
                    </m:r>
                    <m:r>
                      <a:rPr lang="en-US" sz="1200" i="1" dirty="0" smtClean="0">
                        <a:latin typeface="Cambria Math"/>
                      </a:rPr>
                      <m:t>= 1</m:t>
                    </m:r>
                  </m:oMath>
                </a14:m>
                <a:r>
                  <a:rPr lang="en-US" sz="1200" i="1">
                    <a:latin typeface="Cambria Math"/>
                  </a:rPr>
                  <a:t>			                  </a:t>
                </a:r>
                <a:endParaRPr lang="es-ES" sz="1200" b="0" i="1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dirty="0">
                        <a:latin typeface="Cambria Math"/>
                      </a:rPr>
                      <m:t>𝐶𝑎𝑝𝑎𝑠</m:t>
                    </m:r>
                    <m:r>
                      <a:rPr lang="en-US" sz="1200" i="1" dirty="0">
                        <a:latin typeface="Cambria Math"/>
                      </a:rPr>
                      <m:t> </m:t>
                    </m:r>
                    <m:r>
                      <a:rPr lang="en-US" sz="1200" i="1" dirty="0" err="1">
                        <a:latin typeface="Cambria Math"/>
                      </a:rPr>
                      <m:t>𝑂𝑐𝑢𝑙𝑡𝑎𝑠</m:t>
                    </m:r>
                    <m:r>
                      <a:rPr lang="en-US" sz="1200" i="1" dirty="0">
                        <a:latin typeface="Cambria Math"/>
                      </a:rPr>
                      <m:t>=</m:t>
                    </m:r>
                    <m:r>
                      <a:rPr lang="es-ES" sz="1200" i="1" dirty="0">
                        <a:latin typeface="Cambria Math"/>
                      </a:rPr>
                      <m:t>𝐶</m:t>
                    </m:r>
                    <m:r>
                      <a:rPr lang="es-ES" sz="1200" i="1" dirty="0">
                        <a:latin typeface="Cambria Math"/>
                      </a:rPr>
                      <m:t>−2</m:t>
                    </m:r>
                  </m:oMath>
                </a14:m>
                <a:r>
                  <a:rPr lang="en-US" sz="1200" i="1">
                    <a:latin typeface="Cambria Math"/>
                  </a:rPr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US" sz="1200" i="1" dirty="0">
                        <a:latin typeface="Cambria Math"/>
                      </a:rPr>
                      <m:t>𝐶𝑎𝑝𝑎𝑠</m:t>
                    </m:r>
                    <m:r>
                      <a:rPr lang="en-US" sz="1200" i="1" dirty="0">
                        <a:latin typeface="Cambria Math"/>
                      </a:rPr>
                      <m:t> </m:t>
                    </m:r>
                    <m:r>
                      <a:rPr lang="en-US" sz="1200" i="1" dirty="0">
                        <a:latin typeface="Cambria Math"/>
                      </a:rPr>
                      <m:t>𝑑𝑒</m:t>
                    </m:r>
                    <m:r>
                      <a:rPr lang="en-US" sz="1200" i="1" dirty="0">
                        <a:latin typeface="Cambria Math"/>
                      </a:rPr>
                      <m:t> </m:t>
                    </m:r>
                    <m:r>
                      <a:rPr lang="es-ES" sz="1200" i="1" dirty="0">
                        <a:latin typeface="Cambria Math"/>
                      </a:rPr>
                      <m:t>𝑆𝑎𝑙𝑖𝑑𝑎</m:t>
                    </m:r>
                    <m:r>
                      <a:rPr lang="en-US" sz="1200" i="1" dirty="0">
                        <a:latin typeface="Cambria Math"/>
                      </a:rPr>
                      <m:t>= 1</m:t>
                    </m:r>
                  </m:oMath>
                </a14:m>
                <a:endParaRPr lang="en-US" sz="1200" i="1">
                  <a:latin typeface="Cambria Math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200" b="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200" b="0" i="1">
                            <a:latin typeface="Cambria Math"/>
                          </a:rPr>
                          <m:t>𝑞</m:t>
                        </m:r>
                      </m:sup>
                    </m:sSubSup>
                    <m:r>
                      <a:rPr lang="en-US" sz="1200" b="0" i="1">
                        <a:latin typeface="Cambria Math"/>
                      </a:rPr>
                      <m:t>=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𝑟𝑒𝑝𝑟𝑒𝑠𝑒𝑛𝑡𝑎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𝑒𝑙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𝑝𝑒𝑠𝑜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𝑑𝑒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𝑙𝑎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𝑐𝑜𝑛𝑒𝑥𝑖𝑜𝑛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𝑑𝑒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𝑙𝑎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𝑛𝑒𝑢𝑟𝑜𝑛𝑎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𝑖</m:t>
                    </m:r>
                  </m:oMath>
                </a14:m>
                <a:r>
                  <a:rPr lang="es-ES" sz="1200" b="0" i="1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itchFamily="18" charset="0"/>
                        <a:ea typeface="Cambria Math" pitchFamily="18" charset="0"/>
                      </a:rPr>
                      <m:t>𝑑𝑒</m:t>
                    </m:r>
                    <m:r>
                      <a:rPr lang="en-US" sz="1200" b="0" i="1" smtClean="0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itchFamily="18" charset="0"/>
                        <a:ea typeface="Cambria Math" pitchFamily="18" charset="0"/>
                      </a:rPr>
                      <m:t>𝑙𝑎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𝑐𝑎𝑝𝑎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𝑞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𝑐𝑜𝑛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𝑙𝑎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𝑛𝑒𝑢𝑟𝑜𝑛𝑎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𝑗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𝑑𝑒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𝑙𝑎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𝑐𝑎𝑝𝑎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𝑞</m:t>
                    </m:r>
                    <m:r>
                      <a:rPr lang="en-US" sz="1200" b="0" i="1">
                        <a:latin typeface="Cambria Math" pitchFamily="18" charset="0"/>
                        <a:ea typeface="Cambria Math" pitchFamily="18" charset="0"/>
                      </a:rPr>
                      <m:t>+1.     </m:t>
                    </m:r>
                    <m:r>
                      <a:rPr lang="es-ES" sz="1200" i="1">
                        <a:latin typeface="Cambria Math"/>
                      </a:rPr>
                      <m:t>𝑞</m:t>
                    </m:r>
                    <m:r>
                      <a:rPr lang="es-ES" sz="1200" i="1">
                        <a:latin typeface="Cambria Math"/>
                      </a:rPr>
                      <m:t>=1, 2, 3…, </m:t>
                    </m:r>
                    <m:r>
                      <a:rPr lang="es-ES" sz="1200" i="1">
                        <a:latin typeface="Cambria Math"/>
                      </a:rPr>
                      <m:t>𝐶</m:t>
                    </m:r>
                  </m:oMath>
                </a14:m>
                <a:r>
                  <a:rPr lang="es-ES" sz="1200" i="1">
                    <a:latin typeface="Cambria Math"/>
                  </a:rPr>
                  <a:t>-1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s-ES" sz="1200" b="0" i="1" smtClean="0">
                            <a:latin typeface="Cambria Math"/>
                          </a:rPr>
                          <m:t>𝑞</m:t>
                        </m:r>
                      </m:sup>
                    </m:sSubSup>
                    <m:r>
                      <a:rPr lang="es-ES" sz="1200" b="0" i="1" smtClean="0">
                        <a:latin typeface="Cambria Math"/>
                      </a:rPr>
                      <m:t>=</m:t>
                    </m:r>
                    <m:r>
                      <a:rPr lang="es-ES" sz="1200" b="0" i="1" smtClean="0">
                        <a:latin typeface="Cambria Math"/>
                      </a:rPr>
                      <m:t>𝑉𝑒𝑐𝑡𝑜𝑟</m:t>
                    </m:r>
                    <m:r>
                      <a:rPr lang="es-ES" sz="1200" b="0" i="1" smtClean="0">
                        <a:latin typeface="Cambria Math"/>
                      </a:rPr>
                      <m:t> </m:t>
                    </m:r>
                    <m:r>
                      <a:rPr lang="es-ES" sz="1200" b="0" i="1" smtClean="0">
                        <a:latin typeface="Cambria Math"/>
                      </a:rPr>
                      <m:t>𝑑𝑒</m:t>
                    </m:r>
                    <m:r>
                      <a:rPr lang="es-ES" sz="1200" b="0" i="1" smtClean="0">
                        <a:latin typeface="Cambria Math"/>
                      </a:rPr>
                      <m:t> </m:t>
                    </m:r>
                    <m:r>
                      <a:rPr lang="es-ES" sz="1200" b="0" i="1" smtClean="0">
                        <a:latin typeface="Cambria Math"/>
                      </a:rPr>
                      <m:t>𝑢𝑚𝑏𝑟𝑎𝑙𝑒𝑠</m:t>
                    </m:r>
                    <m:r>
                      <a:rPr lang="es-ES" sz="1200" b="0" i="1" smtClean="0">
                        <a:latin typeface="Cambria Math"/>
                      </a:rPr>
                      <m:t> </m:t>
                    </m:r>
                    <m:r>
                      <a:rPr lang="es-ES" sz="1200" b="0" i="1" smtClean="0">
                        <a:latin typeface="Cambria Math"/>
                      </a:rPr>
                      <m:t>𝑑𝑒</m:t>
                    </m:r>
                    <m:r>
                      <a:rPr lang="es-ES" sz="1200" b="0" i="1" smtClean="0">
                        <a:latin typeface="Cambria Math"/>
                      </a:rPr>
                      <m:t> </m:t>
                    </m:r>
                    <m:r>
                      <a:rPr lang="es-ES" sz="1200" b="0" i="1" smtClean="0">
                        <a:latin typeface="Cambria Math"/>
                      </a:rPr>
                      <m:t>𝑙𝑎𝑠</m:t>
                    </m:r>
                    <m:r>
                      <a:rPr lang="es-ES" sz="1200" b="0" i="1" smtClean="0">
                        <a:latin typeface="Cambria Math"/>
                      </a:rPr>
                      <m:t> </m:t>
                    </m:r>
                    <m:r>
                      <a:rPr lang="es-ES" sz="1200" b="0" i="1" smtClean="0">
                        <a:latin typeface="Cambria Math"/>
                      </a:rPr>
                      <m:t>𝑛𝑒𝑢𝑟𝑜𝑛𝑎𝑠</m:t>
                    </m:r>
                    <m:r>
                      <a:rPr lang="es-ES" sz="1200" b="0" i="1" smtClean="0">
                        <a:latin typeface="Cambria Math"/>
                      </a:rPr>
                      <m:t> </m:t>
                    </m:r>
                    <m:r>
                      <a:rPr lang="es-ES" sz="1200" b="0" i="1" smtClean="0">
                        <a:latin typeface="Cambria Math"/>
                      </a:rPr>
                      <m:t>𝑑𝑒𝑙𝑎</m:t>
                    </m:r>
                    <m:r>
                      <a:rPr lang="es-ES" sz="1200" b="0" i="1" smtClean="0">
                        <a:latin typeface="Cambria Math"/>
                      </a:rPr>
                      <m:t> </m:t>
                    </m:r>
                    <m:r>
                      <a:rPr lang="es-ES" sz="1200" b="0" i="1" smtClean="0">
                        <a:latin typeface="Cambria Math"/>
                      </a:rPr>
                      <m:t>𝑐𝑎𝑝𝑎</m:t>
                    </m:r>
                    <m:r>
                      <a:rPr lang="es-ES" sz="1200" b="0" i="1" smtClean="0">
                        <a:latin typeface="Cambria Math"/>
                      </a:rPr>
                      <m:t> </m:t>
                    </m:r>
                    <m:r>
                      <a:rPr lang="es-ES" sz="1200" b="0" i="1" smtClean="0">
                        <a:latin typeface="Cambria Math"/>
                      </a:rPr>
                      <m:t>𝑞</m:t>
                    </m:r>
                    <m:r>
                      <a:rPr lang="es-ES" sz="1200" b="0" i="1" smtClean="0">
                        <a:latin typeface="Cambria Math"/>
                      </a:rPr>
                      <m:t>,  </m:t>
                    </m:r>
                    <m:r>
                      <a:rPr lang="es-ES" sz="1200" i="1">
                        <a:latin typeface="Cambria Math"/>
                      </a:rPr>
                      <m:t>𝑞</m:t>
                    </m:r>
                    <m:r>
                      <a:rPr lang="es-ES" sz="1200" i="1">
                        <a:latin typeface="Cambria Math"/>
                      </a:rPr>
                      <m:t>=2, 3…, </m:t>
                    </m:r>
                    <m:r>
                      <a:rPr lang="es-ES" sz="1200" i="1">
                        <a:latin typeface="Cambria Math"/>
                      </a:rPr>
                      <m:t>𝐶</m:t>
                    </m:r>
                  </m:oMath>
                </a14:m>
                <a:endParaRPr lang="es-ES" sz="1200" b="0" i="1">
                  <a:latin typeface="Cambria Math" pitchFamily="18" charset="0"/>
                  <a:ea typeface="Cambria Math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s-ES" sz="1200" i="1">
                            <a:latin typeface="Cambria Math"/>
                          </a:rPr>
                          <m:t>𝑞</m:t>
                        </m:r>
                      </m:sup>
                    </m:sSubSup>
                    <m:r>
                      <a:rPr lang="es-ES" sz="1200" b="0" i="1" smtClean="0">
                        <a:latin typeface="Cambria Math"/>
                      </a:rPr>
                      <m:t>=</m:t>
                    </m:r>
                    <m:r>
                      <a:rPr lang="es-ES" sz="1200" b="0" i="1" smtClean="0">
                        <a:latin typeface="Cambria Math"/>
                      </a:rPr>
                      <m:t>𝐴𝑐𝑡𝑖𝑣𝑎𝑐𝑖</m:t>
                    </m:r>
                    <m:r>
                      <a:rPr lang="es-ES" sz="1200" b="0" i="1" smtClean="0">
                        <a:latin typeface="Cambria Math"/>
                      </a:rPr>
                      <m:t>ó</m:t>
                    </m:r>
                    <m:r>
                      <a:rPr lang="es-ES" sz="1200" b="0" i="1" smtClean="0">
                        <a:latin typeface="Cambria Math"/>
                      </a:rPr>
                      <m:t>𝑛</m:t>
                    </m:r>
                    <m:r>
                      <a:rPr lang="es-ES" sz="1200" b="0" i="1" smtClean="0">
                        <a:latin typeface="Cambria Math"/>
                      </a:rPr>
                      <m:t> </m:t>
                    </m:r>
                    <m:r>
                      <a:rPr lang="es-ES" sz="1200" b="0" i="1" smtClean="0">
                        <a:latin typeface="Cambria Math"/>
                      </a:rPr>
                      <m:t>𝑑𝑒</m:t>
                    </m:r>
                    <m:r>
                      <a:rPr lang="es-ES" sz="1200" b="0" i="1" smtClean="0">
                        <a:latin typeface="Cambria Math"/>
                      </a:rPr>
                      <m:t> </m:t>
                    </m:r>
                    <m:r>
                      <a:rPr lang="es-ES" sz="1200" b="0" i="1" smtClean="0">
                        <a:latin typeface="Cambria Math"/>
                      </a:rPr>
                      <m:t>𝑙𝑎</m:t>
                    </m:r>
                    <m:r>
                      <a:rPr lang="es-ES" sz="1200" b="0" i="1" smtClean="0">
                        <a:latin typeface="Cambria Math"/>
                      </a:rPr>
                      <m:t> </m:t>
                    </m:r>
                    <m:r>
                      <a:rPr lang="es-ES" sz="1200" b="0" i="1" smtClean="0">
                        <a:latin typeface="Cambria Math"/>
                      </a:rPr>
                      <m:t>𝑛𝑒𝑢𝑟𝑜𝑛𝑎</m:t>
                    </m:r>
                    <m:r>
                      <a:rPr lang="es-ES" sz="1200" b="0" i="1" smtClean="0">
                        <a:latin typeface="Cambria Math"/>
                      </a:rPr>
                      <m:t> </m:t>
                    </m:r>
                    <m:r>
                      <a:rPr lang="es-ES" sz="1200" b="0" i="1" smtClean="0">
                        <a:latin typeface="Cambria Math"/>
                      </a:rPr>
                      <m:t>𝑖</m:t>
                    </m:r>
                    <m:r>
                      <a:rPr lang="es-ES" sz="1200" b="0" i="1" smtClean="0">
                        <a:latin typeface="Cambria Math"/>
                      </a:rPr>
                      <m:t> </m:t>
                    </m:r>
                    <m:r>
                      <a:rPr lang="es-ES" sz="1200" b="0" i="1" smtClean="0">
                        <a:latin typeface="Cambria Math"/>
                      </a:rPr>
                      <m:t>𝑑𝑒</m:t>
                    </m:r>
                    <m:r>
                      <a:rPr lang="es-ES" sz="1200" b="0" i="1" smtClean="0">
                        <a:latin typeface="Cambria Math"/>
                      </a:rPr>
                      <m:t> </m:t>
                    </m:r>
                    <m:r>
                      <a:rPr lang="es-ES" sz="1200" b="0" i="1" smtClean="0">
                        <a:latin typeface="Cambria Math"/>
                      </a:rPr>
                      <m:t>𝑙𝑎</m:t>
                    </m:r>
                    <m:r>
                      <a:rPr lang="es-ES" sz="1200" b="0" i="1" smtClean="0">
                        <a:latin typeface="Cambria Math"/>
                      </a:rPr>
                      <m:t> </m:t>
                    </m:r>
                    <m:r>
                      <a:rPr lang="es-ES" sz="1200" b="0" i="1" smtClean="0">
                        <a:latin typeface="Cambria Math"/>
                      </a:rPr>
                      <m:t>𝑐𝑎𝑝𝑎</m:t>
                    </m:r>
                    <m:r>
                      <a:rPr lang="es-ES" sz="1200" b="0" i="1" smtClean="0">
                        <a:latin typeface="Cambria Math"/>
                      </a:rPr>
                      <m:t> </m:t>
                    </m:r>
                    <m:r>
                      <a:rPr lang="es-ES" sz="1200" b="0" i="1" smtClean="0">
                        <a:latin typeface="Cambria Math"/>
                      </a:rPr>
                      <m:t>𝑞</m:t>
                    </m:r>
                    <m:r>
                      <a:rPr lang="es-ES" sz="1200" b="0" i="1" smtClean="0">
                        <a:latin typeface="Cambria Math"/>
                      </a:rPr>
                      <m:t>.</m:t>
                    </m:r>
                  </m:oMath>
                </a14:m>
                <a:endParaRPr lang="es-ES" sz="1200" b="0" i="1">
                  <a:latin typeface="Cambria Math" pitchFamily="18" charset="0"/>
                  <a:ea typeface="Cambria Math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s-ES" sz="1200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s-ES" sz="1200" i="1">
                        <a:latin typeface="Cambria Math"/>
                      </a:rPr>
                      <m:t>=#</m:t>
                    </m:r>
                    <m:r>
                      <a:rPr lang="es-ES" sz="1200" i="1">
                        <a:latin typeface="Cambria Math"/>
                      </a:rPr>
                      <m:t>𝑑𝑒</m:t>
                    </m:r>
                    <m:r>
                      <a:rPr lang="es-ES" sz="1200" i="1">
                        <a:latin typeface="Cambria Math"/>
                      </a:rPr>
                      <m:t> </m:t>
                    </m:r>
                    <m:r>
                      <a:rPr lang="es-ES" sz="1200" i="1">
                        <a:latin typeface="Cambria Math"/>
                      </a:rPr>
                      <m:t>𝑁𝑒𝑢𝑟𝑜𝑛𝑎𝑠</m:t>
                    </m:r>
                    <m:r>
                      <a:rPr lang="es-ES" sz="1200" i="1">
                        <a:latin typeface="Cambria Math"/>
                      </a:rPr>
                      <m:t> </m:t>
                    </m:r>
                    <m:r>
                      <a:rPr lang="es-ES" sz="1200" i="1">
                        <a:latin typeface="Cambria Math"/>
                      </a:rPr>
                      <m:t>𝑒𝑛</m:t>
                    </m:r>
                    <m:r>
                      <a:rPr lang="es-ES" sz="1200" i="1">
                        <a:latin typeface="Cambria Math"/>
                      </a:rPr>
                      <m:t> </m:t>
                    </m:r>
                    <m:r>
                      <a:rPr lang="es-ES" sz="1200" i="1">
                        <a:latin typeface="Cambria Math"/>
                      </a:rPr>
                      <m:t>𝑙𝑎</m:t>
                    </m:r>
                    <m:r>
                      <a:rPr lang="es-ES" sz="1200" i="1">
                        <a:latin typeface="Cambria Math"/>
                      </a:rPr>
                      <m:t> </m:t>
                    </m:r>
                    <m:r>
                      <a:rPr lang="es-ES" sz="1200" i="1">
                        <a:latin typeface="Cambria Math"/>
                      </a:rPr>
                      <m:t>𝑐𝑎𝑝𝑎</m:t>
                    </m:r>
                    <m:r>
                      <a:rPr lang="es-ES" sz="1200" i="1">
                        <a:latin typeface="Cambria Math"/>
                      </a:rPr>
                      <m:t> </m:t>
                    </m:r>
                    <m:r>
                      <a:rPr lang="es-ES" sz="1200" i="1">
                        <a:latin typeface="Cambria Math"/>
                      </a:rPr>
                      <m:t>𝑞</m:t>
                    </m:r>
                    <m:r>
                      <a:rPr lang="es-ES" sz="1200" i="1">
                        <a:latin typeface="Cambria Math"/>
                      </a:rPr>
                      <m:t>,       </m:t>
                    </m:r>
                    <m:r>
                      <a:rPr lang="es-ES" sz="1200" i="1">
                        <a:latin typeface="Cambria Math"/>
                      </a:rPr>
                      <m:t>𝑞</m:t>
                    </m:r>
                    <m:r>
                      <a:rPr lang="es-ES" sz="1200" i="1">
                        <a:latin typeface="Cambria Math"/>
                      </a:rPr>
                      <m:t>=1, 2, 3…, </m:t>
                    </m:r>
                    <m:r>
                      <a:rPr lang="es-ES" sz="12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s-ES" sz="1200" b="0" i="1">
                  <a:latin typeface="Cambria Math" pitchFamily="18" charset="0"/>
                  <a:ea typeface="Cambria Math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200" i="1" dirty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s-ES" sz="1200" i="1" dirty="0">
                            <a:latin typeface="Cambria Math"/>
                          </a:rPr>
                          <m:t>𝑞</m:t>
                        </m:r>
                      </m:sup>
                    </m:sSup>
                    <m:r>
                      <a:rPr lang="es-ES" sz="1200" i="1">
                        <a:latin typeface="Cambria Math"/>
                      </a:rPr>
                      <m:t>=</m:t>
                    </m:r>
                    <m:r>
                      <a:rPr lang="es-ES" sz="1200" i="1">
                        <a:latin typeface="Cambria Math"/>
                      </a:rPr>
                      <m:t>𝑀𝑎𝑡𝑟𝑖𝑧</m:t>
                    </m:r>
                    <m:r>
                      <a:rPr lang="es-ES" sz="1200" i="1">
                        <a:latin typeface="Cambria Math"/>
                      </a:rPr>
                      <m:t> </m:t>
                    </m:r>
                    <m:r>
                      <a:rPr lang="es-ES" sz="1200" i="1">
                        <a:latin typeface="Cambria Math"/>
                      </a:rPr>
                      <m:t>𝑑𝑒</m:t>
                    </m:r>
                    <m:r>
                      <a:rPr lang="es-ES" sz="1200" i="1">
                        <a:latin typeface="Cambria Math"/>
                      </a:rPr>
                      <m:t> </m:t>
                    </m:r>
                    <m:r>
                      <a:rPr lang="es-ES" sz="1200" i="1">
                        <a:latin typeface="Cambria Math"/>
                      </a:rPr>
                      <m:t>𝑃𝑒𝑠𝑜𝑠</m:t>
                    </m:r>
                    <m:r>
                      <a:rPr lang="es-ES" sz="1200" i="1">
                        <a:latin typeface="Cambria Math"/>
                      </a:rPr>
                      <m:t> </m:t>
                    </m:r>
                    <m:r>
                      <a:rPr lang="es-ES" sz="1200" i="1">
                        <a:latin typeface="Cambria Math"/>
                      </a:rPr>
                      <m:t>𝑑𝑒</m:t>
                    </m:r>
                    <m:r>
                      <a:rPr lang="es-ES" sz="1200" i="1">
                        <a:latin typeface="Cambria Math"/>
                      </a:rPr>
                      <m:t> </m:t>
                    </m:r>
                    <m:r>
                      <a:rPr lang="es-ES" sz="1200" i="1">
                        <a:latin typeface="Cambria Math"/>
                      </a:rPr>
                      <m:t>𝑙𝑎</m:t>
                    </m:r>
                    <m:r>
                      <a:rPr lang="es-ES" sz="1200" i="1">
                        <a:latin typeface="Cambria Math"/>
                      </a:rPr>
                      <m:t> </m:t>
                    </m:r>
                    <m:r>
                      <a:rPr lang="es-ES" sz="1200" i="1">
                        <a:latin typeface="Cambria Math"/>
                      </a:rPr>
                      <m:t>𝑅𝑒𝑑</m:t>
                    </m:r>
                  </m:oMath>
                </a14:m>
                <a:r>
                  <a:rPr lang="es-ES" sz="1200" i="1">
                    <a:latin typeface="Cambria Math"/>
                  </a:rPr>
                  <a:t> de  la  capa q a q+1</a:t>
                </a:r>
              </a:p>
              <a:p>
                <a:endParaRPr lang="es-ES" sz="1200" b="0" i="1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23556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1572" y="3956966"/>
                <a:ext cx="7992888" cy="245712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36431"/>
            <a:ext cx="3550664" cy="222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F5DA31BC-CC4E-41FE-BF63-C30988A01854}"/>
              </a:ext>
            </a:extLst>
          </p:cNvPr>
          <p:cNvGrpSpPr/>
          <p:nvPr/>
        </p:nvGrpSpPr>
        <p:grpSpPr>
          <a:xfrm>
            <a:off x="4710747" y="1222496"/>
            <a:ext cx="4403497" cy="2981190"/>
            <a:chOff x="4641222" y="1052736"/>
            <a:chExt cx="4403497" cy="2981190"/>
          </a:xfrm>
        </p:grpSpPr>
        <p:grpSp>
          <p:nvGrpSpPr>
            <p:cNvPr id="6" name="46 Grupo"/>
            <p:cNvGrpSpPr/>
            <p:nvPr/>
          </p:nvGrpSpPr>
          <p:grpSpPr>
            <a:xfrm>
              <a:off x="4644008" y="1052736"/>
              <a:ext cx="4380869" cy="2946737"/>
              <a:chOff x="0" y="248717"/>
              <a:chExt cx="4381369" cy="294704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30 Cuadro de texto"/>
                  <p:cNvSpPr txBox="1"/>
                  <p:nvPr/>
                </p:nvSpPr>
                <p:spPr>
                  <a:xfrm>
                    <a:off x="2655418" y="753466"/>
                    <a:ext cx="372692" cy="343515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7" name="30 Cuadro de 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5418" y="753466"/>
                    <a:ext cx="372692" cy="3435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31 Cuadro de texto"/>
                  <p:cNvSpPr txBox="1"/>
                  <p:nvPr/>
                </p:nvSpPr>
                <p:spPr>
                  <a:xfrm>
                    <a:off x="2382618" y="1389632"/>
                    <a:ext cx="372692" cy="343515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8" name="31 Cuadro de 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2618" y="1389632"/>
                    <a:ext cx="372692" cy="34351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45 Grupo"/>
              <p:cNvGrpSpPr/>
              <p:nvPr/>
            </p:nvGrpSpPr>
            <p:grpSpPr>
              <a:xfrm>
                <a:off x="0" y="248717"/>
                <a:ext cx="4381369" cy="2947044"/>
                <a:chOff x="0" y="248717"/>
                <a:chExt cx="4381369" cy="294704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41 Cuadro de texto"/>
                    <p:cNvSpPr txBox="1"/>
                    <p:nvPr/>
                  </p:nvSpPr>
                  <p:spPr>
                    <a:xfrm>
                      <a:off x="4008730" y="1133856"/>
                      <a:ext cx="372639" cy="34347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1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s-ES" sz="11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ES" sz="11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0" name="41 Cuadro de texto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8730" y="1133856"/>
                      <a:ext cx="372639" cy="34347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" name="44 Grupo"/>
                <p:cNvGrpSpPr/>
                <p:nvPr/>
              </p:nvGrpSpPr>
              <p:grpSpPr>
                <a:xfrm>
                  <a:off x="0" y="248717"/>
                  <a:ext cx="4066946" cy="2947044"/>
                  <a:chOff x="0" y="248717"/>
                  <a:chExt cx="4066946" cy="2947044"/>
                </a:xfrm>
              </p:grpSpPr>
              <p:grpSp>
                <p:nvGrpSpPr>
                  <p:cNvPr id="12" name="40 Grupo"/>
                  <p:cNvGrpSpPr/>
                  <p:nvPr/>
                </p:nvGrpSpPr>
                <p:grpSpPr>
                  <a:xfrm>
                    <a:off x="292608" y="248717"/>
                    <a:ext cx="3774338" cy="2947044"/>
                    <a:chOff x="0" y="248717"/>
                    <a:chExt cx="3774338" cy="2947044"/>
                  </a:xfrm>
                </p:grpSpPr>
                <p:grpSp>
                  <p:nvGrpSpPr>
                    <p:cNvPr id="15" name="29 Grupo"/>
                    <p:cNvGrpSpPr/>
                    <p:nvPr/>
                  </p:nvGrpSpPr>
                  <p:grpSpPr>
                    <a:xfrm>
                      <a:off x="0" y="248717"/>
                      <a:ext cx="3774338" cy="2150872"/>
                      <a:chOff x="0" y="0"/>
                      <a:chExt cx="3774338" cy="2150872"/>
                    </a:xfrm>
                  </p:grpSpPr>
                  <p:grpSp>
                    <p:nvGrpSpPr>
                      <p:cNvPr id="23" name="24 Grupo"/>
                      <p:cNvGrpSpPr/>
                      <p:nvPr/>
                    </p:nvGrpSpPr>
                    <p:grpSpPr>
                      <a:xfrm>
                        <a:off x="0" y="0"/>
                        <a:ext cx="3774338" cy="2150872"/>
                        <a:chOff x="0" y="0"/>
                        <a:chExt cx="3774338" cy="2150872"/>
                      </a:xfrm>
                    </p:grpSpPr>
                    <p:grpSp>
                      <p:nvGrpSpPr>
                        <p:cNvPr id="28" name="22 Grupo"/>
                        <p:cNvGrpSpPr/>
                        <p:nvPr/>
                      </p:nvGrpSpPr>
                      <p:grpSpPr>
                        <a:xfrm>
                          <a:off x="0" y="0"/>
                          <a:ext cx="3774338" cy="2150872"/>
                          <a:chOff x="0" y="0"/>
                          <a:chExt cx="3774338" cy="2150872"/>
                        </a:xfrm>
                      </p:grpSpPr>
                      <p:sp>
                        <p:nvSpPr>
                          <p:cNvPr id="30" name="4 Elipse"/>
                          <p:cNvSpPr/>
                          <p:nvPr/>
                        </p:nvSpPr>
                        <p:spPr>
                          <a:xfrm>
                            <a:off x="526694" y="416967"/>
                            <a:ext cx="321869" cy="32186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31" name="7 Elipse"/>
                          <p:cNvSpPr/>
                          <p:nvPr/>
                        </p:nvSpPr>
                        <p:spPr>
                          <a:xfrm>
                            <a:off x="526694" y="1389888"/>
                            <a:ext cx="321869" cy="32186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32" name="8 Elipse"/>
                          <p:cNvSpPr/>
                          <p:nvPr/>
                        </p:nvSpPr>
                        <p:spPr>
                          <a:xfrm>
                            <a:off x="1814169" y="431597"/>
                            <a:ext cx="321310" cy="32131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33" name="9 Elipse"/>
                          <p:cNvSpPr/>
                          <p:nvPr/>
                        </p:nvSpPr>
                        <p:spPr>
                          <a:xfrm>
                            <a:off x="1814169" y="1397204"/>
                            <a:ext cx="321310" cy="32131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cxnSp>
                        <p:nvCxnSpPr>
                          <p:cNvPr id="34" name="10 Conector recto de flecha"/>
                          <p:cNvCxnSpPr/>
                          <p:nvPr/>
                        </p:nvCxnSpPr>
                        <p:spPr>
                          <a:xfrm>
                            <a:off x="848563" y="512064"/>
                            <a:ext cx="1002030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5" name="11 Conector recto de flecha"/>
                          <p:cNvCxnSpPr>
                            <a:stCxn id="22" idx="3"/>
                          </p:cNvCxnSpPr>
                          <p:nvPr/>
                        </p:nvCxnSpPr>
                        <p:spPr>
                          <a:xfrm>
                            <a:off x="867017" y="1568961"/>
                            <a:ext cx="958437" cy="3272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6" name="12 Conector recto de flecha"/>
                          <p:cNvCxnSpPr>
                            <a:stCxn id="31" idx="0"/>
                          </p:cNvCxnSpPr>
                          <p:nvPr/>
                        </p:nvCxnSpPr>
                        <p:spPr>
                          <a:xfrm flipV="1">
                            <a:off x="687629" y="651053"/>
                            <a:ext cx="1162965" cy="738835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" name="13 Conector recto de flecha"/>
                          <p:cNvCxnSpPr/>
                          <p:nvPr/>
                        </p:nvCxnSpPr>
                        <p:spPr>
                          <a:xfrm>
                            <a:off x="848563" y="651053"/>
                            <a:ext cx="1002030" cy="892455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8" name="14 Conector recto de flecha"/>
                          <p:cNvCxnSpPr/>
                          <p:nvPr/>
                        </p:nvCxnSpPr>
                        <p:spPr>
                          <a:xfrm>
                            <a:off x="1975104" y="1719072"/>
                            <a:ext cx="0" cy="431800"/>
                          </a:xfrm>
                          <a:prstGeom prst="straightConnector1">
                            <a:avLst/>
                          </a:prstGeom>
                          <a:ln w="12700">
                            <a:solidFill>
                              <a:srgbClr val="FF0000"/>
                            </a:solidFill>
                            <a:headEnd type="arrow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9" name="15 Conector recto de flecha"/>
                          <p:cNvCxnSpPr/>
                          <p:nvPr/>
                        </p:nvCxnSpPr>
                        <p:spPr>
                          <a:xfrm>
                            <a:off x="1967789" y="0"/>
                            <a:ext cx="0" cy="431800"/>
                          </a:xfrm>
                          <a:prstGeom prst="straightConnector1">
                            <a:avLst/>
                          </a:prstGeom>
                          <a:ln w="12700">
                            <a:solidFill>
                              <a:srgbClr val="FF0000"/>
                            </a:solidFill>
                            <a:headEnd type="none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0" name="16 Elipse"/>
                          <p:cNvSpPr/>
                          <p:nvPr/>
                        </p:nvSpPr>
                        <p:spPr>
                          <a:xfrm>
                            <a:off x="2926080" y="877824"/>
                            <a:ext cx="321310" cy="32131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cxnSp>
                        <p:nvCxnSpPr>
                          <p:cNvPr id="41" name="17 Conector recto de flecha"/>
                          <p:cNvCxnSpPr/>
                          <p:nvPr/>
                        </p:nvCxnSpPr>
                        <p:spPr>
                          <a:xfrm flipV="1">
                            <a:off x="2136038" y="1089965"/>
                            <a:ext cx="811987" cy="453136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" name="18 Conector recto de flecha"/>
                          <p:cNvCxnSpPr/>
                          <p:nvPr/>
                        </p:nvCxnSpPr>
                        <p:spPr>
                          <a:xfrm>
                            <a:off x="2136038" y="585216"/>
                            <a:ext cx="811530" cy="380365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19 Conector recto de flecha"/>
                          <p:cNvCxnSpPr/>
                          <p:nvPr/>
                        </p:nvCxnSpPr>
                        <p:spPr>
                          <a:xfrm>
                            <a:off x="0" y="548640"/>
                            <a:ext cx="526389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20 Conector recto de flecha"/>
                          <p:cNvCxnSpPr/>
                          <p:nvPr/>
                        </p:nvCxnSpPr>
                        <p:spPr>
                          <a:xfrm>
                            <a:off x="0" y="1558138"/>
                            <a:ext cx="526389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21 Conector recto de flecha"/>
                          <p:cNvCxnSpPr/>
                          <p:nvPr/>
                        </p:nvCxnSpPr>
                        <p:spPr>
                          <a:xfrm>
                            <a:off x="3247949" y="1031444"/>
                            <a:ext cx="526389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9" name="23 Conector recto de flecha"/>
                        <p:cNvCxnSpPr/>
                        <p:nvPr/>
                      </p:nvCxnSpPr>
                      <p:spPr>
                        <a:xfrm>
                          <a:off x="3101645" y="431597"/>
                          <a:ext cx="0" cy="445414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4" name="25 Cuadro de texto"/>
                          <p:cNvSpPr txBox="1"/>
                          <p:nvPr/>
                        </p:nvSpPr>
                        <p:spPr>
                          <a:xfrm>
                            <a:off x="1160243" y="276099"/>
                            <a:ext cx="372745" cy="343535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11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4" name="25 Cuadro de texto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60243" y="276099"/>
                            <a:ext cx="372745" cy="343535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5" name="26 Cuadro de texto"/>
                          <p:cNvSpPr txBox="1"/>
                          <p:nvPr/>
                        </p:nvSpPr>
                        <p:spPr>
                          <a:xfrm>
                            <a:off x="1002640" y="641934"/>
                            <a:ext cx="373076" cy="314458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12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5" name="26 Cuadro de texto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02640" y="641934"/>
                            <a:ext cx="373076" cy="314458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6" name="27 Cuadro de texto"/>
                          <p:cNvSpPr txBox="1"/>
                          <p:nvPr/>
                        </p:nvSpPr>
                        <p:spPr>
                          <a:xfrm>
                            <a:off x="771752" y="1199602"/>
                            <a:ext cx="373076" cy="314458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21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6" name="27 Cuadro de texto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1752" y="1199602"/>
                            <a:ext cx="373076" cy="314458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7" name="28 Cuadro de texto"/>
                          <p:cNvSpPr txBox="1"/>
                          <p:nvPr/>
                        </p:nvSpPr>
                        <p:spPr>
                          <a:xfrm>
                            <a:off x="914194" y="1348937"/>
                            <a:ext cx="373076" cy="314458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22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7" name="28 Cuadro de texto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14194" y="1348937"/>
                            <a:ext cx="373076" cy="314458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6" name="32 Cuadro de texto"/>
                        <p:cNvSpPr txBox="1"/>
                        <p:nvPr/>
                      </p:nvSpPr>
                      <p:spPr>
                        <a:xfrm>
                          <a:off x="2900388" y="1142985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6" name="32 Cuadro de texto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00388" y="1142985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33 Cuadro de texto"/>
                        <p:cNvSpPr txBox="1"/>
                        <p:nvPr/>
                      </p:nvSpPr>
                      <p:spPr>
                        <a:xfrm>
                          <a:off x="3046666" y="731857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7" name="33 Cuadro de texto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6666" y="731857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8" name="34 Cuadro de texto"/>
                        <p:cNvSpPr txBox="1"/>
                        <p:nvPr/>
                      </p:nvSpPr>
                      <p:spPr>
                        <a:xfrm>
                          <a:off x="1890887" y="291727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8" name="34 Cuadro de texto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90887" y="291727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9" name="35 Cuadro de texto"/>
                        <p:cNvSpPr txBox="1"/>
                        <p:nvPr/>
                      </p:nvSpPr>
                      <p:spPr>
                        <a:xfrm>
                          <a:off x="1949133" y="2852246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9" name="35 Cuadro de texto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49133" y="2852246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" name="36 Cuadro de texto"/>
                        <p:cNvSpPr txBox="1"/>
                        <p:nvPr/>
                      </p:nvSpPr>
                      <p:spPr>
                        <a:xfrm>
                          <a:off x="1776888" y="680600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" name="36 Cuadro de texto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76888" y="680600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1" name="38 Cuadro de texto"/>
                        <p:cNvSpPr txBox="1"/>
                        <p:nvPr/>
                      </p:nvSpPr>
                      <p:spPr>
                        <a:xfrm>
                          <a:off x="490288" y="684429"/>
                          <a:ext cx="372110" cy="3429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1" name="38 Cuadro de texto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0288" y="684429"/>
                          <a:ext cx="372110" cy="342900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2" name="39 Cuadro de texto"/>
                        <p:cNvSpPr txBox="1"/>
                        <p:nvPr/>
                      </p:nvSpPr>
                      <p:spPr>
                        <a:xfrm>
                          <a:off x="494325" y="1645921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2" name="39 Cuadro de texto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4325" y="1645921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" name="42 Cuadro de texto"/>
                      <p:cNvSpPr txBox="1"/>
                      <p:nvPr/>
                    </p:nvSpPr>
                    <p:spPr>
                      <a:xfrm>
                        <a:off x="0" y="607162"/>
                        <a:ext cx="372110" cy="3429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3" name="42 Cuadro de texto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607162"/>
                        <a:ext cx="372110" cy="34290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4" name="43 Cuadro de texto"/>
                      <p:cNvSpPr txBox="1"/>
                      <p:nvPr/>
                    </p:nvSpPr>
                    <p:spPr>
                      <a:xfrm>
                        <a:off x="0" y="1623974"/>
                        <a:ext cx="372110" cy="3429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4" name="43 Cuadro de texto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1623974"/>
                        <a:ext cx="372110" cy="34290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46" name="7 Elipse"/>
            <p:cNvSpPr/>
            <p:nvPr/>
          </p:nvSpPr>
          <p:spPr>
            <a:xfrm>
              <a:off x="5465650" y="3356484"/>
              <a:ext cx="321832" cy="3218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cxnSp>
          <p:nvCxnSpPr>
            <p:cNvPr id="47" name="20 Conector recto de flecha"/>
            <p:cNvCxnSpPr/>
            <p:nvPr/>
          </p:nvCxnSpPr>
          <p:spPr>
            <a:xfrm>
              <a:off x="4933797" y="3518317"/>
              <a:ext cx="526329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43 Cuadro de texto"/>
                <p:cNvSpPr txBox="1"/>
                <p:nvPr/>
              </p:nvSpPr>
              <p:spPr>
                <a:xfrm>
                  <a:off x="4641222" y="3335455"/>
                  <a:ext cx="372068" cy="34286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𝑋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48" name="43 Cuadro de 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222" y="3335455"/>
                  <a:ext cx="372068" cy="34286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9 Elipse"/>
            <p:cNvSpPr/>
            <p:nvPr/>
          </p:nvSpPr>
          <p:spPr>
            <a:xfrm>
              <a:off x="6779802" y="3280336"/>
              <a:ext cx="321273" cy="321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cxnSp>
          <p:nvCxnSpPr>
            <p:cNvPr id="50" name="11 Conector recto de flecha"/>
            <p:cNvCxnSpPr/>
            <p:nvPr/>
          </p:nvCxnSpPr>
          <p:spPr>
            <a:xfrm>
              <a:off x="5814306" y="3514398"/>
              <a:ext cx="100191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4 Conector recto de flecha"/>
            <p:cNvCxnSpPr/>
            <p:nvPr/>
          </p:nvCxnSpPr>
          <p:spPr>
            <a:xfrm>
              <a:off x="6940718" y="3602171"/>
              <a:ext cx="0" cy="43175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37 Cuadro de texto"/>
                <p:cNvSpPr txBox="1"/>
                <p:nvPr/>
              </p:nvSpPr>
              <p:spPr>
                <a:xfrm>
                  <a:off x="6750545" y="3292783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52" name="37 Cuadro de 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0545" y="3292783"/>
                  <a:ext cx="372649" cy="34347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37 Cuadro de texto"/>
                <p:cNvSpPr txBox="1"/>
                <p:nvPr/>
              </p:nvSpPr>
              <p:spPr>
                <a:xfrm>
                  <a:off x="6717439" y="245306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53" name="37 Cuadro de 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439" y="2453066"/>
                  <a:ext cx="372649" cy="34347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35 Cuadro de texto"/>
                <p:cNvSpPr txBox="1"/>
                <p:nvPr/>
              </p:nvSpPr>
              <p:spPr>
                <a:xfrm>
                  <a:off x="6835216" y="2859170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CO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54" name="35 Cuadro de 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216" y="2859170"/>
                  <a:ext cx="372649" cy="34347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39 Cuadro de texto"/>
                <p:cNvSpPr txBox="1"/>
                <p:nvPr/>
              </p:nvSpPr>
              <p:spPr>
                <a:xfrm>
                  <a:off x="5421827" y="336760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55" name="39 Cuadro de 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827" y="3367606"/>
                  <a:ext cx="372649" cy="34347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21 Conector recto de flecha"/>
            <p:cNvCxnSpPr/>
            <p:nvPr/>
          </p:nvCxnSpPr>
          <p:spPr>
            <a:xfrm>
              <a:off x="8208992" y="2887118"/>
              <a:ext cx="526329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32 Cuadro de texto"/>
                <p:cNvSpPr txBox="1"/>
                <p:nvPr/>
              </p:nvSpPr>
              <p:spPr>
                <a:xfrm>
                  <a:off x="7861471" y="274995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57" name="32 Cuadro de 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471" y="2749956"/>
                  <a:ext cx="372649" cy="34347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33 Cuadro de texto"/>
                <p:cNvSpPr txBox="1"/>
                <p:nvPr/>
              </p:nvSpPr>
              <p:spPr>
                <a:xfrm>
                  <a:off x="8013679" y="314777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CO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58" name="33 Cuadro de 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679" y="3147776"/>
                  <a:ext cx="372649" cy="34347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9 Elipse"/>
            <p:cNvSpPr/>
            <p:nvPr/>
          </p:nvSpPr>
          <p:spPr>
            <a:xfrm>
              <a:off x="7878731" y="2751910"/>
              <a:ext cx="321273" cy="321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cxnSp>
          <p:nvCxnSpPr>
            <p:cNvPr id="60" name="14 Conector recto de flecha"/>
            <p:cNvCxnSpPr/>
            <p:nvPr/>
          </p:nvCxnSpPr>
          <p:spPr>
            <a:xfrm>
              <a:off x="8052580" y="3084271"/>
              <a:ext cx="0" cy="43175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41 Cuadro de texto"/>
                <p:cNvSpPr txBox="1"/>
                <p:nvPr/>
              </p:nvSpPr>
              <p:spPr>
                <a:xfrm>
                  <a:off x="8672123" y="2749956"/>
                  <a:ext cx="372596" cy="343443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100" i="1" dirty="0" smtClean="0"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s-ES" sz="1100" b="0" i="1" dirty="0" smtClean="0"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  <m:t>𝑌</m:t>
                            </m:r>
                          </m:e>
                          <m:sub>
                            <m:r>
                              <a:rPr lang="es-ES" sz="1100" b="0" i="1" dirty="0" smtClean="0"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61" name="41 Cuadro de 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123" y="2749956"/>
                  <a:ext cx="372596" cy="34344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17 Conector recto de flecha"/>
            <p:cNvCxnSpPr/>
            <p:nvPr/>
          </p:nvCxnSpPr>
          <p:spPr>
            <a:xfrm flipV="1">
              <a:off x="7092347" y="2957024"/>
              <a:ext cx="811894" cy="45308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7 Conector recto de flecha"/>
            <p:cNvCxnSpPr/>
            <p:nvPr/>
          </p:nvCxnSpPr>
          <p:spPr>
            <a:xfrm flipV="1">
              <a:off x="5749487" y="2735057"/>
              <a:ext cx="1056925" cy="6906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7 Conector recto de flecha"/>
            <p:cNvCxnSpPr>
              <a:endCxn id="20" idx="2"/>
            </p:cNvCxnSpPr>
            <p:nvPr/>
          </p:nvCxnSpPr>
          <p:spPr>
            <a:xfrm flipV="1">
              <a:off x="5626156" y="1828053"/>
              <a:ext cx="1273437" cy="152073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3 Conector recto de flecha"/>
            <p:cNvCxnSpPr>
              <a:endCxn id="49" idx="1"/>
            </p:cNvCxnSpPr>
            <p:nvPr/>
          </p:nvCxnSpPr>
          <p:spPr>
            <a:xfrm>
              <a:off x="5715371" y="1769754"/>
              <a:ext cx="1111480" cy="155763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13 Conector recto de flecha"/>
            <p:cNvCxnSpPr>
              <a:endCxn id="49" idx="2"/>
            </p:cNvCxnSpPr>
            <p:nvPr/>
          </p:nvCxnSpPr>
          <p:spPr>
            <a:xfrm>
              <a:off x="5707924" y="2752263"/>
              <a:ext cx="1071878" cy="6887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26 Cuadro de texto"/>
                <p:cNvSpPr txBox="1"/>
                <p:nvPr/>
              </p:nvSpPr>
              <p:spPr>
                <a:xfrm>
                  <a:off x="5610945" y="1933949"/>
                  <a:ext cx="373033" cy="31442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67" name="26 Cuadro de 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45" y="1933949"/>
                  <a:ext cx="373033" cy="31442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28 Cuadro de texto"/>
                <p:cNvSpPr txBox="1"/>
                <p:nvPr/>
              </p:nvSpPr>
              <p:spPr>
                <a:xfrm>
                  <a:off x="5712050" y="2591799"/>
                  <a:ext cx="373033" cy="31442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68" name="28 Cuadro de 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050" y="2591799"/>
                  <a:ext cx="373033" cy="314425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25 Cuadro de texto"/>
                <p:cNvSpPr txBox="1"/>
                <p:nvPr/>
              </p:nvSpPr>
              <p:spPr>
                <a:xfrm>
                  <a:off x="5433402" y="2964523"/>
                  <a:ext cx="372702" cy="34349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69" name="25 Cuadro de 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402" y="2964523"/>
                  <a:ext cx="372702" cy="34349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25 Cuadro de texto"/>
                <p:cNvSpPr txBox="1"/>
                <p:nvPr/>
              </p:nvSpPr>
              <p:spPr>
                <a:xfrm>
                  <a:off x="5755564" y="2991503"/>
                  <a:ext cx="372702" cy="34349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70" name="25 Cuadro de 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564" y="2991503"/>
                  <a:ext cx="372702" cy="343499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25 Cuadro de texto"/>
                <p:cNvSpPr txBox="1"/>
                <p:nvPr/>
              </p:nvSpPr>
              <p:spPr>
                <a:xfrm>
                  <a:off x="5976353" y="3488591"/>
                  <a:ext cx="372702" cy="34349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71" name="25 Cuadro de 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353" y="3488591"/>
                  <a:ext cx="372702" cy="343499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17 Conector recto de flecha"/>
            <p:cNvCxnSpPr/>
            <p:nvPr/>
          </p:nvCxnSpPr>
          <p:spPr>
            <a:xfrm flipV="1">
              <a:off x="6978184" y="2223330"/>
              <a:ext cx="935045" cy="10558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13 Conector recto de flecha"/>
            <p:cNvCxnSpPr>
              <a:endCxn id="59" idx="1"/>
            </p:cNvCxnSpPr>
            <p:nvPr/>
          </p:nvCxnSpPr>
          <p:spPr>
            <a:xfrm>
              <a:off x="6984489" y="1820862"/>
              <a:ext cx="941291" cy="97809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30 Cuadro de texto"/>
                <p:cNvSpPr txBox="1"/>
                <p:nvPr/>
              </p:nvSpPr>
              <p:spPr>
                <a:xfrm>
                  <a:off x="7123194" y="1868572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74" name="30 Cuadro de 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194" y="1868572"/>
                  <a:ext cx="372649" cy="343479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31 Cuadro de texto"/>
                <p:cNvSpPr txBox="1"/>
                <p:nvPr/>
              </p:nvSpPr>
              <p:spPr>
                <a:xfrm>
                  <a:off x="7100756" y="2497509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75" name="31 Cuadro de 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756" y="2497509"/>
                  <a:ext cx="372649" cy="343479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13 Conector recto de flecha"/>
            <p:cNvCxnSpPr>
              <a:endCxn id="59" idx="2"/>
            </p:cNvCxnSpPr>
            <p:nvPr/>
          </p:nvCxnSpPr>
          <p:spPr>
            <a:xfrm>
              <a:off x="7055095" y="2679732"/>
              <a:ext cx="823636" cy="23281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30 Cuadro de texto"/>
                <p:cNvSpPr txBox="1"/>
                <p:nvPr/>
              </p:nvSpPr>
              <p:spPr>
                <a:xfrm>
                  <a:off x="7194478" y="283671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77" name="30 Cuadro de 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478" y="2836716"/>
                  <a:ext cx="372649" cy="343479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30 Cuadro de texto"/>
                <p:cNvSpPr txBox="1"/>
                <p:nvPr/>
              </p:nvSpPr>
              <p:spPr>
                <a:xfrm>
                  <a:off x="7246640" y="3175031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78" name="30 Cuadro de 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640" y="3175031"/>
                  <a:ext cx="372649" cy="343479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966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FORWARD</a:t>
            </a:r>
            <a:endParaRPr lang="es-ES" sz="5200" b="1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58044" y="3068960"/>
                <a:ext cx="7992888" cy="136815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100" b="1">
                    <a:solidFill>
                      <a:srgbClr val="002060"/>
                    </a:solidFill>
                  </a:rPr>
                  <a:t>Capa  de </a:t>
                </a:r>
                <a:r>
                  <a:rPr lang="en-US" sz="2100" b="1" err="1">
                    <a:solidFill>
                      <a:srgbClr val="002060"/>
                    </a:solidFill>
                  </a:rPr>
                  <a:t>Salida</a:t>
                </a:r>
                <a:r>
                  <a:rPr lang="en-US" sz="2100" b="1">
                    <a:solidFill>
                      <a:srgbClr val="00206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s-ES" sz="1800"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4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𝒄</m:t>
                          </m:r>
                        </m:sup>
                      </m:sSubSup>
                      <m:r>
                        <a:rPr lang="en-US" sz="1400" b="1" i="1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4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itchFamily="18" charset="0"/>
                          <a:ea typeface="Cambria Math" pitchFamily="18" charset="0"/>
                        </a:rPr>
                        <m:t>𝒇</m:t>
                      </m:r>
                      <m:d>
                        <m:dPr>
                          <m:ctrlPr>
                            <a:rPr lang="es-ES" sz="14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s-ES" sz="14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𝒋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=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sz="1400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sz="1400" b="1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r>
                                    <a:rPr lang="en-US" sz="1400" b="1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𝒄</m:t>
                                  </m:r>
                                  <m:r>
                                    <a:rPr lang="en-US" sz="1400" b="1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−</m:t>
                                  </m:r>
                                  <m:r>
                                    <a:rPr lang="en-US" sz="1400" b="1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𝟏</m:t>
                                  </m:r>
                                  <m:r>
                                    <a:rPr lang="es-ES" sz="1400" b="1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s-ES" sz="1400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𝒋𝒊</m:t>
                                  </m:r>
                                </m:sub>
                                <m:sup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𝒄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−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nary>
                          <m:sSubSup>
                            <m:sSubSupPr>
                              <m:ctrlPr>
                                <a:rPr lang="es-ES" sz="14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𝒄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−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sz="1400" b="1" i="1">
                              <a:latin typeface="Cambria Math" pitchFamily="18" charset="0"/>
                              <a:ea typeface="Cambria Math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sz="14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1400" b="1" i="1" smtClean="0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𝒄</m:t>
                              </m:r>
                            </m:sup>
                          </m:sSubSup>
                        </m:e>
                      </m:d>
                      <m:r>
                        <a:rPr lang="en-US" sz="1400" b="1" i="1">
                          <a:latin typeface="Cambria Math" pitchFamily="18" charset="0"/>
                          <a:ea typeface="Cambria Math" pitchFamily="18" charset="0"/>
                        </a:rPr>
                        <m:t>,  </m:t>
                      </m:r>
                      <m:r>
                        <a:rPr lang="en-US" sz="1400" b="1" i="1">
                          <a:latin typeface="Cambria Math" pitchFamily="18" charset="0"/>
                          <a:ea typeface="Cambria Math" pitchFamily="18" charset="0"/>
                        </a:rPr>
                        <m:t>𝒊</m:t>
                      </m:r>
                      <m:r>
                        <a:rPr lang="en-US" sz="1400" b="1" i="1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sz="1400" b="1" i="1">
                          <a:latin typeface="Cambria Math" pitchFamily="18" charset="0"/>
                          <a:ea typeface="Cambria Math" pitchFamily="18" charset="0"/>
                        </a:rPr>
                        <m:t>𝟏</m:t>
                      </m:r>
                      <m:r>
                        <a:rPr lang="en-US" sz="1400" b="1" i="1">
                          <a:latin typeface="Cambria Math" pitchFamily="18" charset="0"/>
                          <a:ea typeface="Cambria Math" pitchFamily="18" charset="0"/>
                        </a:rPr>
                        <m:t>,</m:t>
                      </m:r>
                      <m:r>
                        <a:rPr lang="en-US" sz="1400" b="1" i="1"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sz="1400" b="1" i="1">
                          <a:latin typeface="Cambria Math" pitchFamily="18" charset="0"/>
                          <a:ea typeface="Cambria Math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ES" sz="14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s-ES" sz="140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sz="1400" b="1">
                    <a:latin typeface="Cambria Math" pitchFamily="18" charset="0"/>
                    <a:ea typeface="Cambria Math" pitchFamily="18" charset="0"/>
                  </a:rPr>
                  <a:t> </a:t>
                </a:r>
              </a:p>
              <a:p>
                <a:pPr marL="0" indent="0">
                  <a:buNone/>
                </a:pPr>
                <a:endParaRPr lang="en-US" sz="1400">
                  <a:latin typeface="Cambria Math" pitchFamily="18" charset="0"/>
                  <a:ea typeface="Cambria Math" pitchFamily="18" charset="0"/>
                </a:endParaRPr>
              </a:p>
              <a:p>
                <a:pPr algn="just" eaLnBrk="1" hangingPunct="1">
                  <a:buFontTx/>
                  <a:buNone/>
                </a:pPr>
                <a:endParaRPr lang="en-US" sz="2000"/>
              </a:p>
            </p:txBody>
          </p:sp>
        </mc:Choice>
        <mc:Fallback>
          <p:sp>
            <p:nvSpPr>
              <p:cNvPr id="23556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58044" y="3068960"/>
                <a:ext cx="7992888" cy="1368152"/>
              </a:xfrm>
              <a:blipFill>
                <a:blip r:embed="rId3"/>
                <a:stretch>
                  <a:fillRect l="-686" t="-5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Rectángulo"/>
              <p:cNvSpPr/>
              <p:nvPr/>
            </p:nvSpPr>
            <p:spPr>
              <a:xfrm>
                <a:off x="683568" y="1771445"/>
                <a:ext cx="4572000" cy="11149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eaLnBrk="1" hangingPunct="1">
                  <a:buFontTx/>
                  <a:buNone/>
                </a:pPr>
                <a:r>
                  <a:rPr lang="en-US" b="1">
                    <a:solidFill>
                      <a:srgbClr val="002060"/>
                    </a:solidFill>
                  </a:rPr>
                  <a:t>Capa de </a:t>
                </a:r>
                <a:r>
                  <a:rPr lang="en-US" b="1" err="1">
                    <a:solidFill>
                      <a:srgbClr val="002060"/>
                    </a:solidFill>
                  </a:rPr>
                  <a:t>Entrada</a:t>
                </a:r>
                <a:r>
                  <a:rPr lang="en-US" b="1">
                    <a:solidFill>
                      <a:srgbClr val="002060"/>
                    </a:solidFill>
                  </a:rPr>
                  <a:t>:</a:t>
                </a:r>
              </a:p>
              <a:p>
                <a:pPr algn="just" eaLnBrk="1" hangingPunct="1">
                  <a:buFontTx/>
                  <a:buNone/>
                </a:pPr>
                <a:endParaRPr lang="en-US" sz="2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𝒒</m:t>
                          </m:r>
                        </m:sup>
                      </m:sSubSup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,   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𝒊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,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,…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𝒏</m:t>
                      </m:r>
                    </m:oMath>
                  </m:oMathPara>
                </a14:m>
                <a:endParaRPr lang="es-ES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71445"/>
                <a:ext cx="4572000" cy="1114921"/>
              </a:xfrm>
              <a:prstGeom prst="rect">
                <a:avLst/>
              </a:prstGeom>
              <a:blipFill>
                <a:blip r:embed="rId4"/>
                <a:stretch>
                  <a:fillRect l="-1067" t="-3297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52" name="23551 Rectángulo"/>
              <p:cNvSpPr/>
              <p:nvPr/>
            </p:nvSpPr>
            <p:spPr>
              <a:xfrm>
                <a:off x="683568" y="4365104"/>
                <a:ext cx="7272808" cy="1538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s-ES" b="1">
                    <a:solidFill>
                      <a:srgbClr val="002060"/>
                    </a:solidFill>
                    <a:ea typeface="Cambria Math" pitchFamily="18" charset="0"/>
                  </a:rPr>
                  <a:t>Capas Ocultas:</a:t>
                </a:r>
              </a:p>
              <a:p>
                <a:pPr marL="0" indent="0">
                  <a:buNone/>
                </a:pPr>
                <a:endParaRPr lang="es-ES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𝒒</m:t>
                          </m:r>
                        </m:sup>
                      </m:sSubSup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𝒇</m:t>
                      </m:r>
                      <m:d>
                        <m:dPr>
                          <m:ctrlPr>
                            <a:rPr lang="es-E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s-ES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𝒋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𝟏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>
                                      <a:latin typeface="Cambria Math"/>
                                      <a:ea typeface="Cambria Math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𝒒</m:t>
                                  </m:r>
                                  <m:r>
                                    <a:rPr lang="en-US" b="1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𝟏</m:t>
                                  </m:r>
                                  <m:r>
                                    <a:rPr lang="es-ES" b="1" i="1">
                                      <a:latin typeface="Cambria Math"/>
                                      <a:ea typeface="Cambria Math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𝒋𝒊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</m:e>
                          </m:nary>
                          <m:sSubSup>
                            <m:sSubSupPr>
                              <m:ctrlPr>
                                <a:rPr lang="es-ES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b="1" i="1">
                              <a:latin typeface="Cambria Math" pitchFamily="18" charset="0"/>
                              <a:ea typeface="Cambria Math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  <m:t>𝒒</m:t>
                              </m:r>
                            </m:sup>
                          </m:sSubSup>
                        </m:e>
                      </m:d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,  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𝒊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,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s-E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, 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𝒒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,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𝟑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,…, 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𝑪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−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𝟏</m:t>
                      </m:r>
                    </m:oMath>
                  </m:oMathPara>
                </a14:m>
                <a:endParaRPr lang="es-ES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23552" name="2355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365104"/>
                <a:ext cx="7272808" cy="1538050"/>
              </a:xfrm>
              <a:prstGeom prst="rect">
                <a:avLst/>
              </a:prstGeom>
              <a:blipFill>
                <a:blip r:embed="rId5"/>
                <a:stretch>
                  <a:fillRect l="-671" t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3" name="23552 CuadroTexto"/>
          <p:cNvSpPr txBox="1"/>
          <p:nvPr/>
        </p:nvSpPr>
        <p:spPr>
          <a:xfrm>
            <a:off x="2499343" y="38214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3995935" y="380186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>
                <a:solidFill>
                  <a:srgbClr val="FF0000"/>
                </a:solidFill>
              </a:rPr>
              <a:t>C-1</a:t>
            </a:r>
          </a:p>
        </p:txBody>
      </p:sp>
      <p:grpSp>
        <p:nvGrpSpPr>
          <p:cNvPr id="23558" name="23557 Grupo"/>
          <p:cNvGrpSpPr/>
          <p:nvPr/>
        </p:nvGrpSpPr>
        <p:grpSpPr>
          <a:xfrm>
            <a:off x="4139952" y="4190806"/>
            <a:ext cx="4208730" cy="907299"/>
            <a:chOff x="4139952" y="4190806"/>
            <a:chExt cx="4425198" cy="1210670"/>
          </a:xfrm>
        </p:grpSpPr>
        <p:sp>
          <p:nvSpPr>
            <p:cNvPr id="23555" name="23554 Nube"/>
            <p:cNvSpPr/>
            <p:nvPr/>
          </p:nvSpPr>
          <p:spPr>
            <a:xfrm>
              <a:off x="4139952" y="4190806"/>
              <a:ext cx="4422897" cy="121067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57" name="23556 Rectángulo"/>
                <p:cNvSpPr/>
                <p:nvPr/>
              </p:nvSpPr>
              <p:spPr>
                <a:xfrm>
                  <a:off x="4552497" y="4509121"/>
                  <a:ext cx="4012653" cy="4163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CO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400" i="1">
                                <a:latin typeface="Cambria Math"/>
                              </a:rPr>
                              <m:t>1 </m:t>
                            </m:r>
                          </m:sub>
                          <m:sup>
                            <m:r>
                              <a:rPr lang="es-ES" sz="1400" i="1"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  <m:r>
                          <a:rPr lang="es-ES" sz="1400" i="1">
                            <a:latin typeface="Cambria Math"/>
                          </a:rPr>
                          <m:t>=</m:t>
                        </m:r>
                        <m:r>
                          <a:rPr lang="es-ES" sz="1400" i="1">
                            <a:latin typeface="Cambria Math"/>
                          </a:rPr>
                          <m:t>𝑓</m:t>
                        </m:r>
                        <m:r>
                          <a:rPr lang="es-ES" sz="1400" i="1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s-CO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400" i="1">
                                <a:latin typeface="Cambria Math"/>
                              </a:rPr>
                              <m:t>11</m:t>
                            </m:r>
                          </m:sub>
                          <m:sup>
                            <m:r>
                              <a:rPr lang="es-ES" sz="1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400" i="1">
                            <a:latin typeface="Cambria Math"/>
                          </a:rPr>
                          <m:t>∗</m:t>
                        </m:r>
                        <m:sSubSup>
                          <m:sSubSupPr>
                            <m:ctrlPr>
                              <a:rPr lang="es-CO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s-ES" sz="1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400" i="1">
                            <a:latin typeface="Cambria Math"/>
                          </a:rPr>
                          <m:t>+ </m:t>
                        </m:r>
                        <m:sSubSup>
                          <m:sSubSupPr>
                            <m:ctrlPr>
                              <a:rPr lang="es-CO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400" i="1">
                                <a:latin typeface="Cambria Math"/>
                              </a:rPr>
                              <m:t>21</m:t>
                            </m:r>
                          </m:sub>
                          <m:sup>
                            <m:r>
                              <a:rPr lang="es-ES" sz="1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400" i="1">
                            <a:latin typeface="Cambria Math"/>
                          </a:rPr>
                          <m:t>∗</m:t>
                        </m:r>
                        <m:sSubSup>
                          <m:sSubSupPr>
                            <m:ctrlPr>
                              <a:rPr lang="es-CO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40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s-ES" sz="1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CO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ES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s-ES" sz="1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400" i="1">
                            <a:latin typeface="Cambria Math"/>
                          </a:rPr>
                          <m:t>∗</m:t>
                        </m:r>
                        <m:sSubSup>
                          <m:sSubSupPr>
                            <m:ctrlPr>
                              <a:rPr lang="es-CO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1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400" i="1">
                            <a:latin typeface="Cambria Math"/>
                          </a:rPr>
                          <m:t>+  </m:t>
                        </m:r>
                        <m:sSubSup>
                          <m:sSubSupPr>
                            <m:ctrlPr>
                              <a:rPr lang="es-CO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s-ES" sz="1400" i="1"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  <m:r>
                          <a:rPr lang="es-ES" sz="1400" i="1">
                            <a:latin typeface="Cambria Math"/>
                          </a:rPr>
                          <m:t>) </m:t>
                        </m:r>
                      </m:oMath>
                    </m:oMathPara>
                  </a14:m>
                  <a:endParaRPr lang="es-CO" sz="1400"/>
                </a:p>
              </p:txBody>
            </p:sp>
          </mc:Choice>
          <mc:Fallback>
            <p:sp>
              <p:nvSpPr>
                <p:cNvPr id="23557" name="23556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497" y="4509121"/>
                  <a:ext cx="4012653" cy="416333"/>
                </a:xfrm>
                <a:prstGeom prst="rect">
                  <a:avLst/>
                </a:prstGeom>
                <a:blipFill>
                  <a:blip r:embed="rId6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559" name="23558 CuadroTexto"/>
          <p:cNvSpPr txBox="1"/>
          <p:nvPr/>
        </p:nvSpPr>
        <p:spPr>
          <a:xfrm>
            <a:off x="4063434" y="4032695"/>
            <a:ext cx="35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i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3560" name="23559 CuadroTexto"/>
          <p:cNvSpPr txBox="1"/>
          <p:nvPr/>
        </p:nvSpPr>
        <p:spPr>
          <a:xfrm>
            <a:off x="4077712" y="4052306"/>
            <a:ext cx="227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i="1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02D660F-C9CE-4F1D-9140-8F8B8E204F6F}"/>
              </a:ext>
            </a:extLst>
          </p:cNvPr>
          <p:cNvSpPr/>
          <p:nvPr/>
        </p:nvSpPr>
        <p:spPr>
          <a:xfrm>
            <a:off x="689352" y="1291091"/>
            <a:ext cx="2545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Activación de las Capas</a:t>
            </a:r>
            <a:endParaRPr lang="es-CO">
              <a:solidFill>
                <a:srgbClr val="FF0000"/>
              </a:solidFill>
            </a:endParaRPr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CF7C2F92-9D7E-434D-81FA-874ED6E17EB5}"/>
              </a:ext>
            </a:extLst>
          </p:cNvPr>
          <p:cNvGrpSpPr/>
          <p:nvPr/>
        </p:nvGrpSpPr>
        <p:grpSpPr>
          <a:xfrm>
            <a:off x="4716942" y="948991"/>
            <a:ext cx="4403497" cy="2981190"/>
            <a:chOff x="4641222" y="1052736"/>
            <a:chExt cx="4403497" cy="2981190"/>
          </a:xfrm>
        </p:grpSpPr>
        <p:grpSp>
          <p:nvGrpSpPr>
            <p:cNvPr id="88" name="46 Grupo">
              <a:extLst>
                <a:ext uri="{FF2B5EF4-FFF2-40B4-BE49-F238E27FC236}">
                  <a16:creationId xmlns:a16="http://schemas.microsoft.com/office/drawing/2014/main" id="{19239BB8-EFE6-43EA-A51C-0E41D49958A0}"/>
                </a:ext>
              </a:extLst>
            </p:cNvPr>
            <p:cNvGrpSpPr/>
            <p:nvPr/>
          </p:nvGrpSpPr>
          <p:grpSpPr>
            <a:xfrm>
              <a:off x="4644008" y="1052736"/>
              <a:ext cx="4380869" cy="2946737"/>
              <a:chOff x="0" y="248717"/>
              <a:chExt cx="4381369" cy="294704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6" name="30 Cuadro de texto">
                    <a:extLst>
                      <a:ext uri="{FF2B5EF4-FFF2-40B4-BE49-F238E27FC236}">
                        <a16:creationId xmlns:a16="http://schemas.microsoft.com/office/drawing/2014/main" id="{0D753011-45BB-4A18-A332-0E1CB6EC9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655418" y="753466"/>
                    <a:ext cx="372692" cy="343515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196" name="30 Cuadro de texto">
                    <a:extLst>
                      <a:ext uri="{FF2B5EF4-FFF2-40B4-BE49-F238E27FC236}">
                        <a16:creationId xmlns:a16="http://schemas.microsoft.com/office/drawing/2014/main" id="{0D753011-45BB-4A18-A332-0E1CB6EC93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5418" y="753466"/>
                    <a:ext cx="372692" cy="34351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7" name="31 Cuadro de texto">
                    <a:extLst>
                      <a:ext uri="{FF2B5EF4-FFF2-40B4-BE49-F238E27FC236}">
                        <a16:creationId xmlns:a16="http://schemas.microsoft.com/office/drawing/2014/main" id="{B2E220E8-233F-45D7-8C66-4DE4053191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2618" y="1389632"/>
                    <a:ext cx="372692" cy="343515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197" name="31 Cuadro de texto">
                    <a:extLst>
                      <a:ext uri="{FF2B5EF4-FFF2-40B4-BE49-F238E27FC236}">
                        <a16:creationId xmlns:a16="http://schemas.microsoft.com/office/drawing/2014/main" id="{B2E220E8-233F-45D7-8C66-4DE4053191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2618" y="1389632"/>
                    <a:ext cx="372692" cy="3435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8" name="45 Grupo">
                <a:extLst>
                  <a:ext uri="{FF2B5EF4-FFF2-40B4-BE49-F238E27FC236}">
                    <a16:creationId xmlns:a16="http://schemas.microsoft.com/office/drawing/2014/main" id="{ABC13B12-AA2A-4FE7-B7D3-3E0324E22B7B}"/>
                  </a:ext>
                </a:extLst>
              </p:cNvPr>
              <p:cNvGrpSpPr/>
              <p:nvPr/>
            </p:nvGrpSpPr>
            <p:grpSpPr>
              <a:xfrm>
                <a:off x="0" y="248717"/>
                <a:ext cx="4381369" cy="2947044"/>
                <a:chOff x="0" y="248717"/>
                <a:chExt cx="4381369" cy="294704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9" name="41 Cuadro de texto">
                      <a:extLst>
                        <a:ext uri="{FF2B5EF4-FFF2-40B4-BE49-F238E27FC236}">
                          <a16:creationId xmlns:a16="http://schemas.microsoft.com/office/drawing/2014/main" id="{02E13C77-CE7C-4F3D-BB37-10A6531C3B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8730" y="1133856"/>
                      <a:ext cx="372639" cy="34347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1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s-ES" sz="11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ES" sz="11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199" name="41 Cuadro de texto">
                      <a:extLst>
                        <a:ext uri="{FF2B5EF4-FFF2-40B4-BE49-F238E27FC236}">
                          <a16:creationId xmlns:a16="http://schemas.microsoft.com/office/drawing/2014/main" id="{02E13C77-CE7C-4F3D-BB37-10A6531C3B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8730" y="1133856"/>
                      <a:ext cx="372639" cy="34347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0" name="44 Grupo">
                  <a:extLst>
                    <a:ext uri="{FF2B5EF4-FFF2-40B4-BE49-F238E27FC236}">
                      <a16:creationId xmlns:a16="http://schemas.microsoft.com/office/drawing/2014/main" id="{77F3872E-F06D-450C-BF6E-819DDEDB82ED}"/>
                    </a:ext>
                  </a:extLst>
                </p:cNvPr>
                <p:cNvGrpSpPr/>
                <p:nvPr/>
              </p:nvGrpSpPr>
              <p:grpSpPr>
                <a:xfrm>
                  <a:off x="0" y="248717"/>
                  <a:ext cx="4066946" cy="2947044"/>
                  <a:chOff x="0" y="248717"/>
                  <a:chExt cx="4066946" cy="2947044"/>
                </a:xfrm>
              </p:grpSpPr>
              <p:grpSp>
                <p:nvGrpSpPr>
                  <p:cNvPr id="201" name="40 Grupo">
                    <a:extLst>
                      <a:ext uri="{FF2B5EF4-FFF2-40B4-BE49-F238E27FC236}">
                        <a16:creationId xmlns:a16="http://schemas.microsoft.com/office/drawing/2014/main" id="{FA5149A7-C5DE-4152-8FA6-2CDD9EA39453}"/>
                      </a:ext>
                    </a:extLst>
                  </p:cNvPr>
                  <p:cNvGrpSpPr/>
                  <p:nvPr/>
                </p:nvGrpSpPr>
                <p:grpSpPr>
                  <a:xfrm>
                    <a:off x="292608" y="248717"/>
                    <a:ext cx="3774338" cy="2947044"/>
                    <a:chOff x="0" y="248717"/>
                    <a:chExt cx="3774338" cy="2947044"/>
                  </a:xfrm>
                </p:grpSpPr>
                <p:grpSp>
                  <p:nvGrpSpPr>
                    <p:cNvPr id="204" name="29 Grupo">
                      <a:extLst>
                        <a:ext uri="{FF2B5EF4-FFF2-40B4-BE49-F238E27FC236}">
                          <a16:creationId xmlns:a16="http://schemas.microsoft.com/office/drawing/2014/main" id="{6A7328D0-5909-4E5D-80E8-C973C6FC35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48717"/>
                      <a:ext cx="3774338" cy="2150872"/>
                      <a:chOff x="0" y="0"/>
                      <a:chExt cx="3774338" cy="2150872"/>
                    </a:xfrm>
                  </p:grpSpPr>
                  <p:grpSp>
                    <p:nvGrpSpPr>
                      <p:cNvPr id="212" name="24 Grupo">
                        <a:extLst>
                          <a:ext uri="{FF2B5EF4-FFF2-40B4-BE49-F238E27FC236}">
                            <a16:creationId xmlns:a16="http://schemas.microsoft.com/office/drawing/2014/main" id="{CADFBFAB-FEB1-42D6-AB1C-D26B378D01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3774338" cy="2150872"/>
                        <a:chOff x="0" y="0"/>
                        <a:chExt cx="3774338" cy="2150872"/>
                      </a:xfrm>
                    </p:grpSpPr>
                    <p:grpSp>
                      <p:nvGrpSpPr>
                        <p:cNvPr id="217" name="22 Grupo">
                          <a:extLst>
                            <a:ext uri="{FF2B5EF4-FFF2-40B4-BE49-F238E27FC236}">
                              <a16:creationId xmlns:a16="http://schemas.microsoft.com/office/drawing/2014/main" id="{F5D27334-D2B2-4F26-9050-FC8E0CB2209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3774338" cy="2150872"/>
                          <a:chOff x="0" y="0"/>
                          <a:chExt cx="3774338" cy="2150872"/>
                        </a:xfrm>
                      </p:grpSpPr>
                      <p:sp>
                        <p:nvSpPr>
                          <p:cNvPr id="219" name="4 Elipse">
                            <a:extLst>
                              <a:ext uri="{FF2B5EF4-FFF2-40B4-BE49-F238E27FC236}">
                                <a16:creationId xmlns:a16="http://schemas.microsoft.com/office/drawing/2014/main" id="{F66CE988-55E3-4C33-96F7-D44984F98A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6694" y="416967"/>
                            <a:ext cx="321869" cy="32186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220" name="7 Elipse">
                            <a:extLst>
                              <a:ext uri="{FF2B5EF4-FFF2-40B4-BE49-F238E27FC236}">
                                <a16:creationId xmlns:a16="http://schemas.microsoft.com/office/drawing/2014/main" id="{ACA5389B-763A-4CE1-9823-B964B122B4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6694" y="1389888"/>
                            <a:ext cx="321869" cy="32186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221" name="8 Elipse">
                            <a:extLst>
                              <a:ext uri="{FF2B5EF4-FFF2-40B4-BE49-F238E27FC236}">
                                <a16:creationId xmlns:a16="http://schemas.microsoft.com/office/drawing/2014/main" id="{3D8EA8D3-83E2-44CC-8692-1160CC76D4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14169" y="431597"/>
                            <a:ext cx="321310" cy="32131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222" name="9 Elipse">
                            <a:extLst>
                              <a:ext uri="{FF2B5EF4-FFF2-40B4-BE49-F238E27FC236}">
                                <a16:creationId xmlns:a16="http://schemas.microsoft.com/office/drawing/2014/main" id="{4FF0F782-EDCE-4FCA-B326-C60251F7B9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14169" y="1397204"/>
                            <a:ext cx="321310" cy="32131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cxnSp>
                        <p:nvCxnSpPr>
                          <p:cNvPr id="223" name="10 Conector recto de flecha">
                            <a:extLst>
                              <a:ext uri="{FF2B5EF4-FFF2-40B4-BE49-F238E27FC236}">
                                <a16:creationId xmlns:a16="http://schemas.microsoft.com/office/drawing/2014/main" id="{61CCCB2C-1060-4B89-AA33-0CB500E5769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48563" y="512064"/>
                            <a:ext cx="1002030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4" name="11 Conector recto de flecha">
                            <a:extLst>
                              <a:ext uri="{FF2B5EF4-FFF2-40B4-BE49-F238E27FC236}">
                                <a16:creationId xmlns:a16="http://schemas.microsoft.com/office/drawing/2014/main" id="{CC05E7C8-75CF-4878-9816-F74D8A36FA92}"/>
                              </a:ext>
                            </a:extLst>
                          </p:cNvPr>
                          <p:cNvCxnSpPr>
                            <a:stCxn id="211" idx="3"/>
                          </p:cNvCxnSpPr>
                          <p:nvPr/>
                        </p:nvCxnSpPr>
                        <p:spPr>
                          <a:xfrm>
                            <a:off x="867017" y="1568961"/>
                            <a:ext cx="958437" cy="3272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5" name="12 Conector recto de flecha">
                            <a:extLst>
                              <a:ext uri="{FF2B5EF4-FFF2-40B4-BE49-F238E27FC236}">
                                <a16:creationId xmlns:a16="http://schemas.microsoft.com/office/drawing/2014/main" id="{F465D1F7-09EE-47A0-9A68-94B7CACD67C8}"/>
                              </a:ext>
                            </a:extLst>
                          </p:cNvPr>
                          <p:cNvCxnSpPr>
                            <a:stCxn id="220" idx="0"/>
                          </p:cNvCxnSpPr>
                          <p:nvPr/>
                        </p:nvCxnSpPr>
                        <p:spPr>
                          <a:xfrm flipV="1">
                            <a:off x="687629" y="651053"/>
                            <a:ext cx="1162965" cy="738835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6" name="13 Conector recto de flecha">
                            <a:extLst>
                              <a:ext uri="{FF2B5EF4-FFF2-40B4-BE49-F238E27FC236}">
                                <a16:creationId xmlns:a16="http://schemas.microsoft.com/office/drawing/2014/main" id="{FD087BA9-4479-4A97-8D21-F11CF5F91E8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48563" y="651053"/>
                            <a:ext cx="1002030" cy="892455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7" name="14 Conector recto de flecha">
                            <a:extLst>
                              <a:ext uri="{FF2B5EF4-FFF2-40B4-BE49-F238E27FC236}">
                                <a16:creationId xmlns:a16="http://schemas.microsoft.com/office/drawing/2014/main" id="{53E65DFB-48F5-4338-9541-5F2704E1BC3E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975104" y="1719072"/>
                            <a:ext cx="0" cy="431800"/>
                          </a:xfrm>
                          <a:prstGeom prst="straightConnector1">
                            <a:avLst/>
                          </a:prstGeom>
                          <a:ln w="12700">
                            <a:solidFill>
                              <a:srgbClr val="FF0000"/>
                            </a:solidFill>
                            <a:headEnd type="arrow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8" name="15 Conector recto de flecha">
                            <a:extLst>
                              <a:ext uri="{FF2B5EF4-FFF2-40B4-BE49-F238E27FC236}">
                                <a16:creationId xmlns:a16="http://schemas.microsoft.com/office/drawing/2014/main" id="{921B8B44-687F-4CD0-899D-C5EB4DF2519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967789" y="0"/>
                            <a:ext cx="0" cy="431800"/>
                          </a:xfrm>
                          <a:prstGeom prst="straightConnector1">
                            <a:avLst/>
                          </a:prstGeom>
                          <a:ln w="12700">
                            <a:solidFill>
                              <a:srgbClr val="FF0000"/>
                            </a:solidFill>
                            <a:headEnd type="none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29" name="16 Elipse">
                            <a:extLst>
                              <a:ext uri="{FF2B5EF4-FFF2-40B4-BE49-F238E27FC236}">
                                <a16:creationId xmlns:a16="http://schemas.microsoft.com/office/drawing/2014/main" id="{4D834A5A-0FD3-42B4-87AA-AA89CCB492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926080" y="877824"/>
                            <a:ext cx="321310" cy="32131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cxnSp>
                        <p:nvCxnSpPr>
                          <p:cNvPr id="230" name="17 Conector recto de flecha">
                            <a:extLst>
                              <a:ext uri="{FF2B5EF4-FFF2-40B4-BE49-F238E27FC236}">
                                <a16:creationId xmlns:a16="http://schemas.microsoft.com/office/drawing/2014/main" id="{46C4CAA6-D25B-4766-B3DB-49DAC06EED7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2136038" y="1089965"/>
                            <a:ext cx="811987" cy="453136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1" name="18 Conector recto de flecha">
                            <a:extLst>
                              <a:ext uri="{FF2B5EF4-FFF2-40B4-BE49-F238E27FC236}">
                                <a16:creationId xmlns:a16="http://schemas.microsoft.com/office/drawing/2014/main" id="{B854681D-EF9A-49C1-AC47-F8B9183BBAA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36038" y="585216"/>
                            <a:ext cx="811530" cy="380365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2" name="19 Conector recto de flecha">
                            <a:extLst>
                              <a:ext uri="{FF2B5EF4-FFF2-40B4-BE49-F238E27FC236}">
                                <a16:creationId xmlns:a16="http://schemas.microsoft.com/office/drawing/2014/main" id="{70EB3684-4164-4FB7-A737-D07D56DB11C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0" y="548640"/>
                            <a:ext cx="526389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3" name="20 Conector recto de flecha">
                            <a:extLst>
                              <a:ext uri="{FF2B5EF4-FFF2-40B4-BE49-F238E27FC236}">
                                <a16:creationId xmlns:a16="http://schemas.microsoft.com/office/drawing/2014/main" id="{75711818-ECA2-449A-BAB8-6763715EF33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0" y="1558138"/>
                            <a:ext cx="526389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4" name="21 Conector recto de flecha">
                            <a:extLst>
                              <a:ext uri="{FF2B5EF4-FFF2-40B4-BE49-F238E27FC236}">
                                <a16:creationId xmlns:a16="http://schemas.microsoft.com/office/drawing/2014/main" id="{1CA0EFB2-0DB0-4AF4-BBDE-B222CE5331AA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247949" y="1031444"/>
                            <a:ext cx="526389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18" name="23 Conector recto de flecha">
                          <a:extLst>
                            <a:ext uri="{FF2B5EF4-FFF2-40B4-BE49-F238E27FC236}">
                              <a16:creationId xmlns:a16="http://schemas.microsoft.com/office/drawing/2014/main" id="{DBE5083B-76DF-4446-A5C1-FDDC07EF864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101645" y="431597"/>
                          <a:ext cx="0" cy="445414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13" name="25 Cuadro de texto">
                            <a:extLst>
                              <a:ext uri="{FF2B5EF4-FFF2-40B4-BE49-F238E27FC236}">
                                <a16:creationId xmlns:a16="http://schemas.microsoft.com/office/drawing/2014/main" id="{C46472B8-ABA8-408C-BCE6-EA8A42C3F49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60243" y="276099"/>
                            <a:ext cx="372745" cy="343535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11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13" name="25 Cuadro de texto">
                            <a:extLst>
                              <a:ext uri="{FF2B5EF4-FFF2-40B4-BE49-F238E27FC236}">
                                <a16:creationId xmlns:a16="http://schemas.microsoft.com/office/drawing/2014/main" id="{C46472B8-ABA8-408C-BCE6-EA8A42C3F49C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60243" y="276099"/>
                            <a:ext cx="372745" cy="343535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14" name="26 Cuadro de texto">
                            <a:extLst>
                              <a:ext uri="{FF2B5EF4-FFF2-40B4-BE49-F238E27FC236}">
                                <a16:creationId xmlns:a16="http://schemas.microsoft.com/office/drawing/2014/main" id="{519F48E5-009E-477F-B52A-39CF6A01515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02640" y="641934"/>
                            <a:ext cx="373076" cy="314458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12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14" name="26 Cuadro de texto">
                            <a:extLst>
                              <a:ext uri="{FF2B5EF4-FFF2-40B4-BE49-F238E27FC236}">
                                <a16:creationId xmlns:a16="http://schemas.microsoft.com/office/drawing/2014/main" id="{519F48E5-009E-477F-B52A-39CF6A01515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02640" y="641934"/>
                            <a:ext cx="373076" cy="314458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15" name="27 Cuadro de texto">
                            <a:extLst>
                              <a:ext uri="{FF2B5EF4-FFF2-40B4-BE49-F238E27FC236}">
                                <a16:creationId xmlns:a16="http://schemas.microsoft.com/office/drawing/2014/main" id="{50D930F6-0E1F-431D-B14A-6541A65969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71752" y="1199602"/>
                            <a:ext cx="373076" cy="314458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21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15" name="27 Cuadro de texto">
                            <a:extLst>
                              <a:ext uri="{FF2B5EF4-FFF2-40B4-BE49-F238E27FC236}">
                                <a16:creationId xmlns:a16="http://schemas.microsoft.com/office/drawing/2014/main" id="{50D930F6-0E1F-431D-B14A-6541A659691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1752" y="1199602"/>
                            <a:ext cx="373076" cy="314458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16" name="28 Cuadro de texto">
                            <a:extLst>
                              <a:ext uri="{FF2B5EF4-FFF2-40B4-BE49-F238E27FC236}">
                                <a16:creationId xmlns:a16="http://schemas.microsoft.com/office/drawing/2014/main" id="{0285965F-2F21-4207-ACB5-241F31E253F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14194" y="1348937"/>
                            <a:ext cx="373076" cy="314458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22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16" name="28 Cuadro de texto">
                            <a:extLst>
                              <a:ext uri="{FF2B5EF4-FFF2-40B4-BE49-F238E27FC236}">
                                <a16:creationId xmlns:a16="http://schemas.microsoft.com/office/drawing/2014/main" id="{0285965F-2F21-4207-ACB5-241F31E253F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14194" y="1348937"/>
                            <a:ext cx="373076" cy="314458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5" name="32 Cuadro de texto">
                          <a:extLst>
                            <a:ext uri="{FF2B5EF4-FFF2-40B4-BE49-F238E27FC236}">
                              <a16:creationId xmlns:a16="http://schemas.microsoft.com/office/drawing/2014/main" id="{7858BF25-FEE5-4FBF-8656-3A0F724786D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00388" y="1142985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5" name="32 Cuadro de texto">
                          <a:extLst>
                            <a:ext uri="{FF2B5EF4-FFF2-40B4-BE49-F238E27FC236}">
                              <a16:creationId xmlns:a16="http://schemas.microsoft.com/office/drawing/2014/main" id="{7858BF25-FEE5-4FBF-8656-3A0F724786D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00388" y="1142985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6" name="33 Cuadro de texto">
                          <a:extLst>
                            <a:ext uri="{FF2B5EF4-FFF2-40B4-BE49-F238E27FC236}">
                              <a16:creationId xmlns:a16="http://schemas.microsoft.com/office/drawing/2014/main" id="{790B74D4-725C-4F92-8EEA-919721BE44E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6666" y="731857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6" name="33 Cuadro de texto">
                          <a:extLst>
                            <a:ext uri="{FF2B5EF4-FFF2-40B4-BE49-F238E27FC236}">
                              <a16:creationId xmlns:a16="http://schemas.microsoft.com/office/drawing/2014/main" id="{790B74D4-725C-4F92-8EEA-919721BE44E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6666" y="731857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7" name="34 Cuadro de texto">
                          <a:extLst>
                            <a:ext uri="{FF2B5EF4-FFF2-40B4-BE49-F238E27FC236}">
                              <a16:creationId xmlns:a16="http://schemas.microsoft.com/office/drawing/2014/main" id="{C3C3EBF4-8A30-4EAE-A070-C8D8CC3DD8A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90887" y="291727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7" name="34 Cuadro de texto">
                          <a:extLst>
                            <a:ext uri="{FF2B5EF4-FFF2-40B4-BE49-F238E27FC236}">
                              <a16:creationId xmlns:a16="http://schemas.microsoft.com/office/drawing/2014/main" id="{C3C3EBF4-8A30-4EAE-A070-C8D8CC3DD8A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90887" y="291727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8" name="35 Cuadro de texto">
                          <a:extLst>
                            <a:ext uri="{FF2B5EF4-FFF2-40B4-BE49-F238E27FC236}">
                              <a16:creationId xmlns:a16="http://schemas.microsoft.com/office/drawing/2014/main" id="{8FB724DD-66A9-4241-961A-FAE1D1AF705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49133" y="2852246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8" name="35 Cuadro de texto">
                          <a:extLst>
                            <a:ext uri="{FF2B5EF4-FFF2-40B4-BE49-F238E27FC236}">
                              <a16:creationId xmlns:a16="http://schemas.microsoft.com/office/drawing/2014/main" id="{8FB724DD-66A9-4241-961A-FAE1D1AF705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49133" y="2852246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9" name="36 Cuadro de texto">
                          <a:extLst>
                            <a:ext uri="{FF2B5EF4-FFF2-40B4-BE49-F238E27FC236}">
                              <a16:creationId xmlns:a16="http://schemas.microsoft.com/office/drawing/2014/main" id="{96204288-31C5-49C4-ADD4-5AA5D91AFB0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76888" y="680600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9" name="36 Cuadro de texto">
                          <a:extLst>
                            <a:ext uri="{FF2B5EF4-FFF2-40B4-BE49-F238E27FC236}">
                              <a16:creationId xmlns:a16="http://schemas.microsoft.com/office/drawing/2014/main" id="{96204288-31C5-49C4-ADD4-5AA5D91AFB0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76888" y="680600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10" name="38 Cuadro de texto">
                          <a:extLst>
                            <a:ext uri="{FF2B5EF4-FFF2-40B4-BE49-F238E27FC236}">
                              <a16:creationId xmlns:a16="http://schemas.microsoft.com/office/drawing/2014/main" id="{F0ECEBFF-C930-458D-B1FA-966AD65C08B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0288" y="684429"/>
                          <a:ext cx="372110" cy="3429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10" name="38 Cuadro de texto">
                          <a:extLst>
                            <a:ext uri="{FF2B5EF4-FFF2-40B4-BE49-F238E27FC236}">
                              <a16:creationId xmlns:a16="http://schemas.microsoft.com/office/drawing/2014/main" id="{F0ECEBFF-C930-458D-B1FA-966AD65C08B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0288" y="684429"/>
                          <a:ext cx="372110" cy="342900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11" name="39 Cuadro de texto">
                          <a:extLst>
                            <a:ext uri="{FF2B5EF4-FFF2-40B4-BE49-F238E27FC236}">
                              <a16:creationId xmlns:a16="http://schemas.microsoft.com/office/drawing/2014/main" id="{B516AB63-DE67-4A81-B651-A35E255BB3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4325" y="1645921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11" name="39 Cuadro de texto">
                          <a:extLst>
                            <a:ext uri="{FF2B5EF4-FFF2-40B4-BE49-F238E27FC236}">
                              <a16:creationId xmlns:a16="http://schemas.microsoft.com/office/drawing/2014/main" id="{B516AB63-DE67-4A81-B651-A35E255BB39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4325" y="1645921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2" name="42 Cuadro de texto">
                        <a:extLst>
                          <a:ext uri="{FF2B5EF4-FFF2-40B4-BE49-F238E27FC236}">
                            <a16:creationId xmlns:a16="http://schemas.microsoft.com/office/drawing/2014/main" id="{821783F6-7220-4985-B2C9-BBE2F0BEA9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607162"/>
                        <a:ext cx="372110" cy="3429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2" name="42 Cuadro de texto">
                        <a:extLst>
                          <a:ext uri="{FF2B5EF4-FFF2-40B4-BE49-F238E27FC236}">
                            <a16:creationId xmlns:a16="http://schemas.microsoft.com/office/drawing/2014/main" id="{821783F6-7220-4985-B2C9-BBE2F0BEA99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607162"/>
                        <a:ext cx="372110" cy="34290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3" name="43 Cuadro de texto">
                        <a:extLst>
                          <a:ext uri="{FF2B5EF4-FFF2-40B4-BE49-F238E27FC236}">
                            <a16:creationId xmlns:a16="http://schemas.microsoft.com/office/drawing/2014/main" id="{DC5FC3CF-DA1E-44B7-9C05-6F249489B0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1623974"/>
                        <a:ext cx="372110" cy="3429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3" name="43 Cuadro de texto">
                        <a:extLst>
                          <a:ext uri="{FF2B5EF4-FFF2-40B4-BE49-F238E27FC236}">
                            <a16:creationId xmlns:a16="http://schemas.microsoft.com/office/drawing/2014/main" id="{DC5FC3CF-DA1E-44B7-9C05-6F249489B06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1623974"/>
                        <a:ext cx="372110" cy="34290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89" name="7 Elipse">
              <a:extLst>
                <a:ext uri="{FF2B5EF4-FFF2-40B4-BE49-F238E27FC236}">
                  <a16:creationId xmlns:a16="http://schemas.microsoft.com/office/drawing/2014/main" id="{4F8DF0B5-820B-4DDF-92B1-1F8F7E886026}"/>
                </a:ext>
              </a:extLst>
            </p:cNvPr>
            <p:cNvSpPr/>
            <p:nvPr/>
          </p:nvSpPr>
          <p:spPr>
            <a:xfrm>
              <a:off x="5465650" y="3356484"/>
              <a:ext cx="321832" cy="3218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cxnSp>
          <p:nvCxnSpPr>
            <p:cNvPr id="164" name="20 Conector recto de flecha">
              <a:extLst>
                <a:ext uri="{FF2B5EF4-FFF2-40B4-BE49-F238E27FC236}">
                  <a16:creationId xmlns:a16="http://schemas.microsoft.com/office/drawing/2014/main" id="{55CC7044-61B4-4B56-ADDB-991A66B23809}"/>
                </a:ext>
              </a:extLst>
            </p:cNvPr>
            <p:cNvCxnSpPr/>
            <p:nvPr/>
          </p:nvCxnSpPr>
          <p:spPr>
            <a:xfrm>
              <a:off x="4933797" y="3518317"/>
              <a:ext cx="526329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43 Cuadro de texto">
                  <a:extLst>
                    <a:ext uri="{FF2B5EF4-FFF2-40B4-BE49-F238E27FC236}">
                      <a16:creationId xmlns:a16="http://schemas.microsoft.com/office/drawing/2014/main" id="{69BC8557-E7B8-488F-B460-91E0F8B2EB75}"/>
                    </a:ext>
                  </a:extLst>
                </p:cNvPr>
                <p:cNvSpPr txBox="1"/>
                <p:nvPr/>
              </p:nvSpPr>
              <p:spPr>
                <a:xfrm>
                  <a:off x="4641222" y="3335455"/>
                  <a:ext cx="372068" cy="34286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𝑋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65" name="43 Cuadro de texto">
                  <a:extLst>
                    <a:ext uri="{FF2B5EF4-FFF2-40B4-BE49-F238E27FC236}">
                      <a16:creationId xmlns:a16="http://schemas.microsoft.com/office/drawing/2014/main" id="{69BC8557-E7B8-488F-B460-91E0F8B2E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222" y="3335455"/>
                  <a:ext cx="372068" cy="34286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9 Elipse">
              <a:extLst>
                <a:ext uri="{FF2B5EF4-FFF2-40B4-BE49-F238E27FC236}">
                  <a16:creationId xmlns:a16="http://schemas.microsoft.com/office/drawing/2014/main" id="{8801DBA9-F921-40A6-BC40-89AD6BB3392B}"/>
                </a:ext>
              </a:extLst>
            </p:cNvPr>
            <p:cNvSpPr/>
            <p:nvPr/>
          </p:nvSpPr>
          <p:spPr>
            <a:xfrm>
              <a:off x="6779802" y="3280336"/>
              <a:ext cx="321273" cy="321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cxnSp>
          <p:nvCxnSpPr>
            <p:cNvPr id="167" name="11 Conector recto de flecha">
              <a:extLst>
                <a:ext uri="{FF2B5EF4-FFF2-40B4-BE49-F238E27FC236}">
                  <a16:creationId xmlns:a16="http://schemas.microsoft.com/office/drawing/2014/main" id="{4C244DED-8CA1-4742-B9C0-B878532DA3F8}"/>
                </a:ext>
              </a:extLst>
            </p:cNvPr>
            <p:cNvCxnSpPr/>
            <p:nvPr/>
          </p:nvCxnSpPr>
          <p:spPr>
            <a:xfrm>
              <a:off x="5814306" y="3514398"/>
              <a:ext cx="100191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4 Conector recto de flecha">
              <a:extLst>
                <a:ext uri="{FF2B5EF4-FFF2-40B4-BE49-F238E27FC236}">
                  <a16:creationId xmlns:a16="http://schemas.microsoft.com/office/drawing/2014/main" id="{E9FF3D5E-D287-4D22-A65F-6B219960C2F2}"/>
                </a:ext>
              </a:extLst>
            </p:cNvPr>
            <p:cNvCxnSpPr/>
            <p:nvPr/>
          </p:nvCxnSpPr>
          <p:spPr>
            <a:xfrm>
              <a:off x="6940718" y="3602171"/>
              <a:ext cx="0" cy="43175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37 Cuadro de texto">
                  <a:extLst>
                    <a:ext uri="{FF2B5EF4-FFF2-40B4-BE49-F238E27FC236}">
                      <a16:creationId xmlns:a16="http://schemas.microsoft.com/office/drawing/2014/main" id="{68CDFD57-FAFB-49B5-BADF-9384DC45F965}"/>
                    </a:ext>
                  </a:extLst>
                </p:cNvPr>
                <p:cNvSpPr txBox="1"/>
                <p:nvPr/>
              </p:nvSpPr>
              <p:spPr>
                <a:xfrm>
                  <a:off x="6750545" y="3292783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69" name="37 Cuadro de texto">
                  <a:extLst>
                    <a:ext uri="{FF2B5EF4-FFF2-40B4-BE49-F238E27FC236}">
                      <a16:creationId xmlns:a16="http://schemas.microsoft.com/office/drawing/2014/main" id="{68CDFD57-FAFB-49B5-BADF-9384DC45F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0545" y="3292783"/>
                  <a:ext cx="372649" cy="34347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37 Cuadro de texto">
                  <a:extLst>
                    <a:ext uri="{FF2B5EF4-FFF2-40B4-BE49-F238E27FC236}">
                      <a16:creationId xmlns:a16="http://schemas.microsoft.com/office/drawing/2014/main" id="{5FA80295-7731-4A0A-A7C4-C9BB6DDC3792}"/>
                    </a:ext>
                  </a:extLst>
                </p:cNvPr>
                <p:cNvSpPr txBox="1"/>
                <p:nvPr/>
              </p:nvSpPr>
              <p:spPr>
                <a:xfrm>
                  <a:off x="6717439" y="245306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70" name="37 Cuadro de texto">
                  <a:extLst>
                    <a:ext uri="{FF2B5EF4-FFF2-40B4-BE49-F238E27FC236}">
                      <a16:creationId xmlns:a16="http://schemas.microsoft.com/office/drawing/2014/main" id="{5FA80295-7731-4A0A-A7C4-C9BB6DDC3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439" y="2453066"/>
                  <a:ext cx="372649" cy="34347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35 Cuadro de texto">
                  <a:extLst>
                    <a:ext uri="{FF2B5EF4-FFF2-40B4-BE49-F238E27FC236}">
                      <a16:creationId xmlns:a16="http://schemas.microsoft.com/office/drawing/2014/main" id="{FE34DD25-6139-4010-A7D0-CEF01B1C4EDB}"/>
                    </a:ext>
                  </a:extLst>
                </p:cNvPr>
                <p:cNvSpPr txBox="1"/>
                <p:nvPr/>
              </p:nvSpPr>
              <p:spPr>
                <a:xfrm>
                  <a:off x="6835216" y="2859170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CO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71" name="35 Cuadro de texto">
                  <a:extLst>
                    <a:ext uri="{FF2B5EF4-FFF2-40B4-BE49-F238E27FC236}">
                      <a16:creationId xmlns:a16="http://schemas.microsoft.com/office/drawing/2014/main" id="{FE34DD25-6139-4010-A7D0-CEF01B1C4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216" y="2859170"/>
                  <a:ext cx="372649" cy="34347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39 Cuadro de texto">
                  <a:extLst>
                    <a:ext uri="{FF2B5EF4-FFF2-40B4-BE49-F238E27FC236}">
                      <a16:creationId xmlns:a16="http://schemas.microsoft.com/office/drawing/2014/main" id="{7B8F9D02-A282-4E35-8DC8-CF166FDE0B9D}"/>
                    </a:ext>
                  </a:extLst>
                </p:cNvPr>
                <p:cNvSpPr txBox="1"/>
                <p:nvPr/>
              </p:nvSpPr>
              <p:spPr>
                <a:xfrm>
                  <a:off x="5421827" y="336760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72" name="39 Cuadro de texto">
                  <a:extLst>
                    <a:ext uri="{FF2B5EF4-FFF2-40B4-BE49-F238E27FC236}">
                      <a16:creationId xmlns:a16="http://schemas.microsoft.com/office/drawing/2014/main" id="{7B8F9D02-A282-4E35-8DC8-CF166FDE0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827" y="3367606"/>
                  <a:ext cx="372649" cy="34347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21 Conector recto de flecha">
              <a:extLst>
                <a:ext uri="{FF2B5EF4-FFF2-40B4-BE49-F238E27FC236}">
                  <a16:creationId xmlns:a16="http://schemas.microsoft.com/office/drawing/2014/main" id="{03443FC2-8D61-48C3-AD64-3801175CE5AF}"/>
                </a:ext>
              </a:extLst>
            </p:cNvPr>
            <p:cNvCxnSpPr/>
            <p:nvPr/>
          </p:nvCxnSpPr>
          <p:spPr>
            <a:xfrm>
              <a:off x="8208992" y="2887118"/>
              <a:ext cx="526329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32 Cuadro de texto">
                  <a:extLst>
                    <a:ext uri="{FF2B5EF4-FFF2-40B4-BE49-F238E27FC236}">
                      <a16:creationId xmlns:a16="http://schemas.microsoft.com/office/drawing/2014/main" id="{6647581E-20A6-4F69-AE01-D696BD473E3E}"/>
                    </a:ext>
                  </a:extLst>
                </p:cNvPr>
                <p:cNvSpPr txBox="1"/>
                <p:nvPr/>
              </p:nvSpPr>
              <p:spPr>
                <a:xfrm>
                  <a:off x="7861471" y="274995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74" name="32 Cuadro de texto">
                  <a:extLst>
                    <a:ext uri="{FF2B5EF4-FFF2-40B4-BE49-F238E27FC236}">
                      <a16:creationId xmlns:a16="http://schemas.microsoft.com/office/drawing/2014/main" id="{6647581E-20A6-4F69-AE01-D696BD473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471" y="2749956"/>
                  <a:ext cx="372649" cy="343479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33 Cuadro de texto">
                  <a:extLst>
                    <a:ext uri="{FF2B5EF4-FFF2-40B4-BE49-F238E27FC236}">
                      <a16:creationId xmlns:a16="http://schemas.microsoft.com/office/drawing/2014/main" id="{89BAAF10-8904-4EFC-B537-28A4DB22A18E}"/>
                    </a:ext>
                  </a:extLst>
                </p:cNvPr>
                <p:cNvSpPr txBox="1"/>
                <p:nvPr/>
              </p:nvSpPr>
              <p:spPr>
                <a:xfrm>
                  <a:off x="8013679" y="314777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CO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75" name="33 Cuadro de texto">
                  <a:extLst>
                    <a:ext uri="{FF2B5EF4-FFF2-40B4-BE49-F238E27FC236}">
                      <a16:creationId xmlns:a16="http://schemas.microsoft.com/office/drawing/2014/main" id="{89BAAF10-8904-4EFC-B537-28A4DB22A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679" y="3147776"/>
                  <a:ext cx="372649" cy="343479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9 Elipse">
              <a:extLst>
                <a:ext uri="{FF2B5EF4-FFF2-40B4-BE49-F238E27FC236}">
                  <a16:creationId xmlns:a16="http://schemas.microsoft.com/office/drawing/2014/main" id="{6F30DF9D-5CD4-4503-B7B6-746A11805955}"/>
                </a:ext>
              </a:extLst>
            </p:cNvPr>
            <p:cNvSpPr/>
            <p:nvPr/>
          </p:nvSpPr>
          <p:spPr>
            <a:xfrm>
              <a:off x="7878731" y="2751910"/>
              <a:ext cx="321273" cy="321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cxnSp>
          <p:nvCxnSpPr>
            <p:cNvPr id="177" name="14 Conector recto de flecha">
              <a:extLst>
                <a:ext uri="{FF2B5EF4-FFF2-40B4-BE49-F238E27FC236}">
                  <a16:creationId xmlns:a16="http://schemas.microsoft.com/office/drawing/2014/main" id="{D4B36355-CEB8-4DD7-83D6-CA911F85580F}"/>
                </a:ext>
              </a:extLst>
            </p:cNvPr>
            <p:cNvCxnSpPr/>
            <p:nvPr/>
          </p:nvCxnSpPr>
          <p:spPr>
            <a:xfrm>
              <a:off x="8052580" y="3084271"/>
              <a:ext cx="0" cy="43175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41 Cuadro de texto">
                  <a:extLst>
                    <a:ext uri="{FF2B5EF4-FFF2-40B4-BE49-F238E27FC236}">
                      <a16:creationId xmlns:a16="http://schemas.microsoft.com/office/drawing/2014/main" id="{A39B1EB5-4C36-4E3C-860E-3DC70155D970}"/>
                    </a:ext>
                  </a:extLst>
                </p:cNvPr>
                <p:cNvSpPr txBox="1"/>
                <p:nvPr/>
              </p:nvSpPr>
              <p:spPr>
                <a:xfrm>
                  <a:off x="8672123" y="2749956"/>
                  <a:ext cx="372596" cy="343443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100" i="1" dirty="0" smtClean="0"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s-ES" sz="1100" b="0" i="1" dirty="0" smtClean="0"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  <m:t>𝑌</m:t>
                            </m:r>
                          </m:e>
                          <m:sub>
                            <m:r>
                              <a:rPr lang="es-ES" sz="1100" b="0" i="1" dirty="0" smtClean="0"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78" name="41 Cuadro de texto">
                  <a:extLst>
                    <a:ext uri="{FF2B5EF4-FFF2-40B4-BE49-F238E27FC236}">
                      <a16:creationId xmlns:a16="http://schemas.microsoft.com/office/drawing/2014/main" id="{A39B1EB5-4C36-4E3C-860E-3DC70155D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123" y="2749956"/>
                  <a:ext cx="372596" cy="34344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17 Conector recto de flecha">
              <a:extLst>
                <a:ext uri="{FF2B5EF4-FFF2-40B4-BE49-F238E27FC236}">
                  <a16:creationId xmlns:a16="http://schemas.microsoft.com/office/drawing/2014/main" id="{1B3E3B97-6BCD-460E-A4AF-D582D6BE93A2}"/>
                </a:ext>
              </a:extLst>
            </p:cNvPr>
            <p:cNvCxnSpPr/>
            <p:nvPr/>
          </p:nvCxnSpPr>
          <p:spPr>
            <a:xfrm flipV="1">
              <a:off x="7092347" y="2957024"/>
              <a:ext cx="811894" cy="45308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17 Conector recto de flecha">
              <a:extLst>
                <a:ext uri="{FF2B5EF4-FFF2-40B4-BE49-F238E27FC236}">
                  <a16:creationId xmlns:a16="http://schemas.microsoft.com/office/drawing/2014/main" id="{B9717DA3-E267-4563-93AB-14F5010E2992}"/>
                </a:ext>
              </a:extLst>
            </p:cNvPr>
            <p:cNvCxnSpPr/>
            <p:nvPr/>
          </p:nvCxnSpPr>
          <p:spPr>
            <a:xfrm flipV="1">
              <a:off x="5749487" y="2735057"/>
              <a:ext cx="1056925" cy="6906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17 Conector recto de flecha">
              <a:extLst>
                <a:ext uri="{FF2B5EF4-FFF2-40B4-BE49-F238E27FC236}">
                  <a16:creationId xmlns:a16="http://schemas.microsoft.com/office/drawing/2014/main" id="{E4EDA76F-B18E-4AC4-BB85-3CCD41320B18}"/>
                </a:ext>
              </a:extLst>
            </p:cNvPr>
            <p:cNvCxnSpPr>
              <a:endCxn id="209" idx="2"/>
            </p:cNvCxnSpPr>
            <p:nvPr/>
          </p:nvCxnSpPr>
          <p:spPr>
            <a:xfrm flipV="1">
              <a:off x="5626156" y="1828053"/>
              <a:ext cx="1273437" cy="152073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13 Conector recto de flecha">
              <a:extLst>
                <a:ext uri="{FF2B5EF4-FFF2-40B4-BE49-F238E27FC236}">
                  <a16:creationId xmlns:a16="http://schemas.microsoft.com/office/drawing/2014/main" id="{8FE21B8F-102F-433A-B8F4-2BBAE45A5CD7}"/>
                </a:ext>
              </a:extLst>
            </p:cNvPr>
            <p:cNvCxnSpPr>
              <a:endCxn id="166" idx="1"/>
            </p:cNvCxnSpPr>
            <p:nvPr/>
          </p:nvCxnSpPr>
          <p:spPr>
            <a:xfrm>
              <a:off x="5715371" y="1769754"/>
              <a:ext cx="1111480" cy="155763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13 Conector recto de flecha">
              <a:extLst>
                <a:ext uri="{FF2B5EF4-FFF2-40B4-BE49-F238E27FC236}">
                  <a16:creationId xmlns:a16="http://schemas.microsoft.com/office/drawing/2014/main" id="{10953F1C-C80A-4EB1-AB88-AB368CF956F1}"/>
                </a:ext>
              </a:extLst>
            </p:cNvPr>
            <p:cNvCxnSpPr>
              <a:endCxn id="166" idx="2"/>
            </p:cNvCxnSpPr>
            <p:nvPr/>
          </p:nvCxnSpPr>
          <p:spPr>
            <a:xfrm>
              <a:off x="5707924" y="2752263"/>
              <a:ext cx="1071878" cy="6887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26 Cuadro de texto">
                  <a:extLst>
                    <a:ext uri="{FF2B5EF4-FFF2-40B4-BE49-F238E27FC236}">
                      <a16:creationId xmlns:a16="http://schemas.microsoft.com/office/drawing/2014/main" id="{06F0C0C4-46DA-4848-8607-4809FBD305A4}"/>
                    </a:ext>
                  </a:extLst>
                </p:cNvPr>
                <p:cNvSpPr txBox="1"/>
                <p:nvPr/>
              </p:nvSpPr>
              <p:spPr>
                <a:xfrm>
                  <a:off x="5610945" y="1933949"/>
                  <a:ext cx="373033" cy="31442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84" name="26 Cuadro de texto">
                  <a:extLst>
                    <a:ext uri="{FF2B5EF4-FFF2-40B4-BE49-F238E27FC236}">
                      <a16:creationId xmlns:a16="http://schemas.microsoft.com/office/drawing/2014/main" id="{06F0C0C4-46DA-4848-8607-4809FBD30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45" y="1933949"/>
                  <a:ext cx="373033" cy="31442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28 Cuadro de texto">
                  <a:extLst>
                    <a:ext uri="{FF2B5EF4-FFF2-40B4-BE49-F238E27FC236}">
                      <a16:creationId xmlns:a16="http://schemas.microsoft.com/office/drawing/2014/main" id="{72BD11F5-B71D-4F61-B192-4B6CDD7EA7CA}"/>
                    </a:ext>
                  </a:extLst>
                </p:cNvPr>
                <p:cNvSpPr txBox="1"/>
                <p:nvPr/>
              </p:nvSpPr>
              <p:spPr>
                <a:xfrm>
                  <a:off x="5712050" y="2591799"/>
                  <a:ext cx="373033" cy="31442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85" name="28 Cuadro de texto">
                  <a:extLst>
                    <a:ext uri="{FF2B5EF4-FFF2-40B4-BE49-F238E27FC236}">
                      <a16:creationId xmlns:a16="http://schemas.microsoft.com/office/drawing/2014/main" id="{72BD11F5-B71D-4F61-B192-4B6CDD7EA7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050" y="2591799"/>
                  <a:ext cx="373033" cy="31442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25 Cuadro de texto">
                  <a:extLst>
                    <a:ext uri="{FF2B5EF4-FFF2-40B4-BE49-F238E27FC236}">
                      <a16:creationId xmlns:a16="http://schemas.microsoft.com/office/drawing/2014/main" id="{8628B008-E081-4183-B20C-1D9FAD28625E}"/>
                    </a:ext>
                  </a:extLst>
                </p:cNvPr>
                <p:cNvSpPr txBox="1"/>
                <p:nvPr/>
              </p:nvSpPr>
              <p:spPr>
                <a:xfrm>
                  <a:off x="5433402" y="2964523"/>
                  <a:ext cx="372702" cy="34349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86" name="25 Cuadro de texto">
                  <a:extLst>
                    <a:ext uri="{FF2B5EF4-FFF2-40B4-BE49-F238E27FC236}">
                      <a16:creationId xmlns:a16="http://schemas.microsoft.com/office/drawing/2014/main" id="{8628B008-E081-4183-B20C-1D9FAD286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402" y="2964523"/>
                  <a:ext cx="372702" cy="343499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25 Cuadro de texto">
                  <a:extLst>
                    <a:ext uri="{FF2B5EF4-FFF2-40B4-BE49-F238E27FC236}">
                      <a16:creationId xmlns:a16="http://schemas.microsoft.com/office/drawing/2014/main" id="{4CA64110-789F-4C1F-B740-206F4DFDD243}"/>
                    </a:ext>
                  </a:extLst>
                </p:cNvPr>
                <p:cNvSpPr txBox="1"/>
                <p:nvPr/>
              </p:nvSpPr>
              <p:spPr>
                <a:xfrm>
                  <a:off x="5755564" y="2991503"/>
                  <a:ext cx="372702" cy="34349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87" name="25 Cuadro de texto">
                  <a:extLst>
                    <a:ext uri="{FF2B5EF4-FFF2-40B4-BE49-F238E27FC236}">
                      <a16:creationId xmlns:a16="http://schemas.microsoft.com/office/drawing/2014/main" id="{4CA64110-789F-4C1F-B740-206F4DFDD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564" y="2991503"/>
                  <a:ext cx="372702" cy="343499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25 Cuadro de texto">
                  <a:extLst>
                    <a:ext uri="{FF2B5EF4-FFF2-40B4-BE49-F238E27FC236}">
                      <a16:creationId xmlns:a16="http://schemas.microsoft.com/office/drawing/2014/main" id="{F02E7B6B-8EF0-463B-BCDB-12A86629ABA0}"/>
                    </a:ext>
                  </a:extLst>
                </p:cNvPr>
                <p:cNvSpPr txBox="1"/>
                <p:nvPr/>
              </p:nvSpPr>
              <p:spPr>
                <a:xfrm>
                  <a:off x="5976353" y="3488591"/>
                  <a:ext cx="372702" cy="34349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88" name="25 Cuadro de texto">
                  <a:extLst>
                    <a:ext uri="{FF2B5EF4-FFF2-40B4-BE49-F238E27FC236}">
                      <a16:creationId xmlns:a16="http://schemas.microsoft.com/office/drawing/2014/main" id="{F02E7B6B-8EF0-463B-BCDB-12A86629A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353" y="3488591"/>
                  <a:ext cx="372702" cy="343499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17 Conector recto de flecha">
              <a:extLst>
                <a:ext uri="{FF2B5EF4-FFF2-40B4-BE49-F238E27FC236}">
                  <a16:creationId xmlns:a16="http://schemas.microsoft.com/office/drawing/2014/main" id="{59828609-1E02-4863-8548-94DAEB2168DD}"/>
                </a:ext>
              </a:extLst>
            </p:cNvPr>
            <p:cNvCxnSpPr/>
            <p:nvPr/>
          </p:nvCxnSpPr>
          <p:spPr>
            <a:xfrm flipV="1">
              <a:off x="6978184" y="2223330"/>
              <a:ext cx="935045" cy="10558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13 Conector recto de flecha">
              <a:extLst>
                <a:ext uri="{FF2B5EF4-FFF2-40B4-BE49-F238E27FC236}">
                  <a16:creationId xmlns:a16="http://schemas.microsoft.com/office/drawing/2014/main" id="{98EB1134-9596-463E-A5ED-5EC9E2B4D1C0}"/>
                </a:ext>
              </a:extLst>
            </p:cNvPr>
            <p:cNvCxnSpPr>
              <a:endCxn id="176" idx="1"/>
            </p:cNvCxnSpPr>
            <p:nvPr/>
          </p:nvCxnSpPr>
          <p:spPr>
            <a:xfrm>
              <a:off x="6984489" y="1820862"/>
              <a:ext cx="941291" cy="97809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30 Cuadro de texto">
                  <a:extLst>
                    <a:ext uri="{FF2B5EF4-FFF2-40B4-BE49-F238E27FC236}">
                      <a16:creationId xmlns:a16="http://schemas.microsoft.com/office/drawing/2014/main" id="{567D754C-0976-4C15-A20E-B8B56E977CAD}"/>
                    </a:ext>
                  </a:extLst>
                </p:cNvPr>
                <p:cNvSpPr txBox="1"/>
                <p:nvPr/>
              </p:nvSpPr>
              <p:spPr>
                <a:xfrm>
                  <a:off x="7123194" y="1868572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91" name="30 Cuadro de texto">
                  <a:extLst>
                    <a:ext uri="{FF2B5EF4-FFF2-40B4-BE49-F238E27FC236}">
                      <a16:creationId xmlns:a16="http://schemas.microsoft.com/office/drawing/2014/main" id="{567D754C-0976-4C15-A20E-B8B56E977C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194" y="1868572"/>
                  <a:ext cx="372649" cy="343479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31 Cuadro de texto">
                  <a:extLst>
                    <a:ext uri="{FF2B5EF4-FFF2-40B4-BE49-F238E27FC236}">
                      <a16:creationId xmlns:a16="http://schemas.microsoft.com/office/drawing/2014/main" id="{A9BB6613-07AF-4A68-A219-0333C9579DA4}"/>
                    </a:ext>
                  </a:extLst>
                </p:cNvPr>
                <p:cNvSpPr txBox="1"/>
                <p:nvPr/>
              </p:nvSpPr>
              <p:spPr>
                <a:xfrm>
                  <a:off x="7100756" y="2497509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92" name="31 Cuadro de texto">
                  <a:extLst>
                    <a:ext uri="{FF2B5EF4-FFF2-40B4-BE49-F238E27FC236}">
                      <a16:creationId xmlns:a16="http://schemas.microsoft.com/office/drawing/2014/main" id="{A9BB6613-07AF-4A68-A219-0333C9579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756" y="2497509"/>
                  <a:ext cx="372649" cy="343479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13 Conector recto de flecha">
              <a:extLst>
                <a:ext uri="{FF2B5EF4-FFF2-40B4-BE49-F238E27FC236}">
                  <a16:creationId xmlns:a16="http://schemas.microsoft.com/office/drawing/2014/main" id="{1EF3AB5A-D37E-49E4-BFF4-6BF736D8506D}"/>
                </a:ext>
              </a:extLst>
            </p:cNvPr>
            <p:cNvCxnSpPr>
              <a:endCxn id="176" idx="2"/>
            </p:cNvCxnSpPr>
            <p:nvPr/>
          </p:nvCxnSpPr>
          <p:spPr>
            <a:xfrm>
              <a:off x="7055095" y="2679732"/>
              <a:ext cx="823636" cy="23281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30 Cuadro de texto">
                  <a:extLst>
                    <a:ext uri="{FF2B5EF4-FFF2-40B4-BE49-F238E27FC236}">
                      <a16:creationId xmlns:a16="http://schemas.microsoft.com/office/drawing/2014/main" id="{CF43F4B3-7C30-461E-B925-2403B6BE10B0}"/>
                    </a:ext>
                  </a:extLst>
                </p:cNvPr>
                <p:cNvSpPr txBox="1"/>
                <p:nvPr/>
              </p:nvSpPr>
              <p:spPr>
                <a:xfrm>
                  <a:off x="7194478" y="283671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94" name="30 Cuadro de texto">
                  <a:extLst>
                    <a:ext uri="{FF2B5EF4-FFF2-40B4-BE49-F238E27FC236}">
                      <a16:creationId xmlns:a16="http://schemas.microsoft.com/office/drawing/2014/main" id="{CF43F4B3-7C30-461E-B925-2403B6BE1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478" y="2836716"/>
                  <a:ext cx="372649" cy="343479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30 Cuadro de texto">
                  <a:extLst>
                    <a:ext uri="{FF2B5EF4-FFF2-40B4-BE49-F238E27FC236}">
                      <a16:creationId xmlns:a16="http://schemas.microsoft.com/office/drawing/2014/main" id="{CAF8FF58-F3EA-42C0-A43C-DBAC233053A3}"/>
                    </a:ext>
                  </a:extLst>
                </p:cNvPr>
                <p:cNvSpPr txBox="1"/>
                <p:nvPr/>
              </p:nvSpPr>
              <p:spPr>
                <a:xfrm>
                  <a:off x="7246640" y="3175031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95" name="30 Cuadro de texto">
                  <a:extLst>
                    <a:ext uri="{FF2B5EF4-FFF2-40B4-BE49-F238E27FC236}">
                      <a16:creationId xmlns:a16="http://schemas.microsoft.com/office/drawing/2014/main" id="{CAF8FF58-F3EA-42C0-A43C-DBAC23305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640" y="3175031"/>
                  <a:ext cx="372649" cy="343479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386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0.60903 -0.1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1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0.2934 -0.1432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0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32066 -0.2548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4" y="-1275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0.44079 -0.2060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3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  <p:bldP spid="3" grpId="0"/>
      <p:bldP spid="3" grpId="1"/>
      <p:bldP spid="3" grpId="2"/>
      <p:bldP spid="23552" grpId="0"/>
      <p:bldP spid="23553" grpId="0"/>
      <p:bldP spid="23553" grpId="1"/>
      <p:bldP spid="90" grpId="0"/>
      <p:bldP spid="90" grpId="1"/>
      <p:bldP spid="23559" grpId="0"/>
      <p:bldP spid="23559" grpId="1"/>
      <p:bldP spid="23560" grpId="0"/>
      <p:bldP spid="235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FORWARD</a:t>
            </a:r>
            <a:endParaRPr lang="es-ES" sz="5200" b="1">
              <a:solidFill>
                <a:srgbClr val="00206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02D660F-C9CE-4F1D-9140-8F8B8E204F6F}"/>
              </a:ext>
            </a:extLst>
          </p:cNvPr>
          <p:cNvSpPr/>
          <p:nvPr/>
        </p:nvSpPr>
        <p:spPr>
          <a:xfrm>
            <a:off x="670088" y="1150710"/>
            <a:ext cx="182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VECTORIZACIÓN</a:t>
            </a:r>
            <a:endParaRPr lang="es-CO">
              <a:solidFill>
                <a:srgbClr val="FF0000"/>
              </a:solidFill>
            </a:endParaRPr>
          </a:p>
        </p:txBody>
      </p:sp>
      <p:grpSp>
        <p:nvGrpSpPr>
          <p:cNvPr id="89" name="23557 Grupo">
            <a:extLst>
              <a:ext uri="{FF2B5EF4-FFF2-40B4-BE49-F238E27FC236}">
                <a16:creationId xmlns:a16="http://schemas.microsoft.com/office/drawing/2014/main" id="{D9E62454-5970-470F-94AC-246DCDB3E2AD}"/>
              </a:ext>
            </a:extLst>
          </p:cNvPr>
          <p:cNvGrpSpPr/>
          <p:nvPr/>
        </p:nvGrpSpPr>
        <p:grpSpPr>
          <a:xfrm>
            <a:off x="4367556" y="1428269"/>
            <a:ext cx="4206541" cy="907299"/>
            <a:chOff x="4139952" y="4190806"/>
            <a:chExt cx="4422897" cy="1210670"/>
          </a:xfrm>
        </p:grpSpPr>
        <p:sp>
          <p:nvSpPr>
            <p:cNvPr id="164" name="23554 Nube">
              <a:extLst>
                <a:ext uri="{FF2B5EF4-FFF2-40B4-BE49-F238E27FC236}">
                  <a16:creationId xmlns:a16="http://schemas.microsoft.com/office/drawing/2014/main" id="{121FB225-963E-4830-A13D-2181AB8F3A9C}"/>
                </a:ext>
              </a:extLst>
            </p:cNvPr>
            <p:cNvSpPr/>
            <p:nvPr/>
          </p:nvSpPr>
          <p:spPr>
            <a:xfrm>
              <a:off x="4139952" y="4190806"/>
              <a:ext cx="4422897" cy="121067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23556 Rectángulo">
                  <a:extLst>
                    <a:ext uri="{FF2B5EF4-FFF2-40B4-BE49-F238E27FC236}">
                      <a16:creationId xmlns:a16="http://schemas.microsoft.com/office/drawing/2014/main" id="{D74CB1CD-2EC3-47B3-84D7-E2031BC89038}"/>
                    </a:ext>
                  </a:extLst>
                </p:cNvPr>
                <p:cNvSpPr/>
                <p:nvPr/>
              </p:nvSpPr>
              <p:spPr>
                <a:xfrm>
                  <a:off x="4274780" y="4561374"/>
                  <a:ext cx="4248887" cy="3849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CO" sz="125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25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250" i="1">
                                <a:latin typeface="Cambria Math"/>
                              </a:rPr>
                              <m:t>1 </m:t>
                            </m:r>
                          </m:sub>
                          <m:sup>
                            <m:r>
                              <a:rPr lang="es-ES" sz="1250" i="1"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  <m:r>
                          <a:rPr lang="es-ES" sz="1250" i="1">
                            <a:latin typeface="Cambria Math"/>
                          </a:rPr>
                          <m:t>=</m:t>
                        </m:r>
                        <m:r>
                          <a:rPr lang="es-CO" sz="12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CO" sz="12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CO" sz="12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sz="12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sz="1250" i="1">
                                    <a:latin typeface="Cambria Math"/>
                                  </a:rPr>
                                  <m:t>1 </m:t>
                                </m:r>
                              </m:sub>
                              <m:sup>
                                <m:r>
                                  <a:rPr lang="es-ES" sz="125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bSup>
                          </m:e>
                        </m:d>
                        <m:r>
                          <a:rPr lang="es-CO" sz="125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250" i="1">
                            <a:latin typeface="Cambria Math"/>
                          </a:rPr>
                          <m:t>𝑓</m:t>
                        </m:r>
                        <m:r>
                          <a:rPr lang="es-ES" sz="1250" i="1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s-CO" sz="12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25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250" i="1">
                                <a:latin typeface="Cambria Math"/>
                              </a:rPr>
                              <m:t>11</m:t>
                            </m:r>
                          </m:sub>
                          <m:sup>
                            <m:r>
                              <a:rPr lang="es-ES" sz="125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250" i="1">
                            <a:latin typeface="Cambria Math"/>
                          </a:rPr>
                          <m:t>∗</m:t>
                        </m:r>
                        <m:sSubSup>
                          <m:sSubSupPr>
                            <m:ctrlPr>
                              <a:rPr lang="es-CO" sz="12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25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25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s-ES" sz="125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250" i="1">
                            <a:latin typeface="Cambria Math"/>
                          </a:rPr>
                          <m:t>+ </m:t>
                        </m:r>
                        <m:sSubSup>
                          <m:sSubSupPr>
                            <m:ctrlPr>
                              <a:rPr lang="es-CO" sz="12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25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250" i="1">
                                <a:latin typeface="Cambria Math"/>
                              </a:rPr>
                              <m:t>21</m:t>
                            </m:r>
                          </m:sub>
                          <m:sup>
                            <m:r>
                              <a:rPr lang="es-ES" sz="125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250" i="1">
                            <a:latin typeface="Cambria Math"/>
                          </a:rPr>
                          <m:t>∗</m:t>
                        </m:r>
                        <m:sSubSup>
                          <m:sSubSupPr>
                            <m:ctrlPr>
                              <a:rPr lang="es-CO" sz="12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25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25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s-ES" sz="125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25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CO" sz="12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25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2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ES" sz="125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s-ES" sz="125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250" i="1">
                            <a:latin typeface="Cambria Math"/>
                          </a:rPr>
                          <m:t>∗</m:t>
                        </m:r>
                        <m:sSubSup>
                          <m:sSubSupPr>
                            <m:ctrlPr>
                              <a:rPr lang="es-CO" sz="12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25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2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125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250" i="1">
                            <a:latin typeface="Cambria Math"/>
                          </a:rPr>
                          <m:t>+  </m:t>
                        </m:r>
                        <m:sSubSup>
                          <m:sSubSupPr>
                            <m:ctrlPr>
                              <a:rPr lang="es-CO" sz="12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25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s-ES" sz="125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s-ES" sz="1250" i="1"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  <m:r>
                          <a:rPr lang="es-ES" sz="1250" i="1">
                            <a:latin typeface="Cambria Math"/>
                          </a:rPr>
                          <m:t>) </m:t>
                        </m:r>
                      </m:oMath>
                    </m:oMathPara>
                  </a14:m>
                  <a:endParaRPr lang="es-CO" sz="1250"/>
                </a:p>
              </p:txBody>
            </p:sp>
          </mc:Choice>
          <mc:Fallback>
            <p:sp>
              <p:nvSpPr>
                <p:cNvPr id="165" name="23556 Rectángulo">
                  <a:extLst>
                    <a:ext uri="{FF2B5EF4-FFF2-40B4-BE49-F238E27FC236}">
                      <a16:creationId xmlns:a16="http://schemas.microsoft.com/office/drawing/2014/main" id="{D74CB1CD-2EC3-47B3-84D7-E2031BC89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4780" y="4561374"/>
                  <a:ext cx="4248887" cy="384934"/>
                </a:xfrm>
                <a:prstGeom prst="rect">
                  <a:avLst/>
                </a:prstGeom>
                <a:blipFill>
                  <a:blip r:embed="rId3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CE658CB-36BE-40D9-B464-253AE4B510B1}"/>
                  </a:ext>
                </a:extLst>
              </p:cNvPr>
              <p:cNvSpPr txBox="1"/>
              <p:nvPr/>
            </p:nvSpPr>
            <p:spPr>
              <a:xfrm>
                <a:off x="317276" y="4037388"/>
                <a:ext cx="1259832" cy="922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:,1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s-ES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s-E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CE658CB-36BE-40D9-B464-253AE4B51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76" y="4037388"/>
                <a:ext cx="1259832" cy="922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6" name="23557 Grupo">
            <a:extLst>
              <a:ext uri="{FF2B5EF4-FFF2-40B4-BE49-F238E27FC236}">
                <a16:creationId xmlns:a16="http://schemas.microsoft.com/office/drawing/2014/main" id="{B9007A04-C5CC-4AC6-AC11-03244FF38F03}"/>
              </a:ext>
            </a:extLst>
          </p:cNvPr>
          <p:cNvGrpSpPr/>
          <p:nvPr/>
        </p:nvGrpSpPr>
        <p:grpSpPr>
          <a:xfrm>
            <a:off x="4372911" y="2378987"/>
            <a:ext cx="4206540" cy="907299"/>
            <a:chOff x="4139952" y="4190806"/>
            <a:chExt cx="4422897" cy="1210670"/>
          </a:xfrm>
        </p:grpSpPr>
        <p:sp>
          <p:nvSpPr>
            <p:cNvPr id="167" name="23554 Nube">
              <a:extLst>
                <a:ext uri="{FF2B5EF4-FFF2-40B4-BE49-F238E27FC236}">
                  <a16:creationId xmlns:a16="http://schemas.microsoft.com/office/drawing/2014/main" id="{3C91AC01-FBBD-48CE-9120-11A720E31112}"/>
                </a:ext>
              </a:extLst>
            </p:cNvPr>
            <p:cNvSpPr/>
            <p:nvPr/>
          </p:nvSpPr>
          <p:spPr>
            <a:xfrm>
              <a:off x="4139952" y="4190806"/>
              <a:ext cx="4422897" cy="121067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23556 Rectángulo">
                  <a:extLst>
                    <a:ext uri="{FF2B5EF4-FFF2-40B4-BE49-F238E27FC236}">
                      <a16:creationId xmlns:a16="http://schemas.microsoft.com/office/drawing/2014/main" id="{2E040493-B6C8-45F8-8FE0-ECB5DB9C2A50}"/>
                    </a:ext>
                  </a:extLst>
                </p:cNvPr>
                <p:cNvSpPr/>
                <p:nvPr/>
              </p:nvSpPr>
              <p:spPr>
                <a:xfrm>
                  <a:off x="4270869" y="4540474"/>
                  <a:ext cx="4256708" cy="3851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CO" sz="125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25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s-CO" sz="12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sz="1250" i="1">
                                <a:latin typeface="Cambria Math"/>
                              </a:rPr>
                              <m:t> </m:t>
                            </m:r>
                          </m:sub>
                          <m:sup>
                            <m:r>
                              <a:rPr lang="es-ES" sz="1250" i="1"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  <m:r>
                          <a:rPr lang="es-ES" sz="1250" i="1">
                            <a:latin typeface="Cambria Math"/>
                          </a:rPr>
                          <m:t>=</m:t>
                        </m:r>
                        <m:r>
                          <a:rPr lang="es-CO" sz="125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CO" sz="12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CO" sz="125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sz="125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CO" sz="12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sz="1250" i="1">
                                    <a:latin typeface="Cambria Math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s-ES" sz="125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bSup>
                          </m:e>
                        </m:d>
                        <m:r>
                          <a:rPr lang="es-ES" sz="1250" i="1">
                            <a:latin typeface="Cambria Math"/>
                          </a:rPr>
                          <m:t>=</m:t>
                        </m:r>
                        <m:r>
                          <a:rPr lang="es-ES" sz="1250" i="1">
                            <a:latin typeface="Cambria Math"/>
                          </a:rPr>
                          <m:t>𝑓</m:t>
                        </m:r>
                        <m:r>
                          <a:rPr lang="es-ES" sz="1250" i="1"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s-CO" sz="12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25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250" i="1">
                                <a:latin typeface="Cambria Math"/>
                              </a:rPr>
                              <m:t>1</m:t>
                            </m:r>
                            <m:r>
                              <a:rPr lang="es-CO" sz="12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125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250" i="1">
                            <a:latin typeface="Cambria Math"/>
                          </a:rPr>
                          <m:t>∗</m:t>
                        </m:r>
                        <m:sSubSup>
                          <m:sSubSupPr>
                            <m:ctrlPr>
                              <a:rPr lang="es-CO" sz="12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25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s-CO" sz="12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ES" sz="125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250" i="1">
                            <a:latin typeface="Cambria Math"/>
                          </a:rPr>
                          <m:t>+ </m:t>
                        </m:r>
                        <m:sSubSup>
                          <m:sSubSupPr>
                            <m:ctrlPr>
                              <a:rPr lang="es-CO" sz="12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25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250" i="1">
                                <a:latin typeface="Cambria Math"/>
                              </a:rPr>
                              <m:t>2</m:t>
                            </m:r>
                            <m:r>
                              <a:rPr lang="es-CO" sz="12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125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250" i="1">
                            <a:latin typeface="Cambria Math"/>
                          </a:rPr>
                          <m:t>∗</m:t>
                        </m:r>
                        <m:sSubSup>
                          <m:sSubSupPr>
                            <m:ctrlPr>
                              <a:rPr lang="es-CO" sz="12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25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25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s-ES" sz="125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25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CO" sz="12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25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2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CO" sz="12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125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250" i="1">
                            <a:latin typeface="Cambria Math"/>
                          </a:rPr>
                          <m:t>∗</m:t>
                        </m:r>
                        <m:sSubSup>
                          <m:sSubSupPr>
                            <m:ctrlPr>
                              <a:rPr lang="es-CO" sz="12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25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2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sz="125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s-ES" sz="1250" i="1">
                            <a:latin typeface="Cambria Math"/>
                          </a:rPr>
                          <m:t>+  </m:t>
                        </m:r>
                        <m:sSubSup>
                          <m:sSubSupPr>
                            <m:ctrlPr>
                              <a:rPr lang="es-CO" sz="12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25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s-CO" sz="12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1250" i="1"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  <m:r>
                          <a:rPr lang="es-ES" sz="1250" i="1">
                            <a:latin typeface="Cambria Math"/>
                          </a:rPr>
                          <m:t>) </m:t>
                        </m:r>
                      </m:oMath>
                    </m:oMathPara>
                  </a14:m>
                  <a:endParaRPr lang="es-CO" sz="1250"/>
                </a:p>
              </p:txBody>
            </p:sp>
          </mc:Choice>
          <mc:Fallback>
            <p:sp>
              <p:nvSpPr>
                <p:cNvPr id="168" name="23556 Rectángulo">
                  <a:extLst>
                    <a:ext uri="{FF2B5EF4-FFF2-40B4-BE49-F238E27FC236}">
                      <a16:creationId xmlns:a16="http://schemas.microsoft.com/office/drawing/2014/main" id="{2E040493-B6C8-45F8-8FE0-ECB5DB9C2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0869" y="4540474"/>
                  <a:ext cx="4256708" cy="385190"/>
                </a:xfrm>
                <a:prstGeom prst="rect">
                  <a:avLst/>
                </a:prstGeom>
                <a:blipFill>
                  <a:blip r:embed="rId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CuadroTexto 168">
                <a:extLst>
                  <a:ext uri="{FF2B5EF4-FFF2-40B4-BE49-F238E27FC236}">
                    <a16:creationId xmlns:a16="http://schemas.microsoft.com/office/drawing/2014/main" id="{00D1FD45-E401-499A-AD99-85CF2BA668A7}"/>
                  </a:ext>
                </a:extLst>
              </p:cNvPr>
              <p:cNvSpPr txBox="1"/>
              <p:nvPr/>
            </p:nvSpPr>
            <p:spPr>
              <a:xfrm>
                <a:off x="308246" y="5093672"/>
                <a:ext cx="1259832" cy="923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:,2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169" name="CuadroTexto 168">
                <a:extLst>
                  <a:ext uri="{FF2B5EF4-FFF2-40B4-BE49-F238E27FC236}">
                    <a16:creationId xmlns:a16="http://schemas.microsoft.com/office/drawing/2014/main" id="{00D1FD45-E401-499A-AD99-85CF2BA66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46" y="5093672"/>
                <a:ext cx="1259832" cy="923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CuadroTexto 169">
                <a:extLst>
                  <a:ext uri="{FF2B5EF4-FFF2-40B4-BE49-F238E27FC236}">
                    <a16:creationId xmlns:a16="http://schemas.microsoft.com/office/drawing/2014/main" id="{985C40DD-480A-4005-B61D-E85F7FD70EBE}"/>
                  </a:ext>
                </a:extLst>
              </p:cNvPr>
              <p:cNvSpPr txBox="1"/>
              <p:nvPr/>
            </p:nvSpPr>
            <p:spPr>
              <a:xfrm>
                <a:off x="1639370" y="4425003"/>
                <a:ext cx="1849674" cy="923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  <a:ea typeface="Calibri"/>
                                              <a:cs typeface="Times New Roman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  <a:ea typeface="Calibri"/>
                                              <a:cs typeface="Times New Roman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1</m:t>
                                          </m:r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  <a:ea typeface="Calibri"/>
                                              <a:cs typeface="Times New Roman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/>
              </a:p>
            </p:txBody>
          </p:sp>
        </mc:Choice>
        <mc:Fallback>
          <p:sp>
            <p:nvSpPr>
              <p:cNvPr id="170" name="CuadroTexto 169">
                <a:extLst>
                  <a:ext uri="{FF2B5EF4-FFF2-40B4-BE49-F238E27FC236}">
                    <a16:creationId xmlns:a16="http://schemas.microsoft.com/office/drawing/2014/main" id="{985C40DD-480A-4005-B61D-E85F7FD70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70" y="4425003"/>
                <a:ext cx="1849674" cy="9232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2F53195-DD95-4B45-BCBE-0AB5023FF1A5}"/>
                  </a:ext>
                </a:extLst>
              </p:cNvPr>
              <p:cNvSpPr txBox="1"/>
              <p:nvPr/>
            </p:nvSpPr>
            <p:spPr>
              <a:xfrm>
                <a:off x="3119633" y="5401620"/>
                <a:ext cx="21480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O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sz="9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2F53195-DD95-4B45-BCBE-0AB5023FF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633" y="5401620"/>
                <a:ext cx="214802" cy="138499"/>
              </a:xfrm>
              <a:prstGeom prst="rect">
                <a:avLst/>
              </a:prstGeom>
              <a:blipFill>
                <a:blip r:embed="rId8"/>
                <a:stretch>
                  <a:fillRect l="-14286" r="-171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CuadroTexto 170">
                <a:extLst>
                  <a:ext uri="{FF2B5EF4-FFF2-40B4-BE49-F238E27FC236}">
                    <a16:creationId xmlns:a16="http://schemas.microsoft.com/office/drawing/2014/main" id="{65687F75-FE63-4C23-BCFD-D6E0133B9503}"/>
                  </a:ext>
                </a:extLst>
              </p:cNvPr>
              <p:cNvSpPr txBox="1"/>
              <p:nvPr/>
            </p:nvSpPr>
            <p:spPr>
              <a:xfrm>
                <a:off x="3119633" y="5563341"/>
                <a:ext cx="34663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9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s-CO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900"/>
              </a:p>
            </p:txBody>
          </p:sp>
        </mc:Choice>
        <mc:Fallback>
          <p:sp>
            <p:nvSpPr>
              <p:cNvPr id="171" name="CuadroTexto 170">
                <a:extLst>
                  <a:ext uri="{FF2B5EF4-FFF2-40B4-BE49-F238E27FC236}">
                    <a16:creationId xmlns:a16="http://schemas.microsoft.com/office/drawing/2014/main" id="{65687F75-FE63-4C23-BCFD-D6E0133B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633" y="5563341"/>
                <a:ext cx="346633" cy="138499"/>
              </a:xfrm>
              <a:prstGeom prst="rect">
                <a:avLst/>
              </a:prstGeom>
              <a:blipFill>
                <a:blip r:embed="rId9"/>
                <a:stretch>
                  <a:fillRect l="-8772" r="-3509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>
            <a:extLst>
              <a:ext uri="{FF2B5EF4-FFF2-40B4-BE49-F238E27FC236}">
                <a16:creationId xmlns:a16="http://schemas.microsoft.com/office/drawing/2014/main" id="{E684E14F-8101-4485-8CB6-15E2D3BD2000}"/>
              </a:ext>
            </a:extLst>
          </p:cNvPr>
          <p:cNvGrpSpPr/>
          <p:nvPr/>
        </p:nvGrpSpPr>
        <p:grpSpPr>
          <a:xfrm>
            <a:off x="3617552" y="4036506"/>
            <a:ext cx="1192047" cy="1152127"/>
            <a:chOff x="3392204" y="4537723"/>
            <a:chExt cx="1192047" cy="11521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CuadroTexto 171">
                  <a:extLst>
                    <a:ext uri="{FF2B5EF4-FFF2-40B4-BE49-F238E27FC236}">
                      <a16:creationId xmlns:a16="http://schemas.microsoft.com/office/drawing/2014/main" id="{62167039-4776-4517-9679-2E94DEC0620B}"/>
                    </a:ext>
                  </a:extLst>
                </p:cNvPr>
                <p:cNvSpPr txBox="1"/>
                <p:nvPr/>
              </p:nvSpPr>
              <p:spPr>
                <a:xfrm>
                  <a:off x="3392204" y="4537723"/>
                  <a:ext cx="1025216" cy="9226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/>
                </a:p>
              </p:txBody>
            </p:sp>
          </mc:Choice>
          <mc:Fallback>
            <p:sp>
              <p:nvSpPr>
                <p:cNvPr id="172" name="CuadroTexto 171">
                  <a:extLst>
                    <a:ext uri="{FF2B5EF4-FFF2-40B4-BE49-F238E27FC236}">
                      <a16:creationId xmlns:a16="http://schemas.microsoft.com/office/drawing/2014/main" id="{62167039-4776-4517-9679-2E94DEC06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204" y="4537723"/>
                  <a:ext cx="1025216" cy="92262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CuadroTexto 173">
                  <a:extLst>
                    <a:ext uri="{FF2B5EF4-FFF2-40B4-BE49-F238E27FC236}">
                      <a16:creationId xmlns:a16="http://schemas.microsoft.com/office/drawing/2014/main" id="{34D7237E-D4A4-424B-BF45-5905B6E2A2E1}"/>
                    </a:ext>
                  </a:extLst>
                </p:cNvPr>
                <p:cNvSpPr txBox="1"/>
                <p:nvPr/>
              </p:nvSpPr>
              <p:spPr>
                <a:xfrm>
                  <a:off x="4341467" y="5420570"/>
                  <a:ext cx="18620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O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s-CO" sz="9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mc:Choice>
          <mc:Fallback>
            <p:sp>
              <p:nvSpPr>
                <p:cNvPr id="174" name="CuadroTexto 173">
                  <a:extLst>
                    <a:ext uri="{FF2B5EF4-FFF2-40B4-BE49-F238E27FC236}">
                      <a16:creationId xmlns:a16="http://schemas.microsoft.com/office/drawing/2014/main" id="{34D7237E-D4A4-424B-BF45-5905B6E2A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1467" y="5420570"/>
                  <a:ext cx="186205" cy="138499"/>
                </a:xfrm>
                <a:prstGeom prst="rect">
                  <a:avLst/>
                </a:prstGeom>
                <a:blipFill>
                  <a:blip r:embed="rId11"/>
                  <a:stretch>
                    <a:fillRect l="-22581" t="-26087" r="-38710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CuadroTexto 174">
                  <a:extLst>
                    <a:ext uri="{FF2B5EF4-FFF2-40B4-BE49-F238E27FC236}">
                      <a16:creationId xmlns:a16="http://schemas.microsoft.com/office/drawing/2014/main" id="{4DFC35B5-FBB6-43A7-BE22-8983507D0478}"/>
                    </a:ext>
                  </a:extLst>
                </p:cNvPr>
                <p:cNvSpPr txBox="1"/>
                <p:nvPr/>
              </p:nvSpPr>
              <p:spPr>
                <a:xfrm>
                  <a:off x="4333861" y="5551351"/>
                  <a:ext cx="25039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CO" sz="9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s-CO" sz="9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mc:Choice>
          <mc:Fallback>
            <p:sp>
              <p:nvSpPr>
                <p:cNvPr id="175" name="CuadroTexto 174">
                  <a:extLst>
                    <a:ext uri="{FF2B5EF4-FFF2-40B4-BE49-F238E27FC236}">
                      <a16:creationId xmlns:a16="http://schemas.microsoft.com/office/drawing/2014/main" id="{4DFC35B5-FBB6-43A7-BE22-8983507D0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3861" y="5551351"/>
                  <a:ext cx="250390" cy="138499"/>
                </a:xfrm>
                <a:prstGeom prst="rect">
                  <a:avLst/>
                </a:prstGeom>
                <a:blipFill>
                  <a:blip r:embed="rId12"/>
                  <a:stretch>
                    <a:fillRect l="-17073" t="-26087" r="-29268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14298A0F-BFF8-4663-AB5A-85ABF047ECBA}"/>
              </a:ext>
            </a:extLst>
          </p:cNvPr>
          <p:cNvGrpSpPr/>
          <p:nvPr/>
        </p:nvGrpSpPr>
        <p:grpSpPr>
          <a:xfrm>
            <a:off x="4973665" y="3378712"/>
            <a:ext cx="4281621" cy="1061124"/>
            <a:chOff x="4288411" y="4631274"/>
            <a:chExt cx="4281621" cy="10611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CuadroTexto 172">
                  <a:extLst>
                    <a:ext uri="{FF2B5EF4-FFF2-40B4-BE49-F238E27FC236}">
                      <a16:creationId xmlns:a16="http://schemas.microsoft.com/office/drawing/2014/main" id="{D1D70DB2-9F55-4E0D-99BB-C21F83E2ADB0}"/>
                    </a:ext>
                  </a:extLst>
                </p:cNvPr>
                <p:cNvSpPr txBox="1"/>
                <p:nvPr/>
              </p:nvSpPr>
              <p:spPr>
                <a:xfrm>
                  <a:off x="4288411" y="4631274"/>
                  <a:ext cx="4281621" cy="9226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s-CO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s-ES" i="0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CO" b="0" i="0" smtClean="0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  <a:ea typeface="Calibri"/>
                                              <a:cs typeface="Times New Roman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  <a:ea typeface="Calibri"/>
                                              <a:cs typeface="Times New Roman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1</m:t>
                                          </m:r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  <a:ea typeface="Calibri"/>
                                              <a:cs typeface="Times New Roman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21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E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CO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i="1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s-E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CO"/>
                    <a:t>  +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CO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CO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CO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a14:m>
                  <a:endParaRPr lang="es-CO" b="1"/>
                </a:p>
              </p:txBody>
            </p:sp>
          </mc:Choice>
          <mc:Fallback>
            <p:sp>
              <p:nvSpPr>
                <p:cNvPr id="173" name="CuadroTexto 172">
                  <a:extLst>
                    <a:ext uri="{FF2B5EF4-FFF2-40B4-BE49-F238E27FC236}">
                      <a16:creationId xmlns:a16="http://schemas.microsoft.com/office/drawing/2014/main" id="{D1D70DB2-9F55-4E0D-99BB-C21F83E2A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411" y="4631274"/>
                  <a:ext cx="4281621" cy="92262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CuadroTexto 175">
                  <a:extLst>
                    <a:ext uri="{FF2B5EF4-FFF2-40B4-BE49-F238E27FC236}">
                      <a16:creationId xmlns:a16="http://schemas.microsoft.com/office/drawing/2014/main" id="{3523D246-A897-478D-B10B-0B144E8CF6DC}"/>
                    </a:ext>
                  </a:extLst>
                </p:cNvPr>
                <p:cNvSpPr txBox="1"/>
                <p:nvPr/>
              </p:nvSpPr>
              <p:spPr>
                <a:xfrm>
                  <a:off x="5173275" y="5351522"/>
                  <a:ext cx="18620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sz="9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s-CO" sz="9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mc:Choice>
          <mc:Fallback>
            <p:sp>
              <p:nvSpPr>
                <p:cNvPr id="176" name="CuadroTexto 175">
                  <a:extLst>
                    <a:ext uri="{FF2B5EF4-FFF2-40B4-BE49-F238E27FC236}">
                      <a16:creationId xmlns:a16="http://schemas.microsoft.com/office/drawing/2014/main" id="{3523D246-A897-478D-B10B-0B144E8CF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3275" y="5351522"/>
                  <a:ext cx="186205" cy="138499"/>
                </a:xfrm>
                <a:prstGeom prst="rect">
                  <a:avLst/>
                </a:prstGeom>
                <a:blipFill>
                  <a:blip r:embed="rId14"/>
                  <a:stretch>
                    <a:fillRect l="-22581" t="-26087" r="-38710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CuadroTexto 176">
                  <a:extLst>
                    <a:ext uri="{FF2B5EF4-FFF2-40B4-BE49-F238E27FC236}">
                      <a16:creationId xmlns:a16="http://schemas.microsoft.com/office/drawing/2014/main" id="{A547F650-4821-4262-B1F8-FBD5F7F17313}"/>
                    </a:ext>
                  </a:extLst>
                </p:cNvPr>
                <p:cNvSpPr txBox="1"/>
                <p:nvPr/>
              </p:nvSpPr>
              <p:spPr>
                <a:xfrm>
                  <a:off x="5165415" y="5455922"/>
                  <a:ext cx="250390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CO" sz="9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s-CO" sz="9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mc:Choice>
          <mc:Fallback>
            <p:sp>
              <p:nvSpPr>
                <p:cNvPr id="177" name="CuadroTexto 176">
                  <a:extLst>
                    <a:ext uri="{FF2B5EF4-FFF2-40B4-BE49-F238E27FC236}">
                      <a16:creationId xmlns:a16="http://schemas.microsoft.com/office/drawing/2014/main" id="{A547F650-4821-4262-B1F8-FBD5F7F17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415" y="5455922"/>
                  <a:ext cx="250390" cy="138499"/>
                </a:xfrm>
                <a:prstGeom prst="rect">
                  <a:avLst/>
                </a:prstGeom>
                <a:blipFill>
                  <a:blip r:embed="rId15"/>
                  <a:stretch>
                    <a:fillRect l="-17073" t="-31818" r="-29268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CuadroTexto 177">
                  <a:extLst>
                    <a:ext uri="{FF2B5EF4-FFF2-40B4-BE49-F238E27FC236}">
                      <a16:creationId xmlns:a16="http://schemas.microsoft.com/office/drawing/2014/main" id="{492EC269-B517-42A4-AF99-75D42BB06283}"/>
                    </a:ext>
                  </a:extLst>
                </p:cNvPr>
                <p:cNvSpPr txBox="1"/>
                <p:nvPr/>
              </p:nvSpPr>
              <p:spPr>
                <a:xfrm>
                  <a:off x="6316713" y="5449549"/>
                  <a:ext cx="214802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sz="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O" sz="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s-CO" sz="9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8" name="CuadroTexto 177">
                  <a:extLst>
                    <a:ext uri="{FF2B5EF4-FFF2-40B4-BE49-F238E27FC236}">
                      <a16:creationId xmlns:a16="http://schemas.microsoft.com/office/drawing/2014/main" id="{492EC269-B517-42A4-AF99-75D42BB06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713" y="5449549"/>
                  <a:ext cx="214802" cy="138499"/>
                </a:xfrm>
                <a:prstGeom prst="rect">
                  <a:avLst/>
                </a:prstGeom>
                <a:blipFill>
                  <a:blip r:embed="rId16"/>
                  <a:stretch>
                    <a:fillRect l="-14286" r="-1714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CuadroTexto 179">
                  <a:extLst>
                    <a:ext uri="{FF2B5EF4-FFF2-40B4-BE49-F238E27FC236}">
                      <a16:creationId xmlns:a16="http://schemas.microsoft.com/office/drawing/2014/main" id="{1B61BB76-A4DE-486F-9E7A-7A7B51A7D30A}"/>
                    </a:ext>
                  </a:extLst>
                </p:cNvPr>
                <p:cNvSpPr txBox="1"/>
                <p:nvPr/>
              </p:nvSpPr>
              <p:spPr>
                <a:xfrm>
                  <a:off x="7344790" y="5553899"/>
                  <a:ext cx="18620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O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s-CO" sz="9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mc:Choice>
          <mc:Fallback>
            <p:sp>
              <p:nvSpPr>
                <p:cNvPr id="180" name="CuadroTexto 179">
                  <a:extLst>
                    <a:ext uri="{FF2B5EF4-FFF2-40B4-BE49-F238E27FC236}">
                      <a16:creationId xmlns:a16="http://schemas.microsoft.com/office/drawing/2014/main" id="{1B61BB76-A4DE-486F-9E7A-7A7B51A7D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4790" y="5553899"/>
                  <a:ext cx="186205" cy="138499"/>
                </a:xfrm>
                <a:prstGeom prst="rect">
                  <a:avLst/>
                </a:prstGeom>
                <a:blipFill>
                  <a:blip r:embed="rId17"/>
                  <a:stretch>
                    <a:fillRect l="-22581" t="-31818" r="-38710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8341A7C0-D208-4FA6-BF7A-0D69DBC81642}"/>
              </a:ext>
            </a:extLst>
          </p:cNvPr>
          <p:cNvGrpSpPr/>
          <p:nvPr/>
        </p:nvGrpSpPr>
        <p:grpSpPr>
          <a:xfrm>
            <a:off x="3620201" y="5506598"/>
            <a:ext cx="1189398" cy="793277"/>
            <a:chOff x="3400101" y="4644363"/>
            <a:chExt cx="1189398" cy="7932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CuadroTexto 185">
                  <a:extLst>
                    <a:ext uri="{FF2B5EF4-FFF2-40B4-BE49-F238E27FC236}">
                      <a16:creationId xmlns:a16="http://schemas.microsoft.com/office/drawing/2014/main" id="{7F5A3C97-D2C1-4D18-B9A3-8803B75FA34B}"/>
                    </a:ext>
                  </a:extLst>
                </p:cNvPr>
                <p:cNvSpPr txBox="1"/>
                <p:nvPr/>
              </p:nvSpPr>
              <p:spPr>
                <a:xfrm>
                  <a:off x="3400101" y="4644363"/>
                  <a:ext cx="1010854" cy="6163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CO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CO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s-ES"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s-CO"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s-CO"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CO"/>
                </a:p>
              </p:txBody>
            </p:sp>
          </mc:Choice>
          <mc:Fallback>
            <p:sp>
              <p:nvSpPr>
                <p:cNvPr id="186" name="CuadroTexto 185">
                  <a:extLst>
                    <a:ext uri="{FF2B5EF4-FFF2-40B4-BE49-F238E27FC236}">
                      <a16:creationId xmlns:a16="http://schemas.microsoft.com/office/drawing/2014/main" id="{7F5A3C97-D2C1-4D18-B9A3-8803B75FA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101" y="4644363"/>
                  <a:ext cx="1010854" cy="616387"/>
                </a:xfrm>
                <a:prstGeom prst="rect">
                  <a:avLst/>
                </a:prstGeom>
                <a:blipFill>
                  <a:blip r:embed="rId18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CuadroTexto 186">
                  <a:extLst>
                    <a:ext uri="{FF2B5EF4-FFF2-40B4-BE49-F238E27FC236}">
                      <a16:creationId xmlns:a16="http://schemas.microsoft.com/office/drawing/2014/main" id="{7D610B04-483D-4C5B-85DA-9B5A652188A9}"/>
                    </a:ext>
                  </a:extLst>
                </p:cNvPr>
                <p:cNvSpPr txBox="1"/>
                <p:nvPr/>
              </p:nvSpPr>
              <p:spPr>
                <a:xfrm>
                  <a:off x="4349798" y="5160642"/>
                  <a:ext cx="18620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CO" sz="9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CO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s-CO" sz="9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mc:Choice>
          <mc:Fallback>
            <p:sp>
              <p:nvSpPr>
                <p:cNvPr id="187" name="CuadroTexto 186">
                  <a:extLst>
                    <a:ext uri="{FF2B5EF4-FFF2-40B4-BE49-F238E27FC236}">
                      <a16:creationId xmlns:a16="http://schemas.microsoft.com/office/drawing/2014/main" id="{7D610B04-483D-4C5B-85DA-9B5A65218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798" y="5160642"/>
                  <a:ext cx="186205" cy="138499"/>
                </a:xfrm>
                <a:prstGeom prst="rect">
                  <a:avLst/>
                </a:prstGeom>
                <a:blipFill>
                  <a:blip r:embed="rId14"/>
                  <a:stretch>
                    <a:fillRect l="-23333" t="-26087" r="-43333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CuadroTexto 187">
                  <a:extLst>
                    <a:ext uri="{FF2B5EF4-FFF2-40B4-BE49-F238E27FC236}">
                      <a16:creationId xmlns:a16="http://schemas.microsoft.com/office/drawing/2014/main" id="{73F03646-77EB-4293-93A9-5D00A11C8394}"/>
                    </a:ext>
                  </a:extLst>
                </p:cNvPr>
                <p:cNvSpPr txBox="1"/>
                <p:nvPr/>
              </p:nvSpPr>
              <p:spPr>
                <a:xfrm>
                  <a:off x="4339109" y="5299141"/>
                  <a:ext cx="25039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CO" sz="9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O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s-CO" sz="90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</mc:Choice>
          <mc:Fallback>
            <p:sp>
              <p:nvSpPr>
                <p:cNvPr id="188" name="CuadroTexto 187">
                  <a:extLst>
                    <a:ext uri="{FF2B5EF4-FFF2-40B4-BE49-F238E27FC236}">
                      <a16:creationId xmlns:a16="http://schemas.microsoft.com/office/drawing/2014/main" id="{73F03646-77EB-4293-93A9-5D00A11C8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9109" y="5299141"/>
                  <a:ext cx="250390" cy="138499"/>
                </a:xfrm>
                <a:prstGeom prst="rect">
                  <a:avLst/>
                </a:prstGeom>
                <a:blipFill>
                  <a:blip r:embed="rId15"/>
                  <a:stretch>
                    <a:fillRect l="-17073" t="-31818" r="-29268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2D35EC5-E3B9-4CC0-AC59-47757C3BF0FD}"/>
                  </a:ext>
                </a:extLst>
              </p:cNvPr>
              <p:cNvSpPr/>
              <p:nvPr/>
            </p:nvSpPr>
            <p:spPr>
              <a:xfrm>
                <a:off x="8831635" y="4151549"/>
                <a:ext cx="37087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9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CO" sz="9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O" sz="900">
                    <a:solidFill>
                      <a:srgbClr val="FF0000"/>
                    </a:solidFill>
                  </a:rPr>
                  <a:t>1</a:t>
                </a:r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02D35EC5-E3B9-4CC0-AC59-47757C3BF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635" y="4151549"/>
                <a:ext cx="370871" cy="230832"/>
              </a:xfrm>
              <a:prstGeom prst="rect">
                <a:avLst/>
              </a:prstGeom>
              <a:blipFill>
                <a:blip r:embed="rId1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EE832B1B-78CA-4709-9ABE-FEE835F542D9}"/>
              </a:ext>
            </a:extLst>
          </p:cNvPr>
          <p:cNvGrpSpPr/>
          <p:nvPr/>
        </p:nvGrpSpPr>
        <p:grpSpPr>
          <a:xfrm>
            <a:off x="4994863" y="5195424"/>
            <a:ext cx="3405948" cy="854302"/>
            <a:chOff x="5062699" y="5423062"/>
            <a:chExt cx="3405948" cy="8543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CuadroTexto 188">
                  <a:extLst>
                    <a:ext uri="{FF2B5EF4-FFF2-40B4-BE49-F238E27FC236}">
                      <a16:creationId xmlns:a16="http://schemas.microsoft.com/office/drawing/2014/main" id="{EEFB4711-46FF-4BB8-9ECB-73BFBD7D0B27}"/>
                    </a:ext>
                  </a:extLst>
                </p:cNvPr>
                <p:cNvSpPr txBox="1"/>
                <p:nvPr/>
              </p:nvSpPr>
              <p:spPr>
                <a:xfrm>
                  <a:off x="5140235" y="5490102"/>
                  <a:ext cx="3328412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CO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𝒂</m:t>
                          </m:r>
                        </m:e>
                        <m:sup>
                          <m:r>
                            <a:rPr lang="es-CO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0"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CO" b="0" i="0" smtClean="0"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CO"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a:rPr lang="es-ES"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s-CO"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CO"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s-CO">
                                            <a:latin typeface="Cambria Math" panose="02040503050406030204" pitchFamily="18" charset="0"/>
                                            <a:ea typeface="Calibri"/>
                                            <a:cs typeface="Times New Roman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a14:m>
                  <a:r>
                    <a:rPr lang="es-CO"/>
                    <a:t>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CO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s-CO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d>
                        <m:dPr>
                          <m:ctrlPr>
                            <a:rPr lang="es-CO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s-CO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s-CO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endParaRPr lang="es-CO" b="1"/>
                </a:p>
              </p:txBody>
            </p:sp>
          </mc:Choice>
          <mc:Fallback>
            <p:sp>
              <p:nvSpPr>
                <p:cNvPr id="189" name="CuadroTexto 188">
                  <a:extLst>
                    <a:ext uri="{FF2B5EF4-FFF2-40B4-BE49-F238E27FC236}">
                      <a16:creationId xmlns:a16="http://schemas.microsoft.com/office/drawing/2014/main" id="{EEFB4711-46FF-4BB8-9ECB-73BFBD7D0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0235" y="5490102"/>
                  <a:ext cx="3328412" cy="62235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0" name="Rectángulo 189">
              <a:extLst>
                <a:ext uri="{FF2B5EF4-FFF2-40B4-BE49-F238E27FC236}">
                  <a16:creationId xmlns:a16="http://schemas.microsoft.com/office/drawing/2014/main" id="{8A8B3F8A-BDAD-4750-A842-8B83F908995B}"/>
                </a:ext>
              </a:extLst>
            </p:cNvPr>
            <p:cNvSpPr/>
            <p:nvPr/>
          </p:nvSpPr>
          <p:spPr>
            <a:xfrm>
              <a:off x="5062699" y="5423062"/>
              <a:ext cx="3405948" cy="8543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63749024-E4D2-4E37-8775-107B3E2D88A0}"/>
              </a:ext>
            </a:extLst>
          </p:cNvPr>
          <p:cNvGrpSpPr/>
          <p:nvPr/>
        </p:nvGrpSpPr>
        <p:grpSpPr>
          <a:xfrm>
            <a:off x="361852" y="1304231"/>
            <a:ext cx="4403497" cy="2981190"/>
            <a:chOff x="4641222" y="1052736"/>
            <a:chExt cx="4403497" cy="2981190"/>
          </a:xfrm>
        </p:grpSpPr>
        <p:grpSp>
          <p:nvGrpSpPr>
            <p:cNvPr id="192" name="46 Grupo">
              <a:extLst>
                <a:ext uri="{FF2B5EF4-FFF2-40B4-BE49-F238E27FC236}">
                  <a16:creationId xmlns:a16="http://schemas.microsoft.com/office/drawing/2014/main" id="{CDD9658F-FBBD-4738-B218-95D2738DCE61}"/>
                </a:ext>
              </a:extLst>
            </p:cNvPr>
            <p:cNvGrpSpPr/>
            <p:nvPr/>
          </p:nvGrpSpPr>
          <p:grpSpPr>
            <a:xfrm>
              <a:off x="4644008" y="1052736"/>
              <a:ext cx="4380869" cy="2946737"/>
              <a:chOff x="0" y="248717"/>
              <a:chExt cx="4381369" cy="294704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6" name="30 Cuadro de texto">
                    <a:extLst>
                      <a:ext uri="{FF2B5EF4-FFF2-40B4-BE49-F238E27FC236}">
                        <a16:creationId xmlns:a16="http://schemas.microsoft.com/office/drawing/2014/main" id="{2C00BD94-DF87-45C0-A7AE-F89C173F5981}"/>
                      </a:ext>
                    </a:extLst>
                  </p:cNvPr>
                  <p:cNvSpPr txBox="1"/>
                  <p:nvPr/>
                </p:nvSpPr>
                <p:spPr>
                  <a:xfrm>
                    <a:off x="2655418" y="753466"/>
                    <a:ext cx="372692" cy="343515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226" name="30 Cuadro de texto">
                    <a:extLst>
                      <a:ext uri="{FF2B5EF4-FFF2-40B4-BE49-F238E27FC236}">
                        <a16:creationId xmlns:a16="http://schemas.microsoft.com/office/drawing/2014/main" id="{2C00BD94-DF87-45C0-A7AE-F89C173F59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5418" y="753466"/>
                    <a:ext cx="372692" cy="34351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7" name="31 Cuadro de texto">
                    <a:extLst>
                      <a:ext uri="{FF2B5EF4-FFF2-40B4-BE49-F238E27FC236}">
                        <a16:creationId xmlns:a16="http://schemas.microsoft.com/office/drawing/2014/main" id="{C1302460-E18F-445B-9CE7-886B527A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2618" y="1389632"/>
                    <a:ext cx="372692" cy="343515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227" name="31 Cuadro de texto">
                    <a:extLst>
                      <a:ext uri="{FF2B5EF4-FFF2-40B4-BE49-F238E27FC236}">
                        <a16:creationId xmlns:a16="http://schemas.microsoft.com/office/drawing/2014/main" id="{C1302460-E18F-445B-9CE7-886B527AF7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2618" y="1389632"/>
                    <a:ext cx="372692" cy="34351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8" name="45 Grupo">
                <a:extLst>
                  <a:ext uri="{FF2B5EF4-FFF2-40B4-BE49-F238E27FC236}">
                    <a16:creationId xmlns:a16="http://schemas.microsoft.com/office/drawing/2014/main" id="{E49077A6-6AAF-4A2B-8E1F-EFA174E7E511}"/>
                  </a:ext>
                </a:extLst>
              </p:cNvPr>
              <p:cNvGrpSpPr/>
              <p:nvPr/>
            </p:nvGrpSpPr>
            <p:grpSpPr>
              <a:xfrm>
                <a:off x="0" y="248717"/>
                <a:ext cx="4381369" cy="2947044"/>
                <a:chOff x="0" y="248717"/>
                <a:chExt cx="4381369" cy="294704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9" name="41 Cuadro de texto">
                      <a:extLst>
                        <a:ext uri="{FF2B5EF4-FFF2-40B4-BE49-F238E27FC236}">
                          <a16:creationId xmlns:a16="http://schemas.microsoft.com/office/drawing/2014/main" id="{1EBE4EB1-72F3-4303-BE25-15E8FDF02B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8730" y="1133856"/>
                      <a:ext cx="372639" cy="34347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1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s-ES" sz="11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ES" sz="11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229" name="41 Cuadro de texto">
                      <a:extLst>
                        <a:ext uri="{FF2B5EF4-FFF2-40B4-BE49-F238E27FC236}">
                          <a16:creationId xmlns:a16="http://schemas.microsoft.com/office/drawing/2014/main" id="{1EBE4EB1-72F3-4303-BE25-15E8FDF02B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8730" y="1133856"/>
                      <a:ext cx="372639" cy="34347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0" name="44 Grupo">
                  <a:extLst>
                    <a:ext uri="{FF2B5EF4-FFF2-40B4-BE49-F238E27FC236}">
                      <a16:creationId xmlns:a16="http://schemas.microsoft.com/office/drawing/2014/main" id="{FB197FB0-65B3-4052-9E35-E74DF92678CC}"/>
                    </a:ext>
                  </a:extLst>
                </p:cNvPr>
                <p:cNvGrpSpPr/>
                <p:nvPr/>
              </p:nvGrpSpPr>
              <p:grpSpPr>
                <a:xfrm>
                  <a:off x="0" y="248717"/>
                  <a:ext cx="4066946" cy="2947044"/>
                  <a:chOff x="0" y="248717"/>
                  <a:chExt cx="4066946" cy="2947044"/>
                </a:xfrm>
              </p:grpSpPr>
              <p:grpSp>
                <p:nvGrpSpPr>
                  <p:cNvPr id="231" name="40 Grupo">
                    <a:extLst>
                      <a:ext uri="{FF2B5EF4-FFF2-40B4-BE49-F238E27FC236}">
                        <a16:creationId xmlns:a16="http://schemas.microsoft.com/office/drawing/2014/main" id="{F399D640-23CE-4754-981B-48720B5B36DA}"/>
                      </a:ext>
                    </a:extLst>
                  </p:cNvPr>
                  <p:cNvGrpSpPr/>
                  <p:nvPr/>
                </p:nvGrpSpPr>
                <p:grpSpPr>
                  <a:xfrm>
                    <a:off x="292608" y="248717"/>
                    <a:ext cx="3774338" cy="2947044"/>
                    <a:chOff x="0" y="248717"/>
                    <a:chExt cx="3774338" cy="2947044"/>
                  </a:xfrm>
                </p:grpSpPr>
                <p:grpSp>
                  <p:nvGrpSpPr>
                    <p:cNvPr id="234" name="29 Grupo">
                      <a:extLst>
                        <a:ext uri="{FF2B5EF4-FFF2-40B4-BE49-F238E27FC236}">
                          <a16:creationId xmlns:a16="http://schemas.microsoft.com/office/drawing/2014/main" id="{29B184BF-E2EF-4EA2-BA44-95C316529E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48717"/>
                      <a:ext cx="3774338" cy="2150872"/>
                      <a:chOff x="0" y="0"/>
                      <a:chExt cx="3774338" cy="2150872"/>
                    </a:xfrm>
                  </p:grpSpPr>
                  <p:grpSp>
                    <p:nvGrpSpPr>
                      <p:cNvPr id="242" name="24 Grupo">
                        <a:extLst>
                          <a:ext uri="{FF2B5EF4-FFF2-40B4-BE49-F238E27FC236}">
                            <a16:creationId xmlns:a16="http://schemas.microsoft.com/office/drawing/2014/main" id="{061ABF94-9431-4FDF-8189-DB13E8DB8A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3774338" cy="2150872"/>
                        <a:chOff x="0" y="0"/>
                        <a:chExt cx="3774338" cy="2150872"/>
                      </a:xfrm>
                    </p:grpSpPr>
                    <p:grpSp>
                      <p:nvGrpSpPr>
                        <p:cNvPr id="247" name="22 Grupo">
                          <a:extLst>
                            <a:ext uri="{FF2B5EF4-FFF2-40B4-BE49-F238E27FC236}">
                              <a16:creationId xmlns:a16="http://schemas.microsoft.com/office/drawing/2014/main" id="{F3B7050C-C32F-4696-8903-F3AA2F17982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3774338" cy="2150872"/>
                          <a:chOff x="0" y="0"/>
                          <a:chExt cx="3774338" cy="2150872"/>
                        </a:xfrm>
                      </p:grpSpPr>
                      <p:sp>
                        <p:nvSpPr>
                          <p:cNvPr id="249" name="4 Elipse">
                            <a:extLst>
                              <a:ext uri="{FF2B5EF4-FFF2-40B4-BE49-F238E27FC236}">
                                <a16:creationId xmlns:a16="http://schemas.microsoft.com/office/drawing/2014/main" id="{2310DE18-A2A3-4377-A6E9-73356151DA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6694" y="416967"/>
                            <a:ext cx="321869" cy="32186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250" name="7 Elipse">
                            <a:extLst>
                              <a:ext uri="{FF2B5EF4-FFF2-40B4-BE49-F238E27FC236}">
                                <a16:creationId xmlns:a16="http://schemas.microsoft.com/office/drawing/2014/main" id="{0859401D-7D57-419D-B8A6-63C388957D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6694" y="1389888"/>
                            <a:ext cx="321869" cy="32186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251" name="8 Elipse">
                            <a:extLst>
                              <a:ext uri="{FF2B5EF4-FFF2-40B4-BE49-F238E27FC236}">
                                <a16:creationId xmlns:a16="http://schemas.microsoft.com/office/drawing/2014/main" id="{4F2FECE3-D25A-41DB-92D0-11D16748F7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14169" y="431597"/>
                            <a:ext cx="321310" cy="32131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252" name="9 Elipse">
                            <a:extLst>
                              <a:ext uri="{FF2B5EF4-FFF2-40B4-BE49-F238E27FC236}">
                                <a16:creationId xmlns:a16="http://schemas.microsoft.com/office/drawing/2014/main" id="{7AB63627-2322-4B48-82F4-6E87AC9FF8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14169" y="1397204"/>
                            <a:ext cx="321310" cy="32131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cxnSp>
                        <p:nvCxnSpPr>
                          <p:cNvPr id="253" name="10 Conector recto de flecha">
                            <a:extLst>
                              <a:ext uri="{FF2B5EF4-FFF2-40B4-BE49-F238E27FC236}">
                                <a16:creationId xmlns:a16="http://schemas.microsoft.com/office/drawing/2014/main" id="{CC2617B0-D69D-48F7-8C52-859AF758CC3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48563" y="512064"/>
                            <a:ext cx="1002030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4" name="11 Conector recto de flecha">
                            <a:extLst>
                              <a:ext uri="{FF2B5EF4-FFF2-40B4-BE49-F238E27FC236}">
                                <a16:creationId xmlns:a16="http://schemas.microsoft.com/office/drawing/2014/main" id="{0911A3E9-50EE-4948-9A0B-B747F2E39FD6}"/>
                              </a:ext>
                            </a:extLst>
                          </p:cNvPr>
                          <p:cNvCxnSpPr>
                            <a:stCxn id="241" idx="3"/>
                          </p:cNvCxnSpPr>
                          <p:nvPr/>
                        </p:nvCxnSpPr>
                        <p:spPr>
                          <a:xfrm>
                            <a:off x="867017" y="1568961"/>
                            <a:ext cx="958437" cy="3272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5" name="12 Conector recto de flecha">
                            <a:extLst>
                              <a:ext uri="{FF2B5EF4-FFF2-40B4-BE49-F238E27FC236}">
                                <a16:creationId xmlns:a16="http://schemas.microsoft.com/office/drawing/2014/main" id="{FAAD8AE4-3273-42C8-B734-ED30548B22D6}"/>
                              </a:ext>
                            </a:extLst>
                          </p:cNvPr>
                          <p:cNvCxnSpPr>
                            <a:stCxn id="250" idx="0"/>
                          </p:cNvCxnSpPr>
                          <p:nvPr/>
                        </p:nvCxnSpPr>
                        <p:spPr>
                          <a:xfrm flipV="1">
                            <a:off x="687629" y="651053"/>
                            <a:ext cx="1162965" cy="738835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6" name="13 Conector recto de flecha">
                            <a:extLst>
                              <a:ext uri="{FF2B5EF4-FFF2-40B4-BE49-F238E27FC236}">
                                <a16:creationId xmlns:a16="http://schemas.microsoft.com/office/drawing/2014/main" id="{91ED4CD5-B88F-4783-AA4E-B62D0C479D6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48563" y="651053"/>
                            <a:ext cx="1002030" cy="892455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7" name="14 Conector recto de flecha">
                            <a:extLst>
                              <a:ext uri="{FF2B5EF4-FFF2-40B4-BE49-F238E27FC236}">
                                <a16:creationId xmlns:a16="http://schemas.microsoft.com/office/drawing/2014/main" id="{203CE7E6-65D5-4BE1-9354-43B4A25F185D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975104" y="1719072"/>
                            <a:ext cx="0" cy="431800"/>
                          </a:xfrm>
                          <a:prstGeom prst="straightConnector1">
                            <a:avLst/>
                          </a:prstGeom>
                          <a:ln w="12700">
                            <a:solidFill>
                              <a:srgbClr val="FF0000"/>
                            </a:solidFill>
                            <a:headEnd type="arrow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8" name="15 Conector recto de flecha">
                            <a:extLst>
                              <a:ext uri="{FF2B5EF4-FFF2-40B4-BE49-F238E27FC236}">
                                <a16:creationId xmlns:a16="http://schemas.microsoft.com/office/drawing/2014/main" id="{5023C88B-DEF8-4EEB-98F5-6F1C9BA6C77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967789" y="0"/>
                            <a:ext cx="0" cy="431800"/>
                          </a:xfrm>
                          <a:prstGeom prst="straightConnector1">
                            <a:avLst/>
                          </a:prstGeom>
                          <a:ln w="12700">
                            <a:solidFill>
                              <a:srgbClr val="FF0000"/>
                            </a:solidFill>
                            <a:headEnd type="none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59" name="16 Elipse">
                            <a:extLst>
                              <a:ext uri="{FF2B5EF4-FFF2-40B4-BE49-F238E27FC236}">
                                <a16:creationId xmlns:a16="http://schemas.microsoft.com/office/drawing/2014/main" id="{694C04BC-0749-486E-A697-4C0D7D303D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926080" y="877824"/>
                            <a:ext cx="321310" cy="32131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cxnSp>
                        <p:nvCxnSpPr>
                          <p:cNvPr id="260" name="17 Conector recto de flecha">
                            <a:extLst>
                              <a:ext uri="{FF2B5EF4-FFF2-40B4-BE49-F238E27FC236}">
                                <a16:creationId xmlns:a16="http://schemas.microsoft.com/office/drawing/2014/main" id="{26EB9251-4DEB-4A10-894C-86D27BF0B9F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2136038" y="1089965"/>
                            <a:ext cx="811987" cy="453136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61" name="18 Conector recto de flecha">
                            <a:extLst>
                              <a:ext uri="{FF2B5EF4-FFF2-40B4-BE49-F238E27FC236}">
                                <a16:creationId xmlns:a16="http://schemas.microsoft.com/office/drawing/2014/main" id="{EC5A0378-1DE7-4AAF-8AD4-2BD84C423D41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36038" y="585216"/>
                            <a:ext cx="811530" cy="380365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62" name="19 Conector recto de flecha">
                            <a:extLst>
                              <a:ext uri="{FF2B5EF4-FFF2-40B4-BE49-F238E27FC236}">
                                <a16:creationId xmlns:a16="http://schemas.microsoft.com/office/drawing/2014/main" id="{115AB98F-62B8-4794-AC97-B925ADCF0E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0" y="548640"/>
                            <a:ext cx="526389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63" name="20 Conector recto de flecha">
                            <a:extLst>
                              <a:ext uri="{FF2B5EF4-FFF2-40B4-BE49-F238E27FC236}">
                                <a16:creationId xmlns:a16="http://schemas.microsoft.com/office/drawing/2014/main" id="{9CC5848C-711D-4289-94BF-38BF411EC23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0" y="1558138"/>
                            <a:ext cx="526389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64" name="21 Conector recto de flecha">
                            <a:extLst>
                              <a:ext uri="{FF2B5EF4-FFF2-40B4-BE49-F238E27FC236}">
                                <a16:creationId xmlns:a16="http://schemas.microsoft.com/office/drawing/2014/main" id="{44336ED7-7335-436C-8D8D-CF1423E3EA1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247949" y="1031444"/>
                            <a:ext cx="526389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48" name="23 Conector recto de flecha">
                          <a:extLst>
                            <a:ext uri="{FF2B5EF4-FFF2-40B4-BE49-F238E27FC236}">
                              <a16:creationId xmlns:a16="http://schemas.microsoft.com/office/drawing/2014/main" id="{8218277C-7C98-4CFD-9C1E-7620307623F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101645" y="431597"/>
                          <a:ext cx="0" cy="445414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43" name="25 Cuadro de texto">
                            <a:extLst>
                              <a:ext uri="{FF2B5EF4-FFF2-40B4-BE49-F238E27FC236}">
                                <a16:creationId xmlns:a16="http://schemas.microsoft.com/office/drawing/2014/main" id="{DEE2E88B-234D-44BF-AF2D-7D20E2BC8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60243" y="276099"/>
                            <a:ext cx="372745" cy="343535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11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43" name="25 Cuadro de texto">
                            <a:extLst>
                              <a:ext uri="{FF2B5EF4-FFF2-40B4-BE49-F238E27FC236}">
                                <a16:creationId xmlns:a16="http://schemas.microsoft.com/office/drawing/2014/main" id="{DEE2E88B-234D-44BF-AF2D-7D20E2BC8E4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60243" y="276099"/>
                            <a:ext cx="372745" cy="343535"/>
                          </a:xfrm>
                          <a:prstGeom prst="rect">
                            <a:avLst/>
                          </a:prstGeom>
                          <a:blipFill>
                            <a:blip r:embed="rId24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44" name="26 Cuadro de texto">
                            <a:extLst>
                              <a:ext uri="{FF2B5EF4-FFF2-40B4-BE49-F238E27FC236}">
                                <a16:creationId xmlns:a16="http://schemas.microsoft.com/office/drawing/2014/main" id="{5EE0A8A0-09E9-411A-B50F-70A2736F39C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02640" y="641934"/>
                            <a:ext cx="373076" cy="314458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12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44" name="26 Cuadro de texto">
                            <a:extLst>
                              <a:ext uri="{FF2B5EF4-FFF2-40B4-BE49-F238E27FC236}">
                                <a16:creationId xmlns:a16="http://schemas.microsoft.com/office/drawing/2014/main" id="{5EE0A8A0-09E9-411A-B50F-70A2736F39C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02640" y="641934"/>
                            <a:ext cx="373076" cy="314458"/>
                          </a:xfrm>
                          <a:prstGeom prst="rect">
                            <a:avLst/>
                          </a:prstGeom>
                          <a:blipFill>
                            <a:blip r:embed="rId25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45" name="27 Cuadro de texto">
                            <a:extLst>
                              <a:ext uri="{FF2B5EF4-FFF2-40B4-BE49-F238E27FC236}">
                                <a16:creationId xmlns:a16="http://schemas.microsoft.com/office/drawing/2014/main" id="{1635CB16-8901-4F36-A20A-FB66C66C7D4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71752" y="1199602"/>
                            <a:ext cx="373076" cy="314458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21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45" name="27 Cuadro de texto">
                            <a:extLst>
                              <a:ext uri="{FF2B5EF4-FFF2-40B4-BE49-F238E27FC236}">
                                <a16:creationId xmlns:a16="http://schemas.microsoft.com/office/drawing/2014/main" id="{1635CB16-8901-4F36-A20A-FB66C66C7D4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1752" y="1199602"/>
                            <a:ext cx="373076" cy="314458"/>
                          </a:xfrm>
                          <a:prstGeom prst="rect">
                            <a:avLst/>
                          </a:prstGeom>
                          <a:blipFill>
                            <a:blip r:embed="rId26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46" name="28 Cuadro de texto">
                            <a:extLst>
                              <a:ext uri="{FF2B5EF4-FFF2-40B4-BE49-F238E27FC236}">
                                <a16:creationId xmlns:a16="http://schemas.microsoft.com/office/drawing/2014/main" id="{A9AE25E0-CFB2-4937-954D-DA3EBBE405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14194" y="1348937"/>
                            <a:ext cx="373076" cy="314458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22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46" name="28 Cuadro de texto">
                            <a:extLst>
                              <a:ext uri="{FF2B5EF4-FFF2-40B4-BE49-F238E27FC236}">
                                <a16:creationId xmlns:a16="http://schemas.microsoft.com/office/drawing/2014/main" id="{A9AE25E0-CFB2-4937-954D-DA3EBBE4058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14194" y="1348937"/>
                            <a:ext cx="373076" cy="314458"/>
                          </a:xfrm>
                          <a:prstGeom prst="rect">
                            <a:avLst/>
                          </a:prstGeom>
                          <a:blipFill>
                            <a:blip r:embed="rId27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5" name="32 Cuadro de texto">
                          <a:extLst>
                            <a:ext uri="{FF2B5EF4-FFF2-40B4-BE49-F238E27FC236}">
                              <a16:creationId xmlns:a16="http://schemas.microsoft.com/office/drawing/2014/main" id="{7AF921D7-3044-4F4F-9C07-B0BDDF0ACF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00388" y="1142985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5" name="32 Cuadro de texto">
                          <a:extLst>
                            <a:ext uri="{FF2B5EF4-FFF2-40B4-BE49-F238E27FC236}">
                              <a16:creationId xmlns:a16="http://schemas.microsoft.com/office/drawing/2014/main" id="{7AF921D7-3044-4F4F-9C07-B0BDDF0ACF2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00388" y="1142985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6" name="33 Cuadro de texto">
                          <a:extLst>
                            <a:ext uri="{FF2B5EF4-FFF2-40B4-BE49-F238E27FC236}">
                              <a16:creationId xmlns:a16="http://schemas.microsoft.com/office/drawing/2014/main" id="{B0FF7CC8-903B-45AF-9A31-85184593327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6666" y="731857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6" name="33 Cuadro de texto">
                          <a:extLst>
                            <a:ext uri="{FF2B5EF4-FFF2-40B4-BE49-F238E27FC236}">
                              <a16:creationId xmlns:a16="http://schemas.microsoft.com/office/drawing/2014/main" id="{B0FF7CC8-903B-45AF-9A31-85184593327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6666" y="731857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7" name="34 Cuadro de texto">
                          <a:extLst>
                            <a:ext uri="{FF2B5EF4-FFF2-40B4-BE49-F238E27FC236}">
                              <a16:creationId xmlns:a16="http://schemas.microsoft.com/office/drawing/2014/main" id="{8A38F8FF-3125-46A9-92E7-38F7A9E92AE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90887" y="291727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7" name="34 Cuadro de texto">
                          <a:extLst>
                            <a:ext uri="{FF2B5EF4-FFF2-40B4-BE49-F238E27FC236}">
                              <a16:creationId xmlns:a16="http://schemas.microsoft.com/office/drawing/2014/main" id="{8A38F8FF-3125-46A9-92E7-38F7A9E92AE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90887" y="291727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8" name="35 Cuadro de texto">
                          <a:extLst>
                            <a:ext uri="{FF2B5EF4-FFF2-40B4-BE49-F238E27FC236}">
                              <a16:creationId xmlns:a16="http://schemas.microsoft.com/office/drawing/2014/main" id="{871FD238-5EE0-43A6-8A83-DBD67FCFBD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49133" y="2852246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8" name="35 Cuadro de texto">
                          <a:extLst>
                            <a:ext uri="{FF2B5EF4-FFF2-40B4-BE49-F238E27FC236}">
                              <a16:creationId xmlns:a16="http://schemas.microsoft.com/office/drawing/2014/main" id="{871FD238-5EE0-43A6-8A83-DBD67FCFBDE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49133" y="2852246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9" name="36 Cuadro de texto">
                          <a:extLst>
                            <a:ext uri="{FF2B5EF4-FFF2-40B4-BE49-F238E27FC236}">
                              <a16:creationId xmlns:a16="http://schemas.microsoft.com/office/drawing/2014/main" id="{EAFAAFC3-8570-4572-8D21-76269839CC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76888" y="680600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9" name="36 Cuadro de texto">
                          <a:extLst>
                            <a:ext uri="{FF2B5EF4-FFF2-40B4-BE49-F238E27FC236}">
                              <a16:creationId xmlns:a16="http://schemas.microsoft.com/office/drawing/2014/main" id="{EAFAAFC3-8570-4572-8D21-76269839CCB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76888" y="680600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40" name="38 Cuadro de texto">
                          <a:extLst>
                            <a:ext uri="{FF2B5EF4-FFF2-40B4-BE49-F238E27FC236}">
                              <a16:creationId xmlns:a16="http://schemas.microsoft.com/office/drawing/2014/main" id="{B851E049-7755-4FBC-9DB5-89A6B4336C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0288" y="684429"/>
                          <a:ext cx="372110" cy="3429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40" name="38 Cuadro de texto">
                          <a:extLst>
                            <a:ext uri="{FF2B5EF4-FFF2-40B4-BE49-F238E27FC236}">
                              <a16:creationId xmlns:a16="http://schemas.microsoft.com/office/drawing/2014/main" id="{B851E049-7755-4FBC-9DB5-89A6B4336C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0288" y="684429"/>
                          <a:ext cx="372110" cy="342900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41" name="39 Cuadro de texto">
                          <a:extLst>
                            <a:ext uri="{FF2B5EF4-FFF2-40B4-BE49-F238E27FC236}">
                              <a16:creationId xmlns:a16="http://schemas.microsoft.com/office/drawing/2014/main" id="{6852A66B-D838-4378-88C2-53FCB01E20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4325" y="1645921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41" name="39 Cuadro de texto">
                          <a:extLst>
                            <a:ext uri="{FF2B5EF4-FFF2-40B4-BE49-F238E27FC236}">
                              <a16:creationId xmlns:a16="http://schemas.microsoft.com/office/drawing/2014/main" id="{6852A66B-D838-4378-88C2-53FCB01E20D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4325" y="1645921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2" name="42 Cuadro de texto">
                        <a:extLst>
                          <a:ext uri="{FF2B5EF4-FFF2-40B4-BE49-F238E27FC236}">
                            <a16:creationId xmlns:a16="http://schemas.microsoft.com/office/drawing/2014/main" id="{FC934E3F-1CBE-423A-BE11-6807542D66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607162"/>
                        <a:ext cx="372110" cy="3429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2" name="42 Cuadro de texto">
                        <a:extLst>
                          <a:ext uri="{FF2B5EF4-FFF2-40B4-BE49-F238E27FC236}">
                            <a16:creationId xmlns:a16="http://schemas.microsoft.com/office/drawing/2014/main" id="{FC934E3F-1CBE-423A-BE11-6807542D661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607162"/>
                        <a:ext cx="372110" cy="342900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3" name="43 Cuadro de texto">
                        <a:extLst>
                          <a:ext uri="{FF2B5EF4-FFF2-40B4-BE49-F238E27FC236}">
                            <a16:creationId xmlns:a16="http://schemas.microsoft.com/office/drawing/2014/main" id="{98281B84-9E3F-41A9-8B69-BF77383387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1623974"/>
                        <a:ext cx="372110" cy="3429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3" name="43 Cuadro de texto">
                        <a:extLst>
                          <a:ext uri="{FF2B5EF4-FFF2-40B4-BE49-F238E27FC236}">
                            <a16:creationId xmlns:a16="http://schemas.microsoft.com/office/drawing/2014/main" id="{98281B84-9E3F-41A9-8B69-BF773833874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1623974"/>
                        <a:ext cx="372110" cy="342900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193" name="7 Elipse">
              <a:extLst>
                <a:ext uri="{FF2B5EF4-FFF2-40B4-BE49-F238E27FC236}">
                  <a16:creationId xmlns:a16="http://schemas.microsoft.com/office/drawing/2014/main" id="{89FDD140-F31C-4D7D-BDCA-E7E2DE40377C}"/>
                </a:ext>
              </a:extLst>
            </p:cNvPr>
            <p:cNvSpPr/>
            <p:nvPr/>
          </p:nvSpPr>
          <p:spPr>
            <a:xfrm>
              <a:off x="5465650" y="3356484"/>
              <a:ext cx="321832" cy="3218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cxnSp>
          <p:nvCxnSpPr>
            <p:cNvPr id="194" name="20 Conector recto de flecha">
              <a:extLst>
                <a:ext uri="{FF2B5EF4-FFF2-40B4-BE49-F238E27FC236}">
                  <a16:creationId xmlns:a16="http://schemas.microsoft.com/office/drawing/2014/main" id="{89628E65-D1DC-4FEA-AF20-6DF2C67219BA}"/>
                </a:ext>
              </a:extLst>
            </p:cNvPr>
            <p:cNvCxnSpPr/>
            <p:nvPr/>
          </p:nvCxnSpPr>
          <p:spPr>
            <a:xfrm>
              <a:off x="4933797" y="3518317"/>
              <a:ext cx="526329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43 Cuadro de texto">
                  <a:extLst>
                    <a:ext uri="{FF2B5EF4-FFF2-40B4-BE49-F238E27FC236}">
                      <a16:creationId xmlns:a16="http://schemas.microsoft.com/office/drawing/2014/main" id="{6C54580A-8871-41CE-A37D-12DAFA77B0E1}"/>
                    </a:ext>
                  </a:extLst>
                </p:cNvPr>
                <p:cNvSpPr txBox="1"/>
                <p:nvPr/>
              </p:nvSpPr>
              <p:spPr>
                <a:xfrm>
                  <a:off x="4641222" y="3335455"/>
                  <a:ext cx="372068" cy="34286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𝑋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95" name="43 Cuadro de texto">
                  <a:extLst>
                    <a:ext uri="{FF2B5EF4-FFF2-40B4-BE49-F238E27FC236}">
                      <a16:creationId xmlns:a16="http://schemas.microsoft.com/office/drawing/2014/main" id="{6C54580A-8871-41CE-A37D-12DAFA77B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222" y="3335455"/>
                  <a:ext cx="372068" cy="342864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9 Elipse">
              <a:extLst>
                <a:ext uri="{FF2B5EF4-FFF2-40B4-BE49-F238E27FC236}">
                  <a16:creationId xmlns:a16="http://schemas.microsoft.com/office/drawing/2014/main" id="{6E949CBF-0FCD-4747-AA24-7E84CE82D4CB}"/>
                </a:ext>
              </a:extLst>
            </p:cNvPr>
            <p:cNvSpPr/>
            <p:nvPr/>
          </p:nvSpPr>
          <p:spPr>
            <a:xfrm>
              <a:off x="6779802" y="3280336"/>
              <a:ext cx="321273" cy="321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cxnSp>
          <p:nvCxnSpPr>
            <p:cNvPr id="197" name="11 Conector recto de flecha">
              <a:extLst>
                <a:ext uri="{FF2B5EF4-FFF2-40B4-BE49-F238E27FC236}">
                  <a16:creationId xmlns:a16="http://schemas.microsoft.com/office/drawing/2014/main" id="{2173A61A-7462-4AC9-8B67-57498C150CFE}"/>
                </a:ext>
              </a:extLst>
            </p:cNvPr>
            <p:cNvCxnSpPr/>
            <p:nvPr/>
          </p:nvCxnSpPr>
          <p:spPr>
            <a:xfrm>
              <a:off x="5814306" y="3514398"/>
              <a:ext cx="100191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14 Conector recto de flecha">
              <a:extLst>
                <a:ext uri="{FF2B5EF4-FFF2-40B4-BE49-F238E27FC236}">
                  <a16:creationId xmlns:a16="http://schemas.microsoft.com/office/drawing/2014/main" id="{1C403E3D-730A-45F9-B7A2-E28A0DFBAD9E}"/>
                </a:ext>
              </a:extLst>
            </p:cNvPr>
            <p:cNvCxnSpPr/>
            <p:nvPr/>
          </p:nvCxnSpPr>
          <p:spPr>
            <a:xfrm>
              <a:off x="6940718" y="3602171"/>
              <a:ext cx="0" cy="43175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37 Cuadro de texto">
                  <a:extLst>
                    <a:ext uri="{FF2B5EF4-FFF2-40B4-BE49-F238E27FC236}">
                      <a16:creationId xmlns:a16="http://schemas.microsoft.com/office/drawing/2014/main" id="{A1987F4B-E4F7-4979-9190-EA611E14A42C}"/>
                    </a:ext>
                  </a:extLst>
                </p:cNvPr>
                <p:cNvSpPr txBox="1"/>
                <p:nvPr/>
              </p:nvSpPr>
              <p:spPr>
                <a:xfrm>
                  <a:off x="6750545" y="3292783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99" name="37 Cuadro de texto">
                  <a:extLst>
                    <a:ext uri="{FF2B5EF4-FFF2-40B4-BE49-F238E27FC236}">
                      <a16:creationId xmlns:a16="http://schemas.microsoft.com/office/drawing/2014/main" id="{A1987F4B-E4F7-4979-9190-EA611E14A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0545" y="3292783"/>
                  <a:ext cx="372649" cy="343479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37 Cuadro de texto">
                  <a:extLst>
                    <a:ext uri="{FF2B5EF4-FFF2-40B4-BE49-F238E27FC236}">
                      <a16:creationId xmlns:a16="http://schemas.microsoft.com/office/drawing/2014/main" id="{5393CE7A-E075-433C-9B55-4DA2C34361C6}"/>
                    </a:ext>
                  </a:extLst>
                </p:cNvPr>
                <p:cNvSpPr txBox="1"/>
                <p:nvPr/>
              </p:nvSpPr>
              <p:spPr>
                <a:xfrm>
                  <a:off x="6717439" y="245306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00" name="37 Cuadro de texto">
                  <a:extLst>
                    <a:ext uri="{FF2B5EF4-FFF2-40B4-BE49-F238E27FC236}">
                      <a16:creationId xmlns:a16="http://schemas.microsoft.com/office/drawing/2014/main" id="{5393CE7A-E075-433C-9B55-4DA2C34361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439" y="2453066"/>
                  <a:ext cx="372649" cy="343479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35 Cuadro de texto">
                  <a:extLst>
                    <a:ext uri="{FF2B5EF4-FFF2-40B4-BE49-F238E27FC236}">
                      <a16:creationId xmlns:a16="http://schemas.microsoft.com/office/drawing/2014/main" id="{4EDC6137-946F-4553-9C4E-12FF1A650117}"/>
                    </a:ext>
                  </a:extLst>
                </p:cNvPr>
                <p:cNvSpPr txBox="1"/>
                <p:nvPr/>
              </p:nvSpPr>
              <p:spPr>
                <a:xfrm>
                  <a:off x="6835216" y="2859170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CO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01" name="35 Cuadro de texto">
                  <a:extLst>
                    <a:ext uri="{FF2B5EF4-FFF2-40B4-BE49-F238E27FC236}">
                      <a16:creationId xmlns:a16="http://schemas.microsoft.com/office/drawing/2014/main" id="{4EDC6137-946F-4553-9C4E-12FF1A650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216" y="2859170"/>
                  <a:ext cx="372649" cy="343479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39 Cuadro de texto">
                  <a:extLst>
                    <a:ext uri="{FF2B5EF4-FFF2-40B4-BE49-F238E27FC236}">
                      <a16:creationId xmlns:a16="http://schemas.microsoft.com/office/drawing/2014/main" id="{3179CF48-D327-40E3-801E-91920A90BD63}"/>
                    </a:ext>
                  </a:extLst>
                </p:cNvPr>
                <p:cNvSpPr txBox="1"/>
                <p:nvPr/>
              </p:nvSpPr>
              <p:spPr>
                <a:xfrm>
                  <a:off x="5421827" y="336760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02" name="39 Cuadro de texto">
                  <a:extLst>
                    <a:ext uri="{FF2B5EF4-FFF2-40B4-BE49-F238E27FC236}">
                      <a16:creationId xmlns:a16="http://schemas.microsoft.com/office/drawing/2014/main" id="{3179CF48-D327-40E3-801E-91920A90B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827" y="3367606"/>
                  <a:ext cx="372649" cy="343479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21 Conector recto de flecha">
              <a:extLst>
                <a:ext uri="{FF2B5EF4-FFF2-40B4-BE49-F238E27FC236}">
                  <a16:creationId xmlns:a16="http://schemas.microsoft.com/office/drawing/2014/main" id="{E0CD05AC-5467-491C-8D61-8456695C0BF1}"/>
                </a:ext>
              </a:extLst>
            </p:cNvPr>
            <p:cNvCxnSpPr/>
            <p:nvPr/>
          </p:nvCxnSpPr>
          <p:spPr>
            <a:xfrm>
              <a:off x="8208992" y="2887118"/>
              <a:ext cx="526329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32 Cuadro de texto">
                  <a:extLst>
                    <a:ext uri="{FF2B5EF4-FFF2-40B4-BE49-F238E27FC236}">
                      <a16:creationId xmlns:a16="http://schemas.microsoft.com/office/drawing/2014/main" id="{7A37CDA4-1F4B-4DC2-9D89-8940333809CE}"/>
                    </a:ext>
                  </a:extLst>
                </p:cNvPr>
                <p:cNvSpPr txBox="1"/>
                <p:nvPr/>
              </p:nvSpPr>
              <p:spPr>
                <a:xfrm>
                  <a:off x="7861471" y="274995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04" name="32 Cuadro de texto">
                  <a:extLst>
                    <a:ext uri="{FF2B5EF4-FFF2-40B4-BE49-F238E27FC236}">
                      <a16:creationId xmlns:a16="http://schemas.microsoft.com/office/drawing/2014/main" id="{7A37CDA4-1F4B-4DC2-9D89-894033380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471" y="2749956"/>
                  <a:ext cx="372649" cy="343479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33 Cuadro de texto">
                  <a:extLst>
                    <a:ext uri="{FF2B5EF4-FFF2-40B4-BE49-F238E27FC236}">
                      <a16:creationId xmlns:a16="http://schemas.microsoft.com/office/drawing/2014/main" id="{0332FA78-7C43-40A6-B976-9195F69AE0A5}"/>
                    </a:ext>
                  </a:extLst>
                </p:cNvPr>
                <p:cNvSpPr txBox="1"/>
                <p:nvPr/>
              </p:nvSpPr>
              <p:spPr>
                <a:xfrm>
                  <a:off x="8013679" y="314777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CO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05" name="33 Cuadro de texto">
                  <a:extLst>
                    <a:ext uri="{FF2B5EF4-FFF2-40B4-BE49-F238E27FC236}">
                      <a16:creationId xmlns:a16="http://schemas.microsoft.com/office/drawing/2014/main" id="{0332FA78-7C43-40A6-B976-9195F69AE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679" y="3147776"/>
                  <a:ext cx="372649" cy="343479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" name="9 Elipse">
              <a:extLst>
                <a:ext uri="{FF2B5EF4-FFF2-40B4-BE49-F238E27FC236}">
                  <a16:creationId xmlns:a16="http://schemas.microsoft.com/office/drawing/2014/main" id="{193C3F69-47FA-493B-B326-0A1BCCC02C74}"/>
                </a:ext>
              </a:extLst>
            </p:cNvPr>
            <p:cNvSpPr/>
            <p:nvPr/>
          </p:nvSpPr>
          <p:spPr>
            <a:xfrm>
              <a:off x="7878731" y="2751910"/>
              <a:ext cx="321273" cy="321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cxnSp>
          <p:nvCxnSpPr>
            <p:cNvPr id="207" name="14 Conector recto de flecha">
              <a:extLst>
                <a:ext uri="{FF2B5EF4-FFF2-40B4-BE49-F238E27FC236}">
                  <a16:creationId xmlns:a16="http://schemas.microsoft.com/office/drawing/2014/main" id="{605454FB-5D0C-4690-A5B7-20595B00F074}"/>
                </a:ext>
              </a:extLst>
            </p:cNvPr>
            <p:cNvCxnSpPr/>
            <p:nvPr/>
          </p:nvCxnSpPr>
          <p:spPr>
            <a:xfrm>
              <a:off x="8052580" y="3084271"/>
              <a:ext cx="0" cy="43175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41 Cuadro de texto">
                  <a:extLst>
                    <a:ext uri="{FF2B5EF4-FFF2-40B4-BE49-F238E27FC236}">
                      <a16:creationId xmlns:a16="http://schemas.microsoft.com/office/drawing/2014/main" id="{7E65326D-62A0-4E06-A245-A23C5B11A24F}"/>
                    </a:ext>
                  </a:extLst>
                </p:cNvPr>
                <p:cNvSpPr txBox="1"/>
                <p:nvPr/>
              </p:nvSpPr>
              <p:spPr>
                <a:xfrm>
                  <a:off x="8672123" y="2749956"/>
                  <a:ext cx="372596" cy="343443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100" i="1" dirty="0" smtClean="0"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s-ES" sz="1100" b="0" i="1" dirty="0" smtClean="0"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  <m:t>𝑌</m:t>
                            </m:r>
                          </m:e>
                          <m:sub>
                            <m:r>
                              <a:rPr lang="es-ES" sz="1100" b="0" i="1" dirty="0" smtClean="0"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08" name="41 Cuadro de texto">
                  <a:extLst>
                    <a:ext uri="{FF2B5EF4-FFF2-40B4-BE49-F238E27FC236}">
                      <a16:creationId xmlns:a16="http://schemas.microsoft.com/office/drawing/2014/main" id="{7E65326D-62A0-4E06-A245-A23C5B11A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123" y="2749956"/>
                  <a:ext cx="372596" cy="343443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17 Conector recto de flecha">
              <a:extLst>
                <a:ext uri="{FF2B5EF4-FFF2-40B4-BE49-F238E27FC236}">
                  <a16:creationId xmlns:a16="http://schemas.microsoft.com/office/drawing/2014/main" id="{209FA16C-F532-45ED-B7B4-94D8103C7140}"/>
                </a:ext>
              </a:extLst>
            </p:cNvPr>
            <p:cNvCxnSpPr/>
            <p:nvPr/>
          </p:nvCxnSpPr>
          <p:spPr>
            <a:xfrm flipV="1">
              <a:off x="7092347" y="2957024"/>
              <a:ext cx="811894" cy="45308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17 Conector recto de flecha">
              <a:extLst>
                <a:ext uri="{FF2B5EF4-FFF2-40B4-BE49-F238E27FC236}">
                  <a16:creationId xmlns:a16="http://schemas.microsoft.com/office/drawing/2014/main" id="{0247E0F7-F240-42CB-84CA-DE88241ED93B}"/>
                </a:ext>
              </a:extLst>
            </p:cNvPr>
            <p:cNvCxnSpPr/>
            <p:nvPr/>
          </p:nvCxnSpPr>
          <p:spPr>
            <a:xfrm flipV="1">
              <a:off x="5749487" y="2735057"/>
              <a:ext cx="1056925" cy="6906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17 Conector recto de flecha">
              <a:extLst>
                <a:ext uri="{FF2B5EF4-FFF2-40B4-BE49-F238E27FC236}">
                  <a16:creationId xmlns:a16="http://schemas.microsoft.com/office/drawing/2014/main" id="{28EA49D5-3D39-480A-A0F8-FE1D6E748A63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5626156" y="1828053"/>
              <a:ext cx="1273437" cy="152073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13 Conector recto de flecha">
              <a:extLst>
                <a:ext uri="{FF2B5EF4-FFF2-40B4-BE49-F238E27FC236}">
                  <a16:creationId xmlns:a16="http://schemas.microsoft.com/office/drawing/2014/main" id="{C4B8036C-DC6C-46B2-A0E2-916252ACB138}"/>
                </a:ext>
              </a:extLst>
            </p:cNvPr>
            <p:cNvCxnSpPr>
              <a:endCxn id="196" idx="1"/>
            </p:cNvCxnSpPr>
            <p:nvPr/>
          </p:nvCxnSpPr>
          <p:spPr>
            <a:xfrm>
              <a:off x="5715371" y="1769754"/>
              <a:ext cx="1111480" cy="155763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13 Conector recto de flecha">
              <a:extLst>
                <a:ext uri="{FF2B5EF4-FFF2-40B4-BE49-F238E27FC236}">
                  <a16:creationId xmlns:a16="http://schemas.microsoft.com/office/drawing/2014/main" id="{892F734E-087C-441F-AF9D-0D9E6F5A53BA}"/>
                </a:ext>
              </a:extLst>
            </p:cNvPr>
            <p:cNvCxnSpPr>
              <a:endCxn id="196" idx="2"/>
            </p:cNvCxnSpPr>
            <p:nvPr/>
          </p:nvCxnSpPr>
          <p:spPr>
            <a:xfrm>
              <a:off x="5707924" y="2752263"/>
              <a:ext cx="1071878" cy="6887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26 Cuadro de texto">
                  <a:extLst>
                    <a:ext uri="{FF2B5EF4-FFF2-40B4-BE49-F238E27FC236}">
                      <a16:creationId xmlns:a16="http://schemas.microsoft.com/office/drawing/2014/main" id="{D3D2D176-3548-4E3F-B7F0-57418C85B672}"/>
                    </a:ext>
                  </a:extLst>
                </p:cNvPr>
                <p:cNvSpPr txBox="1"/>
                <p:nvPr/>
              </p:nvSpPr>
              <p:spPr>
                <a:xfrm>
                  <a:off x="5610945" y="1933949"/>
                  <a:ext cx="373033" cy="31442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14" name="26 Cuadro de texto">
                  <a:extLst>
                    <a:ext uri="{FF2B5EF4-FFF2-40B4-BE49-F238E27FC236}">
                      <a16:creationId xmlns:a16="http://schemas.microsoft.com/office/drawing/2014/main" id="{D3D2D176-3548-4E3F-B7F0-57418C85B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45" y="1933949"/>
                  <a:ext cx="373033" cy="314425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28 Cuadro de texto">
                  <a:extLst>
                    <a:ext uri="{FF2B5EF4-FFF2-40B4-BE49-F238E27FC236}">
                      <a16:creationId xmlns:a16="http://schemas.microsoft.com/office/drawing/2014/main" id="{DA651991-6658-485D-8355-43F35CD382A7}"/>
                    </a:ext>
                  </a:extLst>
                </p:cNvPr>
                <p:cNvSpPr txBox="1"/>
                <p:nvPr/>
              </p:nvSpPr>
              <p:spPr>
                <a:xfrm>
                  <a:off x="5712050" y="2591799"/>
                  <a:ext cx="373033" cy="31442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15" name="28 Cuadro de texto">
                  <a:extLst>
                    <a:ext uri="{FF2B5EF4-FFF2-40B4-BE49-F238E27FC236}">
                      <a16:creationId xmlns:a16="http://schemas.microsoft.com/office/drawing/2014/main" id="{DA651991-6658-485D-8355-43F35CD38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050" y="2591799"/>
                  <a:ext cx="373033" cy="314425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25 Cuadro de texto">
                  <a:extLst>
                    <a:ext uri="{FF2B5EF4-FFF2-40B4-BE49-F238E27FC236}">
                      <a16:creationId xmlns:a16="http://schemas.microsoft.com/office/drawing/2014/main" id="{AA6689E5-9707-441E-A58C-88C06BCB84A7}"/>
                    </a:ext>
                  </a:extLst>
                </p:cNvPr>
                <p:cNvSpPr txBox="1"/>
                <p:nvPr/>
              </p:nvSpPr>
              <p:spPr>
                <a:xfrm>
                  <a:off x="5433402" y="2964523"/>
                  <a:ext cx="372702" cy="34349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16" name="25 Cuadro de texto">
                  <a:extLst>
                    <a:ext uri="{FF2B5EF4-FFF2-40B4-BE49-F238E27FC236}">
                      <a16:creationId xmlns:a16="http://schemas.microsoft.com/office/drawing/2014/main" id="{AA6689E5-9707-441E-A58C-88C06BCB84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402" y="2964523"/>
                  <a:ext cx="372702" cy="343499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25 Cuadro de texto">
                  <a:extLst>
                    <a:ext uri="{FF2B5EF4-FFF2-40B4-BE49-F238E27FC236}">
                      <a16:creationId xmlns:a16="http://schemas.microsoft.com/office/drawing/2014/main" id="{5DBDA3EE-E9D2-4197-AEEA-CF1367B36988}"/>
                    </a:ext>
                  </a:extLst>
                </p:cNvPr>
                <p:cNvSpPr txBox="1"/>
                <p:nvPr/>
              </p:nvSpPr>
              <p:spPr>
                <a:xfrm>
                  <a:off x="5755564" y="2991503"/>
                  <a:ext cx="372702" cy="34349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17" name="25 Cuadro de texto">
                  <a:extLst>
                    <a:ext uri="{FF2B5EF4-FFF2-40B4-BE49-F238E27FC236}">
                      <a16:creationId xmlns:a16="http://schemas.microsoft.com/office/drawing/2014/main" id="{5DBDA3EE-E9D2-4197-AEEA-CF1367B36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564" y="2991503"/>
                  <a:ext cx="372702" cy="343499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25 Cuadro de texto">
                  <a:extLst>
                    <a:ext uri="{FF2B5EF4-FFF2-40B4-BE49-F238E27FC236}">
                      <a16:creationId xmlns:a16="http://schemas.microsoft.com/office/drawing/2014/main" id="{94C423D4-53C3-447A-A872-CBC6AD6766D0}"/>
                    </a:ext>
                  </a:extLst>
                </p:cNvPr>
                <p:cNvSpPr txBox="1"/>
                <p:nvPr/>
              </p:nvSpPr>
              <p:spPr>
                <a:xfrm>
                  <a:off x="5976353" y="3488591"/>
                  <a:ext cx="372702" cy="34349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18" name="25 Cuadro de texto">
                  <a:extLst>
                    <a:ext uri="{FF2B5EF4-FFF2-40B4-BE49-F238E27FC236}">
                      <a16:creationId xmlns:a16="http://schemas.microsoft.com/office/drawing/2014/main" id="{94C423D4-53C3-447A-A872-CBC6AD676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353" y="3488591"/>
                  <a:ext cx="372702" cy="343499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17 Conector recto de flecha">
              <a:extLst>
                <a:ext uri="{FF2B5EF4-FFF2-40B4-BE49-F238E27FC236}">
                  <a16:creationId xmlns:a16="http://schemas.microsoft.com/office/drawing/2014/main" id="{ABE3D676-81A0-4FAF-B97F-7DBCB9091146}"/>
                </a:ext>
              </a:extLst>
            </p:cNvPr>
            <p:cNvCxnSpPr/>
            <p:nvPr/>
          </p:nvCxnSpPr>
          <p:spPr>
            <a:xfrm flipV="1">
              <a:off x="6978184" y="2223330"/>
              <a:ext cx="935045" cy="10558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13 Conector recto de flecha">
              <a:extLst>
                <a:ext uri="{FF2B5EF4-FFF2-40B4-BE49-F238E27FC236}">
                  <a16:creationId xmlns:a16="http://schemas.microsoft.com/office/drawing/2014/main" id="{3FE7C8CB-D13E-466B-B266-035B86CA32A5}"/>
                </a:ext>
              </a:extLst>
            </p:cNvPr>
            <p:cNvCxnSpPr>
              <a:endCxn id="206" idx="1"/>
            </p:cNvCxnSpPr>
            <p:nvPr/>
          </p:nvCxnSpPr>
          <p:spPr>
            <a:xfrm>
              <a:off x="6984489" y="1820862"/>
              <a:ext cx="941291" cy="97809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30 Cuadro de texto">
                  <a:extLst>
                    <a:ext uri="{FF2B5EF4-FFF2-40B4-BE49-F238E27FC236}">
                      <a16:creationId xmlns:a16="http://schemas.microsoft.com/office/drawing/2014/main" id="{C4D42097-C392-441C-95EB-A943614773A1}"/>
                    </a:ext>
                  </a:extLst>
                </p:cNvPr>
                <p:cNvSpPr txBox="1"/>
                <p:nvPr/>
              </p:nvSpPr>
              <p:spPr>
                <a:xfrm>
                  <a:off x="7123194" y="1868572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21" name="30 Cuadro de texto">
                  <a:extLst>
                    <a:ext uri="{FF2B5EF4-FFF2-40B4-BE49-F238E27FC236}">
                      <a16:creationId xmlns:a16="http://schemas.microsoft.com/office/drawing/2014/main" id="{C4D42097-C392-441C-95EB-A94361477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194" y="1868572"/>
                  <a:ext cx="372649" cy="343479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31 Cuadro de texto">
                  <a:extLst>
                    <a:ext uri="{FF2B5EF4-FFF2-40B4-BE49-F238E27FC236}">
                      <a16:creationId xmlns:a16="http://schemas.microsoft.com/office/drawing/2014/main" id="{B008CAB7-4960-45F4-AA5B-41857E4E2F84}"/>
                    </a:ext>
                  </a:extLst>
                </p:cNvPr>
                <p:cNvSpPr txBox="1"/>
                <p:nvPr/>
              </p:nvSpPr>
              <p:spPr>
                <a:xfrm>
                  <a:off x="7100756" y="2497509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22" name="31 Cuadro de texto">
                  <a:extLst>
                    <a:ext uri="{FF2B5EF4-FFF2-40B4-BE49-F238E27FC236}">
                      <a16:creationId xmlns:a16="http://schemas.microsoft.com/office/drawing/2014/main" id="{B008CAB7-4960-45F4-AA5B-41857E4E2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756" y="2497509"/>
                  <a:ext cx="372649" cy="343479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3" name="13 Conector recto de flecha">
              <a:extLst>
                <a:ext uri="{FF2B5EF4-FFF2-40B4-BE49-F238E27FC236}">
                  <a16:creationId xmlns:a16="http://schemas.microsoft.com/office/drawing/2014/main" id="{F4A97282-474B-4805-BBA2-26D5073899A3}"/>
                </a:ext>
              </a:extLst>
            </p:cNvPr>
            <p:cNvCxnSpPr>
              <a:endCxn id="206" idx="2"/>
            </p:cNvCxnSpPr>
            <p:nvPr/>
          </p:nvCxnSpPr>
          <p:spPr>
            <a:xfrm>
              <a:off x="7055095" y="2679732"/>
              <a:ext cx="823636" cy="23281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30 Cuadro de texto">
                  <a:extLst>
                    <a:ext uri="{FF2B5EF4-FFF2-40B4-BE49-F238E27FC236}">
                      <a16:creationId xmlns:a16="http://schemas.microsoft.com/office/drawing/2014/main" id="{F1DC6ED7-D8C4-4F05-8AD7-3852FA1BD694}"/>
                    </a:ext>
                  </a:extLst>
                </p:cNvPr>
                <p:cNvSpPr txBox="1"/>
                <p:nvPr/>
              </p:nvSpPr>
              <p:spPr>
                <a:xfrm>
                  <a:off x="7194478" y="283671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24" name="30 Cuadro de texto">
                  <a:extLst>
                    <a:ext uri="{FF2B5EF4-FFF2-40B4-BE49-F238E27FC236}">
                      <a16:creationId xmlns:a16="http://schemas.microsoft.com/office/drawing/2014/main" id="{F1DC6ED7-D8C4-4F05-8AD7-3852FA1BD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478" y="2836716"/>
                  <a:ext cx="372649" cy="343479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30 Cuadro de texto">
                  <a:extLst>
                    <a:ext uri="{FF2B5EF4-FFF2-40B4-BE49-F238E27FC236}">
                      <a16:creationId xmlns:a16="http://schemas.microsoft.com/office/drawing/2014/main" id="{7155733F-31B0-4282-8131-707F99EA8647}"/>
                    </a:ext>
                  </a:extLst>
                </p:cNvPr>
                <p:cNvSpPr txBox="1"/>
                <p:nvPr/>
              </p:nvSpPr>
              <p:spPr>
                <a:xfrm>
                  <a:off x="7246640" y="3175031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25" name="30 Cuadro de texto">
                  <a:extLst>
                    <a:ext uri="{FF2B5EF4-FFF2-40B4-BE49-F238E27FC236}">
                      <a16:creationId xmlns:a16="http://schemas.microsoft.com/office/drawing/2014/main" id="{7155733F-31B0-4282-8131-707F99EA8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640" y="3175031"/>
                  <a:ext cx="372649" cy="343479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3115767-4CD0-41E8-9FD7-D61370C30B74}"/>
              </a:ext>
            </a:extLst>
          </p:cNvPr>
          <p:cNvGrpSpPr/>
          <p:nvPr/>
        </p:nvGrpSpPr>
        <p:grpSpPr>
          <a:xfrm>
            <a:off x="4980060" y="4474163"/>
            <a:ext cx="2021907" cy="514440"/>
            <a:chOff x="4980060" y="4474163"/>
            <a:chExt cx="2021907" cy="514440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A17B6DB-6EB7-4ABE-82A5-F4384D2332C3}"/>
                </a:ext>
              </a:extLst>
            </p:cNvPr>
            <p:cNvSpPr/>
            <p:nvPr/>
          </p:nvSpPr>
          <p:spPr>
            <a:xfrm>
              <a:off x="4994863" y="4474163"/>
              <a:ext cx="2007104" cy="5144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44238FD8-59A6-4000-9642-46DB7112B7F5}"/>
                    </a:ext>
                  </a:extLst>
                </p:cNvPr>
                <p:cNvSpPr/>
                <p:nvPr/>
              </p:nvSpPr>
              <p:spPr>
                <a:xfrm>
                  <a:off x="4980060" y="4533339"/>
                  <a:ext cx="1991956" cy="4360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CO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s-CO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b="1" i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p>
                                    <m:r>
                                      <a:rPr lang="es-CO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s-CO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O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s-CO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  <m:sup>
                            <m:r>
                              <a:rPr lang="es-CO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p>
                          <m:sSupPr>
                            <m:ctrlP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CO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es-CO"/>
                </a:p>
              </p:txBody>
            </p:sp>
          </mc:Choice>
          <mc:Fallback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44238FD8-59A6-4000-9642-46DB7112B7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060" y="4533339"/>
                  <a:ext cx="1991956" cy="436017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75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FORWARD</a:t>
            </a:r>
            <a:endParaRPr lang="es-ES" sz="5200" b="1">
              <a:solidFill>
                <a:srgbClr val="00206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02D660F-C9CE-4F1D-9140-8F8B8E204F6F}"/>
              </a:ext>
            </a:extLst>
          </p:cNvPr>
          <p:cNvSpPr/>
          <p:nvPr/>
        </p:nvSpPr>
        <p:spPr>
          <a:xfrm>
            <a:off x="688566" y="1209492"/>
            <a:ext cx="182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VECTORIZACIÓN</a:t>
            </a:r>
            <a:endParaRPr lang="es-CO">
              <a:solidFill>
                <a:srgbClr val="FF0000"/>
              </a:solidFill>
            </a:endParaRPr>
          </a:p>
        </p:txBody>
      </p: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63749024-E4D2-4E37-8775-107B3E2D88A0}"/>
              </a:ext>
            </a:extLst>
          </p:cNvPr>
          <p:cNvGrpSpPr/>
          <p:nvPr/>
        </p:nvGrpSpPr>
        <p:grpSpPr>
          <a:xfrm>
            <a:off x="931085" y="3203960"/>
            <a:ext cx="4403497" cy="2981190"/>
            <a:chOff x="4641222" y="1052736"/>
            <a:chExt cx="4403497" cy="2981190"/>
          </a:xfrm>
        </p:grpSpPr>
        <p:grpSp>
          <p:nvGrpSpPr>
            <p:cNvPr id="192" name="46 Grupo">
              <a:extLst>
                <a:ext uri="{FF2B5EF4-FFF2-40B4-BE49-F238E27FC236}">
                  <a16:creationId xmlns:a16="http://schemas.microsoft.com/office/drawing/2014/main" id="{CDD9658F-FBBD-4738-B218-95D2738DCE61}"/>
                </a:ext>
              </a:extLst>
            </p:cNvPr>
            <p:cNvGrpSpPr/>
            <p:nvPr/>
          </p:nvGrpSpPr>
          <p:grpSpPr>
            <a:xfrm>
              <a:off x="4644008" y="1052736"/>
              <a:ext cx="4380869" cy="2946737"/>
              <a:chOff x="0" y="248717"/>
              <a:chExt cx="4381369" cy="294704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6" name="30 Cuadro de texto">
                    <a:extLst>
                      <a:ext uri="{FF2B5EF4-FFF2-40B4-BE49-F238E27FC236}">
                        <a16:creationId xmlns:a16="http://schemas.microsoft.com/office/drawing/2014/main" id="{2C00BD94-DF87-45C0-A7AE-F89C173F5981}"/>
                      </a:ext>
                    </a:extLst>
                  </p:cNvPr>
                  <p:cNvSpPr txBox="1"/>
                  <p:nvPr/>
                </p:nvSpPr>
                <p:spPr>
                  <a:xfrm>
                    <a:off x="2655418" y="753466"/>
                    <a:ext cx="372692" cy="343515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226" name="30 Cuadro de texto">
                    <a:extLst>
                      <a:ext uri="{FF2B5EF4-FFF2-40B4-BE49-F238E27FC236}">
                        <a16:creationId xmlns:a16="http://schemas.microsoft.com/office/drawing/2014/main" id="{2C00BD94-DF87-45C0-A7AE-F89C173F59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5418" y="753466"/>
                    <a:ext cx="372692" cy="3435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7" name="31 Cuadro de texto">
                    <a:extLst>
                      <a:ext uri="{FF2B5EF4-FFF2-40B4-BE49-F238E27FC236}">
                        <a16:creationId xmlns:a16="http://schemas.microsoft.com/office/drawing/2014/main" id="{C1302460-E18F-445B-9CE7-886B527A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2618" y="1389632"/>
                    <a:ext cx="372692" cy="343515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100" i="1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s-E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s-E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227" name="31 Cuadro de texto">
                    <a:extLst>
                      <a:ext uri="{FF2B5EF4-FFF2-40B4-BE49-F238E27FC236}">
                        <a16:creationId xmlns:a16="http://schemas.microsoft.com/office/drawing/2014/main" id="{C1302460-E18F-445B-9CE7-886B527AF7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2618" y="1389632"/>
                    <a:ext cx="372692" cy="34351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8" name="45 Grupo">
                <a:extLst>
                  <a:ext uri="{FF2B5EF4-FFF2-40B4-BE49-F238E27FC236}">
                    <a16:creationId xmlns:a16="http://schemas.microsoft.com/office/drawing/2014/main" id="{E49077A6-6AAF-4A2B-8E1F-EFA174E7E511}"/>
                  </a:ext>
                </a:extLst>
              </p:cNvPr>
              <p:cNvGrpSpPr/>
              <p:nvPr/>
            </p:nvGrpSpPr>
            <p:grpSpPr>
              <a:xfrm>
                <a:off x="0" y="248717"/>
                <a:ext cx="4381369" cy="2947044"/>
                <a:chOff x="0" y="248717"/>
                <a:chExt cx="4381369" cy="294704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9" name="41 Cuadro de texto">
                      <a:extLst>
                        <a:ext uri="{FF2B5EF4-FFF2-40B4-BE49-F238E27FC236}">
                          <a16:creationId xmlns:a16="http://schemas.microsoft.com/office/drawing/2014/main" id="{1EBE4EB1-72F3-4303-BE25-15E8FDF02B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8730" y="1133856"/>
                      <a:ext cx="372639" cy="343479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10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s-ES" sz="11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ES" sz="1100" b="0" i="1" dirty="0" smtClean="0"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s-E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229" name="41 Cuadro de texto">
                      <a:extLst>
                        <a:ext uri="{FF2B5EF4-FFF2-40B4-BE49-F238E27FC236}">
                          <a16:creationId xmlns:a16="http://schemas.microsoft.com/office/drawing/2014/main" id="{1EBE4EB1-72F3-4303-BE25-15E8FDF02B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8730" y="1133856"/>
                      <a:ext cx="372639" cy="34347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0" name="44 Grupo">
                  <a:extLst>
                    <a:ext uri="{FF2B5EF4-FFF2-40B4-BE49-F238E27FC236}">
                      <a16:creationId xmlns:a16="http://schemas.microsoft.com/office/drawing/2014/main" id="{FB197FB0-65B3-4052-9E35-E74DF92678CC}"/>
                    </a:ext>
                  </a:extLst>
                </p:cNvPr>
                <p:cNvGrpSpPr/>
                <p:nvPr/>
              </p:nvGrpSpPr>
              <p:grpSpPr>
                <a:xfrm>
                  <a:off x="0" y="248717"/>
                  <a:ext cx="4066946" cy="2947044"/>
                  <a:chOff x="0" y="248717"/>
                  <a:chExt cx="4066946" cy="2947044"/>
                </a:xfrm>
              </p:grpSpPr>
              <p:grpSp>
                <p:nvGrpSpPr>
                  <p:cNvPr id="231" name="40 Grupo">
                    <a:extLst>
                      <a:ext uri="{FF2B5EF4-FFF2-40B4-BE49-F238E27FC236}">
                        <a16:creationId xmlns:a16="http://schemas.microsoft.com/office/drawing/2014/main" id="{F399D640-23CE-4754-981B-48720B5B36DA}"/>
                      </a:ext>
                    </a:extLst>
                  </p:cNvPr>
                  <p:cNvGrpSpPr/>
                  <p:nvPr/>
                </p:nvGrpSpPr>
                <p:grpSpPr>
                  <a:xfrm>
                    <a:off x="292608" y="248717"/>
                    <a:ext cx="3774338" cy="2947044"/>
                    <a:chOff x="0" y="248717"/>
                    <a:chExt cx="3774338" cy="2947044"/>
                  </a:xfrm>
                </p:grpSpPr>
                <p:grpSp>
                  <p:nvGrpSpPr>
                    <p:cNvPr id="234" name="29 Grupo">
                      <a:extLst>
                        <a:ext uri="{FF2B5EF4-FFF2-40B4-BE49-F238E27FC236}">
                          <a16:creationId xmlns:a16="http://schemas.microsoft.com/office/drawing/2014/main" id="{29B184BF-E2EF-4EA2-BA44-95C316529E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248717"/>
                      <a:ext cx="3774338" cy="2150872"/>
                      <a:chOff x="0" y="0"/>
                      <a:chExt cx="3774338" cy="2150872"/>
                    </a:xfrm>
                  </p:grpSpPr>
                  <p:grpSp>
                    <p:nvGrpSpPr>
                      <p:cNvPr id="242" name="24 Grupo">
                        <a:extLst>
                          <a:ext uri="{FF2B5EF4-FFF2-40B4-BE49-F238E27FC236}">
                            <a16:creationId xmlns:a16="http://schemas.microsoft.com/office/drawing/2014/main" id="{061ABF94-9431-4FDF-8189-DB13E8DB8A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3774338" cy="2150872"/>
                        <a:chOff x="0" y="0"/>
                        <a:chExt cx="3774338" cy="2150872"/>
                      </a:xfrm>
                    </p:grpSpPr>
                    <p:grpSp>
                      <p:nvGrpSpPr>
                        <p:cNvPr id="247" name="22 Grupo">
                          <a:extLst>
                            <a:ext uri="{FF2B5EF4-FFF2-40B4-BE49-F238E27FC236}">
                              <a16:creationId xmlns:a16="http://schemas.microsoft.com/office/drawing/2014/main" id="{F3B7050C-C32F-4696-8903-F3AA2F17982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3774338" cy="2150872"/>
                          <a:chOff x="0" y="0"/>
                          <a:chExt cx="3774338" cy="2150872"/>
                        </a:xfrm>
                      </p:grpSpPr>
                      <p:sp>
                        <p:nvSpPr>
                          <p:cNvPr id="249" name="4 Elipse">
                            <a:extLst>
                              <a:ext uri="{FF2B5EF4-FFF2-40B4-BE49-F238E27FC236}">
                                <a16:creationId xmlns:a16="http://schemas.microsoft.com/office/drawing/2014/main" id="{2310DE18-A2A3-4377-A6E9-73356151DA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6694" y="416967"/>
                            <a:ext cx="321869" cy="32186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250" name="7 Elipse">
                            <a:extLst>
                              <a:ext uri="{FF2B5EF4-FFF2-40B4-BE49-F238E27FC236}">
                                <a16:creationId xmlns:a16="http://schemas.microsoft.com/office/drawing/2014/main" id="{0859401D-7D57-419D-B8A6-63C388957D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6694" y="1389888"/>
                            <a:ext cx="321869" cy="321869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251" name="8 Elipse">
                            <a:extLst>
                              <a:ext uri="{FF2B5EF4-FFF2-40B4-BE49-F238E27FC236}">
                                <a16:creationId xmlns:a16="http://schemas.microsoft.com/office/drawing/2014/main" id="{4F2FECE3-D25A-41DB-92D0-11D16748F7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14169" y="431597"/>
                            <a:ext cx="321310" cy="32131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sp>
                        <p:nvSpPr>
                          <p:cNvPr id="252" name="9 Elipse">
                            <a:extLst>
                              <a:ext uri="{FF2B5EF4-FFF2-40B4-BE49-F238E27FC236}">
                                <a16:creationId xmlns:a16="http://schemas.microsoft.com/office/drawing/2014/main" id="{7AB63627-2322-4B48-82F4-6E87AC9FF8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14169" y="1397204"/>
                            <a:ext cx="321310" cy="32131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cxnSp>
                        <p:nvCxnSpPr>
                          <p:cNvPr id="253" name="10 Conector recto de flecha">
                            <a:extLst>
                              <a:ext uri="{FF2B5EF4-FFF2-40B4-BE49-F238E27FC236}">
                                <a16:creationId xmlns:a16="http://schemas.microsoft.com/office/drawing/2014/main" id="{CC2617B0-D69D-48F7-8C52-859AF758CC3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48563" y="512064"/>
                            <a:ext cx="1002030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4" name="11 Conector recto de flecha">
                            <a:extLst>
                              <a:ext uri="{FF2B5EF4-FFF2-40B4-BE49-F238E27FC236}">
                                <a16:creationId xmlns:a16="http://schemas.microsoft.com/office/drawing/2014/main" id="{0911A3E9-50EE-4948-9A0B-B747F2E39FD6}"/>
                              </a:ext>
                            </a:extLst>
                          </p:cNvPr>
                          <p:cNvCxnSpPr>
                            <a:stCxn id="241" idx="3"/>
                          </p:cNvCxnSpPr>
                          <p:nvPr/>
                        </p:nvCxnSpPr>
                        <p:spPr>
                          <a:xfrm>
                            <a:off x="867017" y="1568961"/>
                            <a:ext cx="958437" cy="3272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5" name="12 Conector recto de flecha">
                            <a:extLst>
                              <a:ext uri="{FF2B5EF4-FFF2-40B4-BE49-F238E27FC236}">
                                <a16:creationId xmlns:a16="http://schemas.microsoft.com/office/drawing/2014/main" id="{FAAD8AE4-3273-42C8-B734-ED30548B22D6}"/>
                              </a:ext>
                            </a:extLst>
                          </p:cNvPr>
                          <p:cNvCxnSpPr>
                            <a:stCxn id="250" idx="0"/>
                          </p:cNvCxnSpPr>
                          <p:nvPr/>
                        </p:nvCxnSpPr>
                        <p:spPr>
                          <a:xfrm flipV="1">
                            <a:off x="687629" y="651053"/>
                            <a:ext cx="1162965" cy="738835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6" name="13 Conector recto de flecha">
                            <a:extLst>
                              <a:ext uri="{FF2B5EF4-FFF2-40B4-BE49-F238E27FC236}">
                                <a16:creationId xmlns:a16="http://schemas.microsoft.com/office/drawing/2014/main" id="{91ED4CD5-B88F-4783-AA4E-B62D0C479D6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848563" y="651053"/>
                            <a:ext cx="1002030" cy="892455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7" name="14 Conector recto de flecha">
                            <a:extLst>
                              <a:ext uri="{FF2B5EF4-FFF2-40B4-BE49-F238E27FC236}">
                                <a16:creationId xmlns:a16="http://schemas.microsoft.com/office/drawing/2014/main" id="{203CE7E6-65D5-4BE1-9354-43B4A25F185D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975104" y="1719072"/>
                            <a:ext cx="0" cy="431800"/>
                          </a:xfrm>
                          <a:prstGeom prst="straightConnector1">
                            <a:avLst/>
                          </a:prstGeom>
                          <a:ln w="12700">
                            <a:solidFill>
                              <a:srgbClr val="FF0000"/>
                            </a:solidFill>
                            <a:headEnd type="arrow"/>
                            <a:tailEnd type="non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8" name="15 Conector recto de flecha">
                            <a:extLst>
                              <a:ext uri="{FF2B5EF4-FFF2-40B4-BE49-F238E27FC236}">
                                <a16:creationId xmlns:a16="http://schemas.microsoft.com/office/drawing/2014/main" id="{5023C88B-DEF8-4EEB-98F5-6F1C9BA6C77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967789" y="0"/>
                            <a:ext cx="0" cy="431800"/>
                          </a:xfrm>
                          <a:prstGeom prst="straightConnector1">
                            <a:avLst/>
                          </a:prstGeom>
                          <a:ln w="12700">
                            <a:solidFill>
                              <a:srgbClr val="FF0000"/>
                            </a:solidFill>
                            <a:headEnd type="none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59" name="16 Elipse">
                            <a:extLst>
                              <a:ext uri="{FF2B5EF4-FFF2-40B4-BE49-F238E27FC236}">
                                <a16:creationId xmlns:a16="http://schemas.microsoft.com/office/drawing/2014/main" id="{694C04BC-0749-486E-A697-4C0D7D303D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926080" y="877824"/>
                            <a:ext cx="321310" cy="321310"/>
                          </a:xfrm>
                          <a:prstGeom prst="ellipse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es-ES"/>
                          </a:p>
                        </p:txBody>
                      </p:sp>
                      <p:cxnSp>
                        <p:nvCxnSpPr>
                          <p:cNvPr id="260" name="17 Conector recto de flecha">
                            <a:extLst>
                              <a:ext uri="{FF2B5EF4-FFF2-40B4-BE49-F238E27FC236}">
                                <a16:creationId xmlns:a16="http://schemas.microsoft.com/office/drawing/2014/main" id="{26EB9251-4DEB-4A10-894C-86D27BF0B9F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2136038" y="1089965"/>
                            <a:ext cx="811987" cy="453136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61" name="18 Conector recto de flecha">
                            <a:extLst>
                              <a:ext uri="{FF2B5EF4-FFF2-40B4-BE49-F238E27FC236}">
                                <a16:creationId xmlns:a16="http://schemas.microsoft.com/office/drawing/2014/main" id="{EC5A0378-1DE7-4AAF-8AD4-2BD84C423D41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36038" y="585216"/>
                            <a:ext cx="811530" cy="380365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62" name="19 Conector recto de flecha">
                            <a:extLst>
                              <a:ext uri="{FF2B5EF4-FFF2-40B4-BE49-F238E27FC236}">
                                <a16:creationId xmlns:a16="http://schemas.microsoft.com/office/drawing/2014/main" id="{115AB98F-62B8-4794-AC97-B925ADCF0E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0" y="548640"/>
                            <a:ext cx="526389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63" name="20 Conector recto de flecha">
                            <a:extLst>
                              <a:ext uri="{FF2B5EF4-FFF2-40B4-BE49-F238E27FC236}">
                                <a16:creationId xmlns:a16="http://schemas.microsoft.com/office/drawing/2014/main" id="{9CC5848C-711D-4289-94BF-38BF411EC23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0" y="1558138"/>
                            <a:ext cx="526389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64" name="21 Conector recto de flecha">
                            <a:extLst>
                              <a:ext uri="{FF2B5EF4-FFF2-40B4-BE49-F238E27FC236}">
                                <a16:creationId xmlns:a16="http://schemas.microsoft.com/office/drawing/2014/main" id="{44336ED7-7335-436C-8D8D-CF1423E3EA1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247949" y="1031444"/>
                            <a:ext cx="526389" cy="0"/>
                          </a:xfrm>
                          <a:prstGeom prst="straightConnector1">
                            <a:avLst/>
                          </a:prstGeom>
                          <a:ln w="12700"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48" name="23 Conector recto de flecha">
                          <a:extLst>
                            <a:ext uri="{FF2B5EF4-FFF2-40B4-BE49-F238E27FC236}">
                              <a16:creationId xmlns:a16="http://schemas.microsoft.com/office/drawing/2014/main" id="{8218277C-7C98-4CFD-9C1E-7620307623F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101645" y="431597"/>
                          <a:ext cx="0" cy="445414"/>
                        </a:xfrm>
                        <a:prstGeom prst="straightConnector1">
                          <a:avLst/>
                        </a:prstGeom>
                        <a:ln w="12700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43" name="25 Cuadro de texto">
                            <a:extLst>
                              <a:ext uri="{FF2B5EF4-FFF2-40B4-BE49-F238E27FC236}">
                                <a16:creationId xmlns:a16="http://schemas.microsoft.com/office/drawing/2014/main" id="{DEE2E88B-234D-44BF-AF2D-7D20E2BC8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60243" y="276099"/>
                            <a:ext cx="372745" cy="343535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11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43" name="25 Cuadro de texto">
                            <a:extLst>
                              <a:ext uri="{FF2B5EF4-FFF2-40B4-BE49-F238E27FC236}">
                                <a16:creationId xmlns:a16="http://schemas.microsoft.com/office/drawing/2014/main" id="{DEE2E88B-234D-44BF-AF2D-7D20E2BC8E4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60243" y="276099"/>
                            <a:ext cx="372745" cy="343535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44" name="26 Cuadro de texto">
                            <a:extLst>
                              <a:ext uri="{FF2B5EF4-FFF2-40B4-BE49-F238E27FC236}">
                                <a16:creationId xmlns:a16="http://schemas.microsoft.com/office/drawing/2014/main" id="{5EE0A8A0-09E9-411A-B50F-70A2736F39C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02640" y="641934"/>
                            <a:ext cx="373076" cy="314458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12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44" name="26 Cuadro de texto">
                            <a:extLst>
                              <a:ext uri="{FF2B5EF4-FFF2-40B4-BE49-F238E27FC236}">
                                <a16:creationId xmlns:a16="http://schemas.microsoft.com/office/drawing/2014/main" id="{5EE0A8A0-09E9-411A-B50F-70A2736F39C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02640" y="641934"/>
                            <a:ext cx="373076" cy="314458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45" name="27 Cuadro de texto">
                            <a:extLst>
                              <a:ext uri="{FF2B5EF4-FFF2-40B4-BE49-F238E27FC236}">
                                <a16:creationId xmlns:a16="http://schemas.microsoft.com/office/drawing/2014/main" id="{1635CB16-8901-4F36-A20A-FB66C66C7D4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71752" y="1199602"/>
                            <a:ext cx="373076" cy="314458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21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45" name="27 Cuadro de texto">
                            <a:extLst>
                              <a:ext uri="{FF2B5EF4-FFF2-40B4-BE49-F238E27FC236}">
                                <a16:creationId xmlns:a16="http://schemas.microsoft.com/office/drawing/2014/main" id="{1635CB16-8901-4F36-A20A-FB66C66C7D4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1752" y="1199602"/>
                            <a:ext cx="373076" cy="314458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46" name="28 Cuadro de texto">
                            <a:extLst>
                              <a:ext uri="{FF2B5EF4-FFF2-40B4-BE49-F238E27FC236}">
                                <a16:creationId xmlns:a16="http://schemas.microsoft.com/office/drawing/2014/main" id="{A9AE25E0-CFB2-4937-954D-DA3EBBE405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14194" y="1348937"/>
                            <a:ext cx="373076" cy="314458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s-ES" sz="1100" i="1">
                                          <a:effectLst/>
                                          <a:latin typeface="Cambria Math" panose="02040503050406030204" pitchFamily="18" charset="0"/>
                                          <a:ea typeface="Calibri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22</m:t>
                                      </m:r>
                                    </m:sub>
                                    <m:sup>
                                      <m:r>
                                        <a:rPr lang="es-ES" sz="11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1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s-E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46" name="28 Cuadro de texto">
                            <a:extLst>
                              <a:ext uri="{FF2B5EF4-FFF2-40B4-BE49-F238E27FC236}">
                                <a16:creationId xmlns:a16="http://schemas.microsoft.com/office/drawing/2014/main" id="{A9AE25E0-CFB2-4937-954D-DA3EBBE4058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14194" y="1348937"/>
                            <a:ext cx="373076" cy="314458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/>
                            </a:stretch>
                          </a:blipFill>
                          <a:ln w="6350">
                            <a:noFill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5" name="32 Cuadro de texto">
                          <a:extLst>
                            <a:ext uri="{FF2B5EF4-FFF2-40B4-BE49-F238E27FC236}">
                              <a16:creationId xmlns:a16="http://schemas.microsoft.com/office/drawing/2014/main" id="{7AF921D7-3044-4F4F-9C07-B0BDDF0ACF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00388" y="1142985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5" name="32 Cuadro de texto">
                          <a:extLst>
                            <a:ext uri="{FF2B5EF4-FFF2-40B4-BE49-F238E27FC236}">
                              <a16:creationId xmlns:a16="http://schemas.microsoft.com/office/drawing/2014/main" id="{7AF921D7-3044-4F4F-9C07-B0BDDF0ACF2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00388" y="1142985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6" name="33 Cuadro de texto">
                          <a:extLst>
                            <a:ext uri="{FF2B5EF4-FFF2-40B4-BE49-F238E27FC236}">
                              <a16:creationId xmlns:a16="http://schemas.microsoft.com/office/drawing/2014/main" id="{B0FF7CC8-903B-45AF-9A31-85184593327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6666" y="731857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6" name="33 Cuadro de texto">
                          <a:extLst>
                            <a:ext uri="{FF2B5EF4-FFF2-40B4-BE49-F238E27FC236}">
                              <a16:creationId xmlns:a16="http://schemas.microsoft.com/office/drawing/2014/main" id="{B0FF7CC8-903B-45AF-9A31-85184593327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6666" y="731857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7" name="34 Cuadro de texto">
                          <a:extLst>
                            <a:ext uri="{FF2B5EF4-FFF2-40B4-BE49-F238E27FC236}">
                              <a16:creationId xmlns:a16="http://schemas.microsoft.com/office/drawing/2014/main" id="{8A38F8FF-3125-46A9-92E7-38F7A9E92AE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90887" y="291727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7" name="34 Cuadro de texto">
                          <a:extLst>
                            <a:ext uri="{FF2B5EF4-FFF2-40B4-BE49-F238E27FC236}">
                              <a16:creationId xmlns:a16="http://schemas.microsoft.com/office/drawing/2014/main" id="{8A38F8FF-3125-46A9-92E7-38F7A9E92AE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90887" y="291727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8" name="35 Cuadro de texto">
                          <a:extLst>
                            <a:ext uri="{FF2B5EF4-FFF2-40B4-BE49-F238E27FC236}">
                              <a16:creationId xmlns:a16="http://schemas.microsoft.com/office/drawing/2014/main" id="{871FD238-5EE0-43A6-8A83-DBD67FCFBD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49133" y="2852246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sz="11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8" name="35 Cuadro de texto">
                          <a:extLst>
                            <a:ext uri="{FF2B5EF4-FFF2-40B4-BE49-F238E27FC236}">
                              <a16:creationId xmlns:a16="http://schemas.microsoft.com/office/drawing/2014/main" id="{871FD238-5EE0-43A6-8A83-DBD67FCFBDE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49133" y="2852246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9" name="36 Cuadro de texto">
                          <a:extLst>
                            <a:ext uri="{FF2B5EF4-FFF2-40B4-BE49-F238E27FC236}">
                              <a16:creationId xmlns:a16="http://schemas.microsoft.com/office/drawing/2014/main" id="{EAFAAFC3-8570-4572-8D21-76269839CC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76888" y="680600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9" name="36 Cuadro de texto">
                          <a:extLst>
                            <a:ext uri="{FF2B5EF4-FFF2-40B4-BE49-F238E27FC236}">
                              <a16:creationId xmlns:a16="http://schemas.microsoft.com/office/drawing/2014/main" id="{EAFAAFC3-8570-4572-8D21-76269839CCB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76888" y="680600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40" name="38 Cuadro de texto">
                          <a:extLst>
                            <a:ext uri="{FF2B5EF4-FFF2-40B4-BE49-F238E27FC236}">
                              <a16:creationId xmlns:a16="http://schemas.microsoft.com/office/drawing/2014/main" id="{B851E049-7755-4FBC-9DB5-89A6B4336C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0288" y="684429"/>
                          <a:ext cx="372110" cy="3429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40" name="38 Cuadro de texto">
                          <a:extLst>
                            <a:ext uri="{FF2B5EF4-FFF2-40B4-BE49-F238E27FC236}">
                              <a16:creationId xmlns:a16="http://schemas.microsoft.com/office/drawing/2014/main" id="{B851E049-7755-4FBC-9DB5-89A6B4336C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0288" y="684429"/>
                          <a:ext cx="372110" cy="342900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41" name="39 Cuadro de texto">
                          <a:extLst>
                            <a:ext uri="{FF2B5EF4-FFF2-40B4-BE49-F238E27FC236}">
                              <a16:creationId xmlns:a16="http://schemas.microsoft.com/office/drawing/2014/main" id="{6852A66B-D838-4378-88C2-53FCB01E20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4325" y="1645921"/>
                          <a:ext cx="372692" cy="343515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alpha val="0"/>
                          </a:srgbClr>
                        </a:solidFill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1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ES" sz="11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41" name="39 Cuadro de texto">
                          <a:extLst>
                            <a:ext uri="{FF2B5EF4-FFF2-40B4-BE49-F238E27FC236}">
                              <a16:creationId xmlns:a16="http://schemas.microsoft.com/office/drawing/2014/main" id="{6852A66B-D838-4378-88C2-53FCB01E20D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4325" y="1645921"/>
                          <a:ext cx="372692" cy="343515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2" name="42 Cuadro de texto">
                        <a:extLst>
                          <a:ext uri="{FF2B5EF4-FFF2-40B4-BE49-F238E27FC236}">
                            <a16:creationId xmlns:a16="http://schemas.microsoft.com/office/drawing/2014/main" id="{FC934E3F-1CBE-423A-BE11-6807542D66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607162"/>
                        <a:ext cx="372110" cy="3429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2" name="42 Cuadro de texto">
                        <a:extLst>
                          <a:ext uri="{FF2B5EF4-FFF2-40B4-BE49-F238E27FC236}">
                            <a16:creationId xmlns:a16="http://schemas.microsoft.com/office/drawing/2014/main" id="{FC934E3F-1CBE-423A-BE11-6807542D661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607162"/>
                        <a:ext cx="372110" cy="342900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3" name="43 Cuadro de texto">
                        <a:extLst>
                          <a:ext uri="{FF2B5EF4-FFF2-40B4-BE49-F238E27FC236}">
                            <a16:creationId xmlns:a16="http://schemas.microsoft.com/office/drawing/2014/main" id="{98281B84-9E3F-41A9-8B69-BF77383387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0" y="1623974"/>
                        <a:ext cx="372110" cy="34290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1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ES" sz="11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3" name="43 Cuadro de texto">
                        <a:extLst>
                          <a:ext uri="{FF2B5EF4-FFF2-40B4-BE49-F238E27FC236}">
                            <a16:creationId xmlns:a16="http://schemas.microsoft.com/office/drawing/2014/main" id="{98281B84-9E3F-41A9-8B69-BF773833874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1623974"/>
                        <a:ext cx="372110" cy="34290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193" name="7 Elipse">
              <a:extLst>
                <a:ext uri="{FF2B5EF4-FFF2-40B4-BE49-F238E27FC236}">
                  <a16:creationId xmlns:a16="http://schemas.microsoft.com/office/drawing/2014/main" id="{89FDD140-F31C-4D7D-BDCA-E7E2DE40377C}"/>
                </a:ext>
              </a:extLst>
            </p:cNvPr>
            <p:cNvSpPr/>
            <p:nvPr/>
          </p:nvSpPr>
          <p:spPr>
            <a:xfrm>
              <a:off x="5465650" y="3356484"/>
              <a:ext cx="321832" cy="3218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cxnSp>
          <p:nvCxnSpPr>
            <p:cNvPr id="194" name="20 Conector recto de flecha">
              <a:extLst>
                <a:ext uri="{FF2B5EF4-FFF2-40B4-BE49-F238E27FC236}">
                  <a16:creationId xmlns:a16="http://schemas.microsoft.com/office/drawing/2014/main" id="{89628E65-D1DC-4FEA-AF20-6DF2C67219BA}"/>
                </a:ext>
              </a:extLst>
            </p:cNvPr>
            <p:cNvCxnSpPr/>
            <p:nvPr/>
          </p:nvCxnSpPr>
          <p:spPr>
            <a:xfrm>
              <a:off x="4933797" y="3518317"/>
              <a:ext cx="526329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43 Cuadro de texto">
                  <a:extLst>
                    <a:ext uri="{FF2B5EF4-FFF2-40B4-BE49-F238E27FC236}">
                      <a16:creationId xmlns:a16="http://schemas.microsoft.com/office/drawing/2014/main" id="{6C54580A-8871-41CE-A37D-12DAFA77B0E1}"/>
                    </a:ext>
                  </a:extLst>
                </p:cNvPr>
                <p:cNvSpPr txBox="1"/>
                <p:nvPr/>
              </p:nvSpPr>
              <p:spPr>
                <a:xfrm>
                  <a:off x="4641222" y="3335455"/>
                  <a:ext cx="372068" cy="34286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𝑋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Times New Roman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95" name="43 Cuadro de texto">
                  <a:extLst>
                    <a:ext uri="{FF2B5EF4-FFF2-40B4-BE49-F238E27FC236}">
                      <a16:creationId xmlns:a16="http://schemas.microsoft.com/office/drawing/2014/main" id="{6C54580A-8871-41CE-A37D-12DAFA77B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222" y="3335455"/>
                  <a:ext cx="372068" cy="34286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9 Elipse">
              <a:extLst>
                <a:ext uri="{FF2B5EF4-FFF2-40B4-BE49-F238E27FC236}">
                  <a16:creationId xmlns:a16="http://schemas.microsoft.com/office/drawing/2014/main" id="{6E949CBF-0FCD-4747-AA24-7E84CE82D4CB}"/>
                </a:ext>
              </a:extLst>
            </p:cNvPr>
            <p:cNvSpPr/>
            <p:nvPr/>
          </p:nvSpPr>
          <p:spPr>
            <a:xfrm>
              <a:off x="6779802" y="3280336"/>
              <a:ext cx="321273" cy="321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cxnSp>
          <p:nvCxnSpPr>
            <p:cNvPr id="197" name="11 Conector recto de flecha">
              <a:extLst>
                <a:ext uri="{FF2B5EF4-FFF2-40B4-BE49-F238E27FC236}">
                  <a16:creationId xmlns:a16="http://schemas.microsoft.com/office/drawing/2014/main" id="{2173A61A-7462-4AC9-8B67-57498C150CFE}"/>
                </a:ext>
              </a:extLst>
            </p:cNvPr>
            <p:cNvCxnSpPr/>
            <p:nvPr/>
          </p:nvCxnSpPr>
          <p:spPr>
            <a:xfrm>
              <a:off x="5814306" y="3514398"/>
              <a:ext cx="1001916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14 Conector recto de flecha">
              <a:extLst>
                <a:ext uri="{FF2B5EF4-FFF2-40B4-BE49-F238E27FC236}">
                  <a16:creationId xmlns:a16="http://schemas.microsoft.com/office/drawing/2014/main" id="{1C403E3D-730A-45F9-B7A2-E28A0DFBAD9E}"/>
                </a:ext>
              </a:extLst>
            </p:cNvPr>
            <p:cNvCxnSpPr/>
            <p:nvPr/>
          </p:nvCxnSpPr>
          <p:spPr>
            <a:xfrm>
              <a:off x="6940718" y="3602171"/>
              <a:ext cx="0" cy="43175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37 Cuadro de texto">
                  <a:extLst>
                    <a:ext uri="{FF2B5EF4-FFF2-40B4-BE49-F238E27FC236}">
                      <a16:creationId xmlns:a16="http://schemas.microsoft.com/office/drawing/2014/main" id="{A1987F4B-E4F7-4979-9190-EA611E14A42C}"/>
                    </a:ext>
                  </a:extLst>
                </p:cNvPr>
                <p:cNvSpPr txBox="1"/>
                <p:nvPr/>
              </p:nvSpPr>
              <p:spPr>
                <a:xfrm>
                  <a:off x="6750545" y="3292783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199" name="37 Cuadro de texto">
                  <a:extLst>
                    <a:ext uri="{FF2B5EF4-FFF2-40B4-BE49-F238E27FC236}">
                      <a16:creationId xmlns:a16="http://schemas.microsoft.com/office/drawing/2014/main" id="{A1987F4B-E4F7-4979-9190-EA611E14A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0545" y="3292783"/>
                  <a:ext cx="372649" cy="34347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37 Cuadro de texto">
                  <a:extLst>
                    <a:ext uri="{FF2B5EF4-FFF2-40B4-BE49-F238E27FC236}">
                      <a16:creationId xmlns:a16="http://schemas.microsoft.com/office/drawing/2014/main" id="{5393CE7A-E075-433C-9B55-4DA2C34361C6}"/>
                    </a:ext>
                  </a:extLst>
                </p:cNvPr>
                <p:cNvSpPr txBox="1"/>
                <p:nvPr/>
              </p:nvSpPr>
              <p:spPr>
                <a:xfrm>
                  <a:off x="6717439" y="245306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00" name="37 Cuadro de texto">
                  <a:extLst>
                    <a:ext uri="{FF2B5EF4-FFF2-40B4-BE49-F238E27FC236}">
                      <a16:creationId xmlns:a16="http://schemas.microsoft.com/office/drawing/2014/main" id="{5393CE7A-E075-433C-9B55-4DA2C34361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439" y="2453066"/>
                  <a:ext cx="372649" cy="34347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35 Cuadro de texto">
                  <a:extLst>
                    <a:ext uri="{FF2B5EF4-FFF2-40B4-BE49-F238E27FC236}">
                      <a16:creationId xmlns:a16="http://schemas.microsoft.com/office/drawing/2014/main" id="{4EDC6137-946F-4553-9C4E-12FF1A650117}"/>
                    </a:ext>
                  </a:extLst>
                </p:cNvPr>
                <p:cNvSpPr txBox="1"/>
                <p:nvPr/>
              </p:nvSpPr>
              <p:spPr>
                <a:xfrm>
                  <a:off x="6835216" y="2859170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CO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01" name="35 Cuadro de texto">
                  <a:extLst>
                    <a:ext uri="{FF2B5EF4-FFF2-40B4-BE49-F238E27FC236}">
                      <a16:creationId xmlns:a16="http://schemas.microsoft.com/office/drawing/2014/main" id="{4EDC6137-946F-4553-9C4E-12FF1A650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216" y="2859170"/>
                  <a:ext cx="372649" cy="34347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39 Cuadro de texto">
                  <a:extLst>
                    <a:ext uri="{FF2B5EF4-FFF2-40B4-BE49-F238E27FC236}">
                      <a16:creationId xmlns:a16="http://schemas.microsoft.com/office/drawing/2014/main" id="{3179CF48-D327-40E3-801E-91920A90BD63}"/>
                    </a:ext>
                  </a:extLst>
                </p:cNvPr>
                <p:cNvSpPr txBox="1"/>
                <p:nvPr/>
              </p:nvSpPr>
              <p:spPr>
                <a:xfrm>
                  <a:off x="5421827" y="336760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02" name="39 Cuadro de texto">
                  <a:extLst>
                    <a:ext uri="{FF2B5EF4-FFF2-40B4-BE49-F238E27FC236}">
                      <a16:creationId xmlns:a16="http://schemas.microsoft.com/office/drawing/2014/main" id="{3179CF48-D327-40E3-801E-91920A90B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827" y="3367606"/>
                  <a:ext cx="372649" cy="34347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21 Conector recto de flecha">
              <a:extLst>
                <a:ext uri="{FF2B5EF4-FFF2-40B4-BE49-F238E27FC236}">
                  <a16:creationId xmlns:a16="http://schemas.microsoft.com/office/drawing/2014/main" id="{E0CD05AC-5467-491C-8D61-8456695C0BF1}"/>
                </a:ext>
              </a:extLst>
            </p:cNvPr>
            <p:cNvCxnSpPr/>
            <p:nvPr/>
          </p:nvCxnSpPr>
          <p:spPr>
            <a:xfrm>
              <a:off x="8208992" y="2887118"/>
              <a:ext cx="526329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32 Cuadro de texto">
                  <a:extLst>
                    <a:ext uri="{FF2B5EF4-FFF2-40B4-BE49-F238E27FC236}">
                      <a16:creationId xmlns:a16="http://schemas.microsoft.com/office/drawing/2014/main" id="{7A37CDA4-1F4B-4DC2-9D89-8940333809CE}"/>
                    </a:ext>
                  </a:extLst>
                </p:cNvPr>
                <p:cNvSpPr txBox="1"/>
                <p:nvPr/>
              </p:nvSpPr>
              <p:spPr>
                <a:xfrm>
                  <a:off x="7861471" y="274995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04" name="32 Cuadro de texto">
                  <a:extLst>
                    <a:ext uri="{FF2B5EF4-FFF2-40B4-BE49-F238E27FC236}">
                      <a16:creationId xmlns:a16="http://schemas.microsoft.com/office/drawing/2014/main" id="{7A37CDA4-1F4B-4DC2-9D89-894033380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471" y="2749956"/>
                  <a:ext cx="372649" cy="34347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33 Cuadro de texto">
                  <a:extLst>
                    <a:ext uri="{FF2B5EF4-FFF2-40B4-BE49-F238E27FC236}">
                      <a16:creationId xmlns:a16="http://schemas.microsoft.com/office/drawing/2014/main" id="{0332FA78-7C43-40A6-B976-9195F69AE0A5}"/>
                    </a:ext>
                  </a:extLst>
                </p:cNvPr>
                <p:cNvSpPr txBox="1"/>
                <p:nvPr/>
              </p:nvSpPr>
              <p:spPr>
                <a:xfrm>
                  <a:off x="8013679" y="314777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CO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05" name="33 Cuadro de texto">
                  <a:extLst>
                    <a:ext uri="{FF2B5EF4-FFF2-40B4-BE49-F238E27FC236}">
                      <a16:creationId xmlns:a16="http://schemas.microsoft.com/office/drawing/2014/main" id="{0332FA78-7C43-40A6-B976-9195F69AE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679" y="3147776"/>
                  <a:ext cx="372649" cy="34347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" name="9 Elipse">
              <a:extLst>
                <a:ext uri="{FF2B5EF4-FFF2-40B4-BE49-F238E27FC236}">
                  <a16:creationId xmlns:a16="http://schemas.microsoft.com/office/drawing/2014/main" id="{193C3F69-47FA-493B-B326-0A1BCCC02C74}"/>
                </a:ext>
              </a:extLst>
            </p:cNvPr>
            <p:cNvSpPr/>
            <p:nvPr/>
          </p:nvSpPr>
          <p:spPr>
            <a:xfrm>
              <a:off x="7878731" y="2751910"/>
              <a:ext cx="321273" cy="321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ES"/>
            </a:p>
          </p:txBody>
        </p:sp>
        <p:cxnSp>
          <p:nvCxnSpPr>
            <p:cNvPr id="207" name="14 Conector recto de flecha">
              <a:extLst>
                <a:ext uri="{FF2B5EF4-FFF2-40B4-BE49-F238E27FC236}">
                  <a16:creationId xmlns:a16="http://schemas.microsoft.com/office/drawing/2014/main" id="{605454FB-5D0C-4690-A5B7-20595B00F074}"/>
                </a:ext>
              </a:extLst>
            </p:cNvPr>
            <p:cNvCxnSpPr/>
            <p:nvPr/>
          </p:nvCxnSpPr>
          <p:spPr>
            <a:xfrm>
              <a:off x="8052580" y="3084271"/>
              <a:ext cx="0" cy="43175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41 Cuadro de texto">
                  <a:extLst>
                    <a:ext uri="{FF2B5EF4-FFF2-40B4-BE49-F238E27FC236}">
                      <a16:creationId xmlns:a16="http://schemas.microsoft.com/office/drawing/2014/main" id="{7E65326D-62A0-4E06-A245-A23C5B11A24F}"/>
                    </a:ext>
                  </a:extLst>
                </p:cNvPr>
                <p:cNvSpPr txBox="1"/>
                <p:nvPr/>
              </p:nvSpPr>
              <p:spPr>
                <a:xfrm>
                  <a:off x="8672123" y="2749956"/>
                  <a:ext cx="372596" cy="343443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100" i="1" dirty="0" smtClean="0"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s-ES" sz="1100" b="0" i="1" dirty="0" smtClean="0"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  <m:t>𝑌</m:t>
                            </m:r>
                          </m:e>
                          <m:sub>
                            <m:r>
                              <a:rPr lang="es-ES" sz="1100" b="0" i="1" dirty="0" smtClean="0"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08" name="41 Cuadro de texto">
                  <a:extLst>
                    <a:ext uri="{FF2B5EF4-FFF2-40B4-BE49-F238E27FC236}">
                      <a16:creationId xmlns:a16="http://schemas.microsoft.com/office/drawing/2014/main" id="{7E65326D-62A0-4E06-A245-A23C5B11A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123" y="2749956"/>
                  <a:ext cx="372596" cy="34344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17 Conector recto de flecha">
              <a:extLst>
                <a:ext uri="{FF2B5EF4-FFF2-40B4-BE49-F238E27FC236}">
                  <a16:creationId xmlns:a16="http://schemas.microsoft.com/office/drawing/2014/main" id="{209FA16C-F532-45ED-B7B4-94D8103C7140}"/>
                </a:ext>
              </a:extLst>
            </p:cNvPr>
            <p:cNvCxnSpPr/>
            <p:nvPr/>
          </p:nvCxnSpPr>
          <p:spPr>
            <a:xfrm flipV="1">
              <a:off x="7092347" y="2957024"/>
              <a:ext cx="811894" cy="45308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17 Conector recto de flecha">
              <a:extLst>
                <a:ext uri="{FF2B5EF4-FFF2-40B4-BE49-F238E27FC236}">
                  <a16:creationId xmlns:a16="http://schemas.microsoft.com/office/drawing/2014/main" id="{0247E0F7-F240-42CB-84CA-DE88241ED93B}"/>
                </a:ext>
              </a:extLst>
            </p:cNvPr>
            <p:cNvCxnSpPr/>
            <p:nvPr/>
          </p:nvCxnSpPr>
          <p:spPr>
            <a:xfrm flipV="1">
              <a:off x="5749487" y="2735057"/>
              <a:ext cx="1056925" cy="69068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17 Conector recto de flecha">
              <a:extLst>
                <a:ext uri="{FF2B5EF4-FFF2-40B4-BE49-F238E27FC236}">
                  <a16:creationId xmlns:a16="http://schemas.microsoft.com/office/drawing/2014/main" id="{28EA49D5-3D39-480A-A0F8-FE1D6E748A63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5626156" y="1828053"/>
              <a:ext cx="1273437" cy="152073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13 Conector recto de flecha">
              <a:extLst>
                <a:ext uri="{FF2B5EF4-FFF2-40B4-BE49-F238E27FC236}">
                  <a16:creationId xmlns:a16="http://schemas.microsoft.com/office/drawing/2014/main" id="{C4B8036C-DC6C-46B2-A0E2-916252ACB138}"/>
                </a:ext>
              </a:extLst>
            </p:cNvPr>
            <p:cNvCxnSpPr>
              <a:endCxn id="196" idx="1"/>
            </p:cNvCxnSpPr>
            <p:nvPr/>
          </p:nvCxnSpPr>
          <p:spPr>
            <a:xfrm>
              <a:off x="5715371" y="1769754"/>
              <a:ext cx="1111480" cy="155763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13 Conector recto de flecha">
              <a:extLst>
                <a:ext uri="{FF2B5EF4-FFF2-40B4-BE49-F238E27FC236}">
                  <a16:creationId xmlns:a16="http://schemas.microsoft.com/office/drawing/2014/main" id="{892F734E-087C-441F-AF9D-0D9E6F5A53BA}"/>
                </a:ext>
              </a:extLst>
            </p:cNvPr>
            <p:cNvCxnSpPr>
              <a:endCxn id="196" idx="2"/>
            </p:cNvCxnSpPr>
            <p:nvPr/>
          </p:nvCxnSpPr>
          <p:spPr>
            <a:xfrm>
              <a:off x="5707924" y="2752263"/>
              <a:ext cx="1071878" cy="68871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26 Cuadro de texto">
                  <a:extLst>
                    <a:ext uri="{FF2B5EF4-FFF2-40B4-BE49-F238E27FC236}">
                      <a16:creationId xmlns:a16="http://schemas.microsoft.com/office/drawing/2014/main" id="{D3D2D176-3548-4E3F-B7F0-57418C85B672}"/>
                    </a:ext>
                  </a:extLst>
                </p:cNvPr>
                <p:cNvSpPr txBox="1"/>
                <p:nvPr/>
              </p:nvSpPr>
              <p:spPr>
                <a:xfrm>
                  <a:off x="5610945" y="1933949"/>
                  <a:ext cx="373033" cy="31442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14" name="26 Cuadro de texto">
                  <a:extLst>
                    <a:ext uri="{FF2B5EF4-FFF2-40B4-BE49-F238E27FC236}">
                      <a16:creationId xmlns:a16="http://schemas.microsoft.com/office/drawing/2014/main" id="{D3D2D176-3548-4E3F-B7F0-57418C85B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945" y="1933949"/>
                  <a:ext cx="373033" cy="31442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28 Cuadro de texto">
                  <a:extLst>
                    <a:ext uri="{FF2B5EF4-FFF2-40B4-BE49-F238E27FC236}">
                      <a16:creationId xmlns:a16="http://schemas.microsoft.com/office/drawing/2014/main" id="{DA651991-6658-485D-8355-43F35CD382A7}"/>
                    </a:ext>
                  </a:extLst>
                </p:cNvPr>
                <p:cNvSpPr txBox="1"/>
                <p:nvPr/>
              </p:nvSpPr>
              <p:spPr>
                <a:xfrm>
                  <a:off x="5712050" y="2591799"/>
                  <a:ext cx="373033" cy="314425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15" name="28 Cuadro de texto">
                  <a:extLst>
                    <a:ext uri="{FF2B5EF4-FFF2-40B4-BE49-F238E27FC236}">
                      <a16:creationId xmlns:a16="http://schemas.microsoft.com/office/drawing/2014/main" id="{DA651991-6658-485D-8355-43F35CD38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050" y="2591799"/>
                  <a:ext cx="373033" cy="31442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25 Cuadro de texto">
                  <a:extLst>
                    <a:ext uri="{FF2B5EF4-FFF2-40B4-BE49-F238E27FC236}">
                      <a16:creationId xmlns:a16="http://schemas.microsoft.com/office/drawing/2014/main" id="{AA6689E5-9707-441E-A58C-88C06BCB84A7}"/>
                    </a:ext>
                  </a:extLst>
                </p:cNvPr>
                <p:cNvSpPr txBox="1"/>
                <p:nvPr/>
              </p:nvSpPr>
              <p:spPr>
                <a:xfrm>
                  <a:off x="5433402" y="2964523"/>
                  <a:ext cx="372702" cy="34349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16" name="25 Cuadro de texto">
                  <a:extLst>
                    <a:ext uri="{FF2B5EF4-FFF2-40B4-BE49-F238E27FC236}">
                      <a16:creationId xmlns:a16="http://schemas.microsoft.com/office/drawing/2014/main" id="{AA6689E5-9707-441E-A58C-88C06BCB84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402" y="2964523"/>
                  <a:ext cx="372702" cy="343499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25 Cuadro de texto">
                  <a:extLst>
                    <a:ext uri="{FF2B5EF4-FFF2-40B4-BE49-F238E27FC236}">
                      <a16:creationId xmlns:a16="http://schemas.microsoft.com/office/drawing/2014/main" id="{5DBDA3EE-E9D2-4197-AEEA-CF1367B36988}"/>
                    </a:ext>
                  </a:extLst>
                </p:cNvPr>
                <p:cNvSpPr txBox="1"/>
                <p:nvPr/>
              </p:nvSpPr>
              <p:spPr>
                <a:xfrm>
                  <a:off x="5755564" y="2991503"/>
                  <a:ext cx="372702" cy="34349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17" name="25 Cuadro de texto">
                  <a:extLst>
                    <a:ext uri="{FF2B5EF4-FFF2-40B4-BE49-F238E27FC236}">
                      <a16:creationId xmlns:a16="http://schemas.microsoft.com/office/drawing/2014/main" id="{5DBDA3EE-E9D2-4197-AEEA-CF1367B36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564" y="2991503"/>
                  <a:ext cx="372702" cy="343499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25 Cuadro de texto">
                  <a:extLst>
                    <a:ext uri="{FF2B5EF4-FFF2-40B4-BE49-F238E27FC236}">
                      <a16:creationId xmlns:a16="http://schemas.microsoft.com/office/drawing/2014/main" id="{94C423D4-53C3-447A-A872-CBC6AD6766D0}"/>
                    </a:ext>
                  </a:extLst>
                </p:cNvPr>
                <p:cNvSpPr txBox="1"/>
                <p:nvPr/>
              </p:nvSpPr>
              <p:spPr>
                <a:xfrm>
                  <a:off x="5976353" y="3488591"/>
                  <a:ext cx="372702" cy="34349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33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18" name="25 Cuadro de texto">
                  <a:extLst>
                    <a:ext uri="{FF2B5EF4-FFF2-40B4-BE49-F238E27FC236}">
                      <a16:creationId xmlns:a16="http://schemas.microsoft.com/office/drawing/2014/main" id="{94C423D4-53C3-447A-A872-CBC6AD676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353" y="3488591"/>
                  <a:ext cx="372702" cy="34349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17 Conector recto de flecha">
              <a:extLst>
                <a:ext uri="{FF2B5EF4-FFF2-40B4-BE49-F238E27FC236}">
                  <a16:creationId xmlns:a16="http://schemas.microsoft.com/office/drawing/2014/main" id="{ABE3D676-81A0-4FAF-B97F-7DBCB9091146}"/>
                </a:ext>
              </a:extLst>
            </p:cNvPr>
            <p:cNvCxnSpPr/>
            <p:nvPr/>
          </p:nvCxnSpPr>
          <p:spPr>
            <a:xfrm flipV="1">
              <a:off x="6978184" y="2223330"/>
              <a:ext cx="935045" cy="10558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13 Conector recto de flecha">
              <a:extLst>
                <a:ext uri="{FF2B5EF4-FFF2-40B4-BE49-F238E27FC236}">
                  <a16:creationId xmlns:a16="http://schemas.microsoft.com/office/drawing/2014/main" id="{3FE7C8CB-D13E-466B-B266-035B86CA32A5}"/>
                </a:ext>
              </a:extLst>
            </p:cNvPr>
            <p:cNvCxnSpPr>
              <a:endCxn id="206" idx="1"/>
            </p:cNvCxnSpPr>
            <p:nvPr/>
          </p:nvCxnSpPr>
          <p:spPr>
            <a:xfrm>
              <a:off x="6984489" y="1820862"/>
              <a:ext cx="941291" cy="97809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30 Cuadro de texto">
                  <a:extLst>
                    <a:ext uri="{FF2B5EF4-FFF2-40B4-BE49-F238E27FC236}">
                      <a16:creationId xmlns:a16="http://schemas.microsoft.com/office/drawing/2014/main" id="{C4D42097-C392-441C-95EB-A943614773A1}"/>
                    </a:ext>
                  </a:extLst>
                </p:cNvPr>
                <p:cNvSpPr txBox="1"/>
                <p:nvPr/>
              </p:nvSpPr>
              <p:spPr>
                <a:xfrm>
                  <a:off x="7123194" y="1868572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21" name="30 Cuadro de texto">
                  <a:extLst>
                    <a:ext uri="{FF2B5EF4-FFF2-40B4-BE49-F238E27FC236}">
                      <a16:creationId xmlns:a16="http://schemas.microsoft.com/office/drawing/2014/main" id="{C4D42097-C392-441C-95EB-A94361477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194" y="1868572"/>
                  <a:ext cx="372649" cy="343479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31 Cuadro de texto">
                  <a:extLst>
                    <a:ext uri="{FF2B5EF4-FFF2-40B4-BE49-F238E27FC236}">
                      <a16:creationId xmlns:a16="http://schemas.microsoft.com/office/drawing/2014/main" id="{B008CAB7-4960-45F4-AA5B-41857E4E2F84}"/>
                    </a:ext>
                  </a:extLst>
                </p:cNvPr>
                <p:cNvSpPr txBox="1"/>
                <p:nvPr/>
              </p:nvSpPr>
              <p:spPr>
                <a:xfrm>
                  <a:off x="7100756" y="2497509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22" name="31 Cuadro de texto">
                  <a:extLst>
                    <a:ext uri="{FF2B5EF4-FFF2-40B4-BE49-F238E27FC236}">
                      <a16:creationId xmlns:a16="http://schemas.microsoft.com/office/drawing/2014/main" id="{B008CAB7-4960-45F4-AA5B-41857E4E2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756" y="2497509"/>
                  <a:ext cx="372649" cy="343479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3" name="13 Conector recto de flecha">
              <a:extLst>
                <a:ext uri="{FF2B5EF4-FFF2-40B4-BE49-F238E27FC236}">
                  <a16:creationId xmlns:a16="http://schemas.microsoft.com/office/drawing/2014/main" id="{F4A97282-474B-4805-BBA2-26D5073899A3}"/>
                </a:ext>
              </a:extLst>
            </p:cNvPr>
            <p:cNvCxnSpPr>
              <a:endCxn id="206" idx="2"/>
            </p:cNvCxnSpPr>
            <p:nvPr/>
          </p:nvCxnSpPr>
          <p:spPr>
            <a:xfrm>
              <a:off x="7055095" y="2679732"/>
              <a:ext cx="823636" cy="232817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30 Cuadro de texto">
                  <a:extLst>
                    <a:ext uri="{FF2B5EF4-FFF2-40B4-BE49-F238E27FC236}">
                      <a16:creationId xmlns:a16="http://schemas.microsoft.com/office/drawing/2014/main" id="{F1DC6ED7-D8C4-4F05-8AD7-3852FA1BD694}"/>
                    </a:ext>
                  </a:extLst>
                </p:cNvPr>
                <p:cNvSpPr txBox="1"/>
                <p:nvPr/>
              </p:nvSpPr>
              <p:spPr>
                <a:xfrm>
                  <a:off x="7194478" y="2836716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</m:t>
                            </m:r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24" name="30 Cuadro de texto">
                  <a:extLst>
                    <a:ext uri="{FF2B5EF4-FFF2-40B4-BE49-F238E27FC236}">
                      <a16:creationId xmlns:a16="http://schemas.microsoft.com/office/drawing/2014/main" id="{F1DC6ED7-D8C4-4F05-8AD7-3852FA1BD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478" y="2836716"/>
                  <a:ext cx="372649" cy="343479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30 Cuadro de texto">
                  <a:extLst>
                    <a:ext uri="{FF2B5EF4-FFF2-40B4-BE49-F238E27FC236}">
                      <a16:creationId xmlns:a16="http://schemas.microsoft.com/office/drawing/2014/main" id="{7155733F-31B0-4282-8131-707F99EA8647}"/>
                    </a:ext>
                  </a:extLst>
                </p:cNvPr>
                <p:cNvSpPr txBox="1"/>
                <p:nvPr/>
              </p:nvSpPr>
              <p:spPr>
                <a:xfrm>
                  <a:off x="7246640" y="3175031"/>
                  <a:ext cx="372649" cy="343479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10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s-ES" sz="1100" b="0" i="1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32</m:t>
                            </m:r>
                          </m:sub>
                          <m:sup>
                            <m:r>
                              <a:rPr lang="es-E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ES" sz="110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25" name="30 Cuadro de texto">
                  <a:extLst>
                    <a:ext uri="{FF2B5EF4-FFF2-40B4-BE49-F238E27FC236}">
                      <a16:creationId xmlns:a16="http://schemas.microsoft.com/office/drawing/2014/main" id="{7155733F-31B0-4282-8131-707F99EA8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640" y="3175031"/>
                  <a:ext cx="372649" cy="343479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3115767-4CD0-41E8-9FD7-D61370C30B74}"/>
              </a:ext>
            </a:extLst>
          </p:cNvPr>
          <p:cNvGrpSpPr/>
          <p:nvPr/>
        </p:nvGrpSpPr>
        <p:grpSpPr>
          <a:xfrm>
            <a:off x="931085" y="2273040"/>
            <a:ext cx="2021907" cy="514440"/>
            <a:chOff x="4980060" y="4474163"/>
            <a:chExt cx="2021907" cy="514440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A17B6DB-6EB7-4ABE-82A5-F4384D2332C3}"/>
                </a:ext>
              </a:extLst>
            </p:cNvPr>
            <p:cNvSpPr/>
            <p:nvPr/>
          </p:nvSpPr>
          <p:spPr>
            <a:xfrm>
              <a:off x="4994863" y="4474163"/>
              <a:ext cx="2007104" cy="5144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44238FD8-59A6-4000-9642-46DB7112B7F5}"/>
                    </a:ext>
                  </a:extLst>
                </p:cNvPr>
                <p:cNvSpPr/>
                <p:nvPr/>
              </p:nvSpPr>
              <p:spPr>
                <a:xfrm>
                  <a:off x="4980060" y="4533339"/>
                  <a:ext cx="2002215" cy="4360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CO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s-CO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s-CO" b="1" i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s-CO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O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s-CO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  <m:sup>
                            <m:r>
                              <a:rPr lang="es-CO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p>
                          <m:sSupPr>
                            <m:ctrlP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s-CO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s-CO" b="1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44238FD8-59A6-4000-9642-46DB7112B7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060" y="4533339"/>
                  <a:ext cx="2002215" cy="436017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F55261FE-2508-41F6-B19A-F7AB270BC3F1}"/>
              </a:ext>
            </a:extLst>
          </p:cNvPr>
          <p:cNvGrpSpPr/>
          <p:nvPr/>
        </p:nvGrpSpPr>
        <p:grpSpPr>
          <a:xfrm>
            <a:off x="934148" y="2950560"/>
            <a:ext cx="2007104" cy="514440"/>
            <a:chOff x="350520" y="2597232"/>
            <a:chExt cx="2007104" cy="5144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CuadroTexto 110">
                  <a:extLst>
                    <a:ext uri="{FF2B5EF4-FFF2-40B4-BE49-F238E27FC236}">
                      <a16:creationId xmlns:a16="http://schemas.microsoft.com/office/drawing/2014/main" id="{FDAC43DB-5BAD-4C29-B03B-29CF8C456F56}"/>
                    </a:ext>
                  </a:extLst>
                </p:cNvPr>
                <p:cNvSpPr txBox="1"/>
                <p:nvPr/>
              </p:nvSpPr>
              <p:spPr>
                <a:xfrm>
                  <a:off x="380598" y="2732010"/>
                  <a:ext cx="1257395" cy="283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𝒂</m:t>
                            </m:r>
                          </m:e>
                          <m:sup>
                            <m:r>
                              <a:rPr lang="es-CO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CO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CO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s-CO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CO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CO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b="1"/>
                </a:p>
              </p:txBody>
            </p:sp>
          </mc:Choice>
          <mc:Fallback>
            <p:sp>
              <p:nvSpPr>
                <p:cNvPr id="111" name="CuadroTexto 110">
                  <a:extLst>
                    <a:ext uri="{FF2B5EF4-FFF2-40B4-BE49-F238E27FC236}">
                      <a16:creationId xmlns:a16="http://schemas.microsoft.com/office/drawing/2014/main" id="{FDAC43DB-5BAD-4C29-B03B-29CF8C456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98" y="2732010"/>
                  <a:ext cx="1257395" cy="283219"/>
                </a:xfrm>
                <a:prstGeom prst="rect">
                  <a:avLst/>
                </a:prstGeom>
                <a:blipFill>
                  <a:blip r:embed="rId37"/>
                  <a:stretch>
                    <a:fillRect l="-2913" t="-4255" r="-7282" b="-319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Rectángulo 112">
              <a:extLst>
                <a:ext uri="{FF2B5EF4-FFF2-40B4-BE49-F238E27FC236}">
                  <a16:creationId xmlns:a16="http://schemas.microsoft.com/office/drawing/2014/main" id="{98328169-E787-4CF3-A288-EC6BD59E1F23}"/>
                </a:ext>
              </a:extLst>
            </p:cNvPr>
            <p:cNvSpPr/>
            <p:nvPr/>
          </p:nvSpPr>
          <p:spPr>
            <a:xfrm>
              <a:off x="350520" y="2597232"/>
              <a:ext cx="2007104" cy="5144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B04CC641-EA5E-4929-8367-FDF5FF7D55D8}"/>
              </a:ext>
            </a:extLst>
          </p:cNvPr>
          <p:cNvGrpSpPr/>
          <p:nvPr/>
        </p:nvGrpSpPr>
        <p:grpSpPr>
          <a:xfrm>
            <a:off x="3707904" y="2276872"/>
            <a:ext cx="2055050" cy="514440"/>
            <a:chOff x="4980060" y="4474163"/>
            <a:chExt cx="2055050" cy="514440"/>
          </a:xfrm>
        </p:grpSpPr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2FD58F1F-4C3D-4975-9D5D-335458F2EFAF}"/>
                </a:ext>
              </a:extLst>
            </p:cNvPr>
            <p:cNvSpPr/>
            <p:nvPr/>
          </p:nvSpPr>
          <p:spPr>
            <a:xfrm>
              <a:off x="4994863" y="4474163"/>
              <a:ext cx="2007104" cy="5144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ángulo 122">
                  <a:extLst>
                    <a:ext uri="{FF2B5EF4-FFF2-40B4-BE49-F238E27FC236}">
                      <a16:creationId xmlns:a16="http://schemas.microsoft.com/office/drawing/2014/main" id="{C6D5FB2D-1B76-41EF-A294-A92B4D70B19D}"/>
                    </a:ext>
                  </a:extLst>
                </p:cNvPr>
                <p:cNvSpPr/>
                <p:nvPr/>
              </p:nvSpPr>
              <p:spPr>
                <a:xfrm>
                  <a:off x="4980060" y="4533339"/>
                  <a:ext cx="2055050" cy="4360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CO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s-CO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s-CO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s-CO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O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s-CO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  <m:sup>
                            <m:r>
                              <a:rPr lang="es-CO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p>
                          <m:sSupPr>
                            <m:ctrlP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CO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es-CO" b="1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23" name="Rectángulo 122">
                  <a:extLst>
                    <a:ext uri="{FF2B5EF4-FFF2-40B4-BE49-F238E27FC236}">
                      <a16:creationId xmlns:a16="http://schemas.microsoft.com/office/drawing/2014/main" id="{C6D5FB2D-1B76-41EF-A294-A92B4D70B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060" y="4533339"/>
                  <a:ext cx="2055050" cy="43601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EFEFE6C4-F4DC-4552-8AE5-6FBC74D46424}"/>
              </a:ext>
            </a:extLst>
          </p:cNvPr>
          <p:cNvGrpSpPr/>
          <p:nvPr/>
        </p:nvGrpSpPr>
        <p:grpSpPr>
          <a:xfrm>
            <a:off x="3710967" y="2954392"/>
            <a:ext cx="2007104" cy="514440"/>
            <a:chOff x="350520" y="2597232"/>
            <a:chExt cx="2007104" cy="5144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CuadroTexto 124">
                  <a:extLst>
                    <a:ext uri="{FF2B5EF4-FFF2-40B4-BE49-F238E27FC236}">
                      <a16:creationId xmlns:a16="http://schemas.microsoft.com/office/drawing/2014/main" id="{ACBCCEBD-8600-4883-9E3F-ED25F998A934}"/>
                    </a:ext>
                  </a:extLst>
                </p:cNvPr>
                <p:cNvSpPr txBox="1"/>
                <p:nvPr/>
              </p:nvSpPr>
              <p:spPr>
                <a:xfrm>
                  <a:off x="380598" y="2732010"/>
                  <a:ext cx="1269386" cy="283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𝒂</m:t>
                            </m:r>
                          </m:e>
                          <m:sup>
                            <m:r>
                              <a:rPr lang="es-CO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s-CO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CO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s-CO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s-CO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s-CO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b="1"/>
                </a:p>
              </p:txBody>
            </p:sp>
          </mc:Choice>
          <mc:Fallback>
            <p:sp>
              <p:nvSpPr>
                <p:cNvPr id="125" name="CuadroTexto 124">
                  <a:extLst>
                    <a:ext uri="{FF2B5EF4-FFF2-40B4-BE49-F238E27FC236}">
                      <a16:creationId xmlns:a16="http://schemas.microsoft.com/office/drawing/2014/main" id="{ACBCCEBD-8600-4883-9E3F-ED25F998A9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98" y="2732010"/>
                  <a:ext cx="1269386" cy="283219"/>
                </a:xfrm>
                <a:prstGeom prst="rect">
                  <a:avLst/>
                </a:prstGeom>
                <a:blipFill>
                  <a:blip r:embed="rId39"/>
                  <a:stretch>
                    <a:fillRect l="-2404" t="-4348" r="-6731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5CA430BE-1CC5-45DC-8A33-AE6AEB53FC2D}"/>
                </a:ext>
              </a:extLst>
            </p:cNvPr>
            <p:cNvSpPr/>
            <p:nvPr/>
          </p:nvSpPr>
          <p:spPr>
            <a:xfrm>
              <a:off x="350520" y="2597232"/>
              <a:ext cx="2007104" cy="5144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F1657EFC-EEAB-4D06-B379-4CB7BB6DA026}"/>
              </a:ext>
            </a:extLst>
          </p:cNvPr>
          <p:cNvSpPr/>
          <p:nvPr/>
        </p:nvSpPr>
        <p:spPr>
          <a:xfrm>
            <a:off x="1421213" y="1862943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err="1">
                <a:solidFill>
                  <a:srgbClr val="002060"/>
                </a:solidFill>
              </a:rPr>
              <a:t>Capa</a:t>
            </a:r>
            <a:r>
              <a:rPr lang="en-US" b="1">
                <a:solidFill>
                  <a:srgbClr val="002060"/>
                </a:solidFill>
              </a:rPr>
              <a:t> 2</a:t>
            </a:r>
            <a:endParaRPr lang="es-CO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D18BEFB6-CE82-44D4-AD67-F97FC3E47723}"/>
              </a:ext>
            </a:extLst>
          </p:cNvPr>
          <p:cNvSpPr/>
          <p:nvPr/>
        </p:nvSpPr>
        <p:spPr>
          <a:xfrm>
            <a:off x="4126503" y="1862943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err="1">
                <a:solidFill>
                  <a:srgbClr val="002060"/>
                </a:solidFill>
              </a:rPr>
              <a:t>Capa</a:t>
            </a:r>
            <a:r>
              <a:rPr lang="en-US" b="1">
                <a:solidFill>
                  <a:srgbClr val="002060"/>
                </a:solidFill>
              </a:rPr>
              <a:t> 3</a:t>
            </a:r>
            <a:endParaRPr lang="es-CO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8DA14E0D-FEA7-4C47-BF2E-38B5E6E231BC}"/>
              </a:ext>
            </a:extLst>
          </p:cNvPr>
          <p:cNvSpPr/>
          <p:nvPr/>
        </p:nvSpPr>
        <p:spPr>
          <a:xfrm>
            <a:off x="6517866" y="1862943"/>
            <a:ext cx="2392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err="1">
                <a:solidFill>
                  <a:srgbClr val="002060"/>
                </a:solidFill>
              </a:rPr>
              <a:t>Capa</a:t>
            </a:r>
            <a:r>
              <a:rPr lang="en-US" b="1">
                <a:solidFill>
                  <a:srgbClr val="002060"/>
                </a:solidFill>
              </a:rPr>
              <a:t> </a:t>
            </a:r>
            <a:r>
              <a:rPr lang="en-US" b="1" i="1">
                <a:solidFill>
                  <a:srgbClr val="002060"/>
                </a:solidFill>
              </a:rPr>
              <a:t>l (</a:t>
            </a:r>
            <a:r>
              <a:rPr lang="en-US" b="1" i="1" err="1">
                <a:solidFill>
                  <a:srgbClr val="002060"/>
                </a:solidFill>
              </a:rPr>
              <a:t>cualquier</a:t>
            </a:r>
            <a:r>
              <a:rPr lang="en-US" b="1" i="1">
                <a:solidFill>
                  <a:srgbClr val="002060"/>
                </a:solidFill>
              </a:rPr>
              <a:t> </a:t>
            </a:r>
            <a:r>
              <a:rPr lang="en-US" b="1" i="1" err="1">
                <a:solidFill>
                  <a:srgbClr val="002060"/>
                </a:solidFill>
              </a:rPr>
              <a:t>Capa</a:t>
            </a:r>
            <a:r>
              <a:rPr lang="en-US" b="1" i="1">
                <a:solidFill>
                  <a:srgbClr val="002060"/>
                </a:solidFill>
              </a:rPr>
              <a:t>)</a:t>
            </a:r>
            <a:endParaRPr lang="es-CO" i="1"/>
          </a:p>
        </p:txBody>
      </p: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C482EE8D-7422-4EE8-ADDC-76D0013736B9}"/>
              </a:ext>
            </a:extLst>
          </p:cNvPr>
          <p:cNvGrpSpPr/>
          <p:nvPr/>
        </p:nvGrpSpPr>
        <p:grpSpPr>
          <a:xfrm>
            <a:off x="6520520" y="2295524"/>
            <a:ext cx="2292294" cy="514440"/>
            <a:chOff x="4980060" y="4474163"/>
            <a:chExt cx="2292294" cy="514440"/>
          </a:xfrm>
        </p:grpSpPr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FC5E69A4-61F2-43C3-BB98-292FC1D5B695}"/>
                </a:ext>
              </a:extLst>
            </p:cNvPr>
            <p:cNvSpPr/>
            <p:nvPr/>
          </p:nvSpPr>
          <p:spPr>
            <a:xfrm>
              <a:off x="4994862" y="4474163"/>
              <a:ext cx="2277491" cy="5144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ángulo 131">
                  <a:extLst>
                    <a:ext uri="{FF2B5EF4-FFF2-40B4-BE49-F238E27FC236}">
                      <a16:creationId xmlns:a16="http://schemas.microsoft.com/office/drawing/2014/main" id="{72301109-8F85-49A5-903A-7CB4D9732901}"/>
                    </a:ext>
                  </a:extLst>
                </p:cNvPr>
                <p:cNvSpPr/>
                <p:nvPr/>
              </p:nvSpPr>
              <p:spPr>
                <a:xfrm>
                  <a:off x="4980060" y="4533339"/>
                  <a:ext cx="2292294" cy="4402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CO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s-CO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s-CO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p>
                                </m:sSup>
                                <m:r>
                                  <a:rPr lang="es-CO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CO" b="1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s-CO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s-CO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b="1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  <m:sup>
                            <m:r>
                              <a:rPr lang="es-CO" b="1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p>
                          <m:sSupPr>
                            <m:ctrlP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s-CO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</m:oMath>
                    </m:oMathPara>
                  </a14:m>
                  <a:endParaRPr lang="es-CO" b="1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32" name="Rectángulo 131">
                  <a:extLst>
                    <a:ext uri="{FF2B5EF4-FFF2-40B4-BE49-F238E27FC236}">
                      <a16:creationId xmlns:a16="http://schemas.microsoft.com/office/drawing/2014/main" id="{72301109-8F85-49A5-903A-7CB4D97329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060" y="4533339"/>
                  <a:ext cx="2292294" cy="440249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A9100185-033F-4FDB-91D6-E394A409E208}"/>
              </a:ext>
            </a:extLst>
          </p:cNvPr>
          <p:cNvGrpSpPr/>
          <p:nvPr/>
        </p:nvGrpSpPr>
        <p:grpSpPr>
          <a:xfrm>
            <a:off x="6523583" y="2973044"/>
            <a:ext cx="2277490" cy="514440"/>
            <a:chOff x="350520" y="2597232"/>
            <a:chExt cx="2007104" cy="5144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CuadroTexto 133">
                  <a:extLst>
                    <a:ext uri="{FF2B5EF4-FFF2-40B4-BE49-F238E27FC236}">
                      <a16:creationId xmlns:a16="http://schemas.microsoft.com/office/drawing/2014/main" id="{E2E7C9B9-1516-4985-9856-9015D89B50B8}"/>
                    </a:ext>
                  </a:extLst>
                </p:cNvPr>
                <p:cNvSpPr txBox="1"/>
                <p:nvPr/>
              </p:nvSpPr>
              <p:spPr>
                <a:xfrm>
                  <a:off x="380598" y="2732010"/>
                  <a:ext cx="1153970" cy="2874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𝒂</m:t>
                            </m:r>
                          </m:e>
                          <m:sup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r>
                          <a:rPr lang="es-CO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CO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s-CO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r>
                          <a:rPr lang="es-CO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s-CO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s-CO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r>
                          <a:rPr lang="es-CO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CO" b="1"/>
                </a:p>
              </p:txBody>
            </p:sp>
          </mc:Choice>
          <mc:Fallback>
            <p:sp>
              <p:nvSpPr>
                <p:cNvPr id="134" name="CuadroTexto 133">
                  <a:extLst>
                    <a:ext uri="{FF2B5EF4-FFF2-40B4-BE49-F238E27FC236}">
                      <a16:creationId xmlns:a16="http://schemas.microsoft.com/office/drawing/2014/main" id="{E2E7C9B9-1516-4985-9856-9015D89B5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98" y="2732010"/>
                  <a:ext cx="1153970" cy="287451"/>
                </a:xfrm>
                <a:prstGeom prst="rect">
                  <a:avLst/>
                </a:prstGeom>
                <a:blipFill>
                  <a:blip r:embed="rId41"/>
                  <a:stretch>
                    <a:fillRect t="-8511" r="-465" b="-34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87E282C5-C341-4B82-B82B-62876B7D657B}"/>
                </a:ext>
              </a:extLst>
            </p:cNvPr>
            <p:cNvSpPr/>
            <p:nvPr/>
          </p:nvSpPr>
          <p:spPr>
            <a:xfrm>
              <a:off x="350520" y="2597232"/>
              <a:ext cx="2007104" cy="5144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72064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Funciones de Activación</a:t>
            </a:r>
            <a:endParaRPr lang="es-ES" sz="5200" b="1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75556" y="1916832"/>
                <a:ext cx="7992888" cy="4320480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r>
                  <a:rPr lang="en-US" sz="1800">
                    <a:latin typeface="+mj-lt"/>
                  </a:rPr>
                  <a:t>Función Sigmoidal:</a:t>
                </a:r>
              </a:p>
              <a:p>
                <a:pPr eaLnBrk="1" hangingPunct="1">
                  <a:buFontTx/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r>
                      <a:rPr lang="es-CO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s-ES" sz="2000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s-E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2000"/>
              </a:p>
              <a:p>
                <a:pPr marL="0" indent="0">
                  <a:buNone/>
                </a:pPr>
                <a:endParaRPr lang="en-US" sz="140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sz="1400">
                  <a:latin typeface="Cambria Math" pitchFamily="18" charset="0"/>
                  <a:ea typeface="Cambria Math" pitchFamily="18" charset="0"/>
                </a:endParaRPr>
              </a:p>
              <a:p>
                <a:pPr algn="just" eaLnBrk="1" hangingPunct="1">
                  <a:buFontTx/>
                  <a:buNone/>
                </a:pPr>
                <a:endParaRPr lang="en-US" sz="1800"/>
              </a:p>
              <a:p>
                <a:pPr algn="just" eaLnBrk="1" hangingPunct="1">
                  <a:buFontTx/>
                  <a:buNone/>
                </a:pPr>
                <a:endParaRPr lang="en-US" sz="1800"/>
              </a:p>
              <a:p>
                <a:pPr algn="just" eaLnBrk="1" hangingPunct="1">
                  <a:buFontTx/>
                  <a:buNone/>
                </a:pPr>
                <a:r>
                  <a:rPr lang="en-US" sz="1800" err="1"/>
                  <a:t>Función</a:t>
                </a:r>
                <a:r>
                  <a:rPr lang="en-US" sz="1800"/>
                  <a:t> </a:t>
                </a:r>
                <a:r>
                  <a:rPr lang="en-US" sz="1800" err="1"/>
                  <a:t>Tangente</a:t>
                </a:r>
                <a:r>
                  <a:rPr lang="en-US" sz="1800"/>
                  <a:t> </a:t>
                </a:r>
                <a:r>
                  <a:rPr lang="en-US" sz="1800" err="1"/>
                  <a:t>Hiperbólica</a:t>
                </a:r>
                <a:r>
                  <a:rPr lang="en-US" sz="1800"/>
                  <a:t>:</a:t>
                </a:r>
              </a:p>
              <a:p>
                <a:pPr eaLnBrk="1" hangingPunct="1">
                  <a:buFontTx/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sz="2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/>
                          </a:rPr>
                          <m:t>1</m:t>
                        </m:r>
                        <m:r>
                          <a:rPr lang="es-ES" sz="2000" b="0" i="1" smtClean="0">
                            <a:latin typeface="Cambria Math"/>
                          </a:rPr>
                          <m:t>− </m:t>
                        </m:r>
                        <m:sSup>
                          <m:sSup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s-E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es-ES" sz="20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s-E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2000"/>
              </a:p>
              <a:p>
                <a:pPr algn="just" eaLnBrk="1" hangingPunct="1">
                  <a:buFontTx/>
                  <a:buNone/>
                </a:pPr>
                <a:r>
                  <a:rPr lang="en-US" sz="2000"/>
                  <a:t>   </a:t>
                </a:r>
              </a:p>
            </p:txBody>
          </p:sp>
        </mc:Choice>
        <mc:Fallback>
          <p:sp>
            <p:nvSpPr>
              <p:cNvPr id="23556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75556" y="1916832"/>
                <a:ext cx="7992888" cy="4320480"/>
              </a:xfrm>
              <a:blipFill>
                <a:blip r:embed="rId3"/>
                <a:stretch>
                  <a:fillRect l="-610" t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6BB1D1F6-4ADD-4E2A-A3A9-5CA5DC47B0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095146"/>
            <a:ext cx="3314990" cy="207543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B4E0EED-ACE9-4459-9C6F-2DD871747D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21226"/>
            <a:ext cx="3314990" cy="226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1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>
          <a:xfrm>
            <a:off x="755576" y="270248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Funciones de Activación</a:t>
            </a:r>
            <a:endParaRPr lang="es-ES" sz="5200" b="1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Rectangle 11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75556" y="1916832"/>
                <a:ext cx="7992888" cy="4320480"/>
              </a:xfrm>
            </p:spPr>
            <p:txBody>
              <a:bodyPr/>
              <a:lstStyle/>
              <a:p>
                <a:pPr algn="just" eaLnBrk="1" hangingPunct="1">
                  <a:buFontTx/>
                  <a:buNone/>
                </a:pPr>
                <a:r>
                  <a:rPr lang="en-US" sz="1800">
                    <a:latin typeface="+mj-lt"/>
                  </a:rPr>
                  <a:t>Función RELU:</a:t>
                </a:r>
              </a:p>
              <a:p>
                <a:pPr algn="just" eaLnBrk="1" hangingPunct="1">
                  <a:buFontTx/>
                  <a:buNone/>
                </a:pPr>
                <a:endParaRPr lang="en-US" sz="1800">
                  <a:latin typeface="+mj-lt"/>
                </a:endParaRPr>
              </a:p>
              <a:p>
                <a:pPr eaLnBrk="1" hangingPunct="1">
                  <a:buFontTx/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r>
                      <a:rPr lang="es-CO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sz="2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CO" sz="2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endParaRPr lang="en-US" sz="140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sz="1400">
                  <a:latin typeface="Cambria Math" pitchFamily="18" charset="0"/>
                  <a:ea typeface="Cambria Math" pitchFamily="18" charset="0"/>
                </a:endParaRPr>
              </a:p>
              <a:p>
                <a:pPr algn="just" eaLnBrk="1" hangingPunct="1">
                  <a:buFontTx/>
                  <a:buNone/>
                </a:pPr>
                <a:endParaRPr lang="en-US" sz="1800"/>
              </a:p>
              <a:p>
                <a:pPr algn="just" eaLnBrk="1" hangingPunct="1">
                  <a:buFontTx/>
                  <a:buNone/>
                </a:pPr>
                <a:endParaRPr lang="en-US" sz="1800"/>
              </a:p>
              <a:p>
                <a:pPr algn="just" eaLnBrk="1" hangingPunct="1">
                  <a:buFontTx/>
                  <a:buNone/>
                </a:pPr>
                <a:r>
                  <a:rPr lang="en-US" sz="1800" err="1"/>
                  <a:t>Función</a:t>
                </a:r>
                <a:r>
                  <a:rPr lang="en-US" sz="1800"/>
                  <a:t> Leaky </a:t>
                </a:r>
                <a:r>
                  <a:rPr lang="en-US" sz="1800" err="1"/>
                  <a:t>Relu</a:t>
                </a:r>
                <a:r>
                  <a:rPr lang="en-US" sz="1800"/>
                  <a:t>:</a:t>
                </a:r>
              </a:p>
              <a:p>
                <a:pPr algn="just" eaLnBrk="1" hangingPunct="1">
                  <a:buFontTx/>
                  <a:buNone/>
                </a:pPr>
                <a:endParaRPr lang="en-US" sz="1800"/>
              </a:p>
              <a:p>
                <a:pPr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E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CO" sz="200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⁡(0.01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:pPr algn="just" eaLnBrk="1" hangingPunct="1">
                  <a:buFontTx/>
                  <a:buNone/>
                </a:pPr>
                <a:r>
                  <a:rPr lang="en-US" sz="2000"/>
                  <a:t>   </a:t>
                </a:r>
              </a:p>
            </p:txBody>
          </p:sp>
        </mc:Choice>
        <mc:Fallback>
          <p:sp>
            <p:nvSpPr>
              <p:cNvPr id="23556" name="Rectang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75556" y="1916832"/>
                <a:ext cx="7992888" cy="4320480"/>
              </a:xfrm>
              <a:blipFill>
                <a:blip r:embed="rId3"/>
                <a:stretch>
                  <a:fillRect l="-610" t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74D2D260-A55B-4517-A1FE-5B5007B530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85" y="1916832"/>
            <a:ext cx="2654788" cy="18109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005DE13-3BFA-48CD-AD5D-6B3F222B93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85" y="4005064"/>
            <a:ext cx="2654788" cy="18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>
          <a:xfrm>
            <a:off x="324302" y="138081"/>
            <a:ext cx="8197850" cy="1192212"/>
          </a:xfrm>
        </p:spPr>
        <p:txBody>
          <a:bodyPr>
            <a:normAutofit/>
          </a:bodyPr>
          <a:lstStyle/>
          <a:p>
            <a:r>
              <a:rPr lang="es-CO" sz="5200" b="1">
                <a:solidFill>
                  <a:srgbClr val="002060"/>
                </a:solidFill>
              </a:rPr>
              <a:t>Funciones de Error</a:t>
            </a:r>
            <a:endParaRPr lang="es-ES" sz="5200" b="1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11">
                <a:extLst>
                  <a:ext uri="{FF2B5EF4-FFF2-40B4-BE49-F238E27FC236}">
                    <a16:creationId xmlns:a16="http://schemas.microsoft.com/office/drawing/2014/main" id="{25617A75-9395-451A-B360-C8C9933418F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827584" y="1124744"/>
                <a:ext cx="7939861" cy="504056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1400" b="1" i="1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1400" b="1" i="1">
                    <a:solidFill>
                      <a:srgbClr val="FF0000"/>
                    </a:solidFill>
                  </a:rPr>
                  <a:t>Median Squared Error</a:t>
                </a:r>
              </a:p>
              <a:p>
                <a:pPr marL="0" indent="0">
                  <a:buNone/>
                </a:pPr>
                <a:endParaRPr lang="es-ES" sz="1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ℒ</m:t>
                      </m:r>
                      <m:d>
                        <m:dPr>
                          <m:ctrlPr>
                            <a:rPr lang="es-CO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/>
                        </a:rPr>
                        <m:t>𝒆</m:t>
                      </m:r>
                      <m:r>
                        <a:rPr lang="en-US" sz="1600" b="1" i="1">
                          <a:latin typeface="Cambria Math"/>
                        </a:rPr>
                        <m:t>(</m:t>
                      </m:r>
                      <m:r>
                        <a:rPr lang="en-US" sz="1600" b="1" i="1">
                          <a:latin typeface="Cambria Math"/>
                        </a:rPr>
                        <m:t>𝒏</m:t>
                      </m:r>
                      <m:r>
                        <a:rPr lang="en-US" sz="1600" b="1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1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6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s-CO" sz="16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1" i="1" dirty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s-CO" sz="16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ES" sz="1600" dirty="0"/>
                            <m:t> </m:t>
                          </m:r>
                        </m:e>
                        <m:sup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ES" sz="1600"/>
              </a:p>
              <a:p>
                <a:pPr marL="0" indent="0">
                  <a:buNone/>
                </a:pPr>
                <a:endParaRPr lang="es-ES" sz="12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s-ES" sz="1600"/>
                  <a:t> Salidas deseadas de la red para el patrón </a:t>
                </a:r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ES" sz="1600"/>
              </a:p>
              <a:p>
                <a:pPr marL="0" indent="0">
                  <a:buNone/>
                </a:pPr>
                <a:r>
                  <a:rPr lang="es-CO" sz="1600"/>
                  <a:t>Y</a:t>
                </a:r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O" sz="1600" i="1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s-ES" sz="1600"/>
                  <a:t> Vector de salida de la red para el patrón </a:t>
                </a:r>
                <a14:m>
                  <m:oMath xmlns:m="http://schemas.openxmlformats.org/officeDocument/2006/math">
                    <m:r>
                      <a:rPr lang="es-CO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ES" sz="1600"/>
              </a:p>
              <a:p>
                <a:pPr marL="0" indent="0">
                  <a:buNone/>
                </a:pPr>
                <a:endParaRPr lang="es-ES" sz="1200"/>
              </a:p>
              <a:p>
                <a:pPr marL="0" indent="0">
                  <a:buNone/>
                </a:pPr>
                <a:endParaRPr lang="es-ES" sz="1200"/>
              </a:p>
              <a:p>
                <a:pPr marL="0" indent="0">
                  <a:buNone/>
                </a:pPr>
                <a:r>
                  <a:rPr lang="en-US" sz="1400" b="1" i="1">
                    <a:solidFill>
                      <a:srgbClr val="FF0000"/>
                    </a:solidFill>
                  </a:rPr>
                  <a:t>Logistic Regression Loss Function</a:t>
                </a:r>
              </a:p>
              <a:p>
                <a:pPr marL="0" indent="0">
                  <a:buNone/>
                </a:pPr>
                <a:endParaRPr lang="en-US" sz="1400" b="1" i="1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ℒ</m:t>
                      </m:r>
                      <m:d>
                        <m:d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s-CO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/>
                        </a:rPr>
                        <m:t>𝒆</m:t>
                      </m:r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600" b="1" i="1">
                          <a:latin typeface="Cambria Math"/>
                        </a:rPr>
                        <m:t>=</m:t>
                      </m:r>
                      <m:r>
                        <a:rPr lang="es-CO" sz="1600" b="1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s-CO" sz="1600" b="1" i="1">
                          <a:latin typeface="Cambria Math" panose="02040503050406030204" pitchFamily="18" charset="0"/>
                        </a:rPr>
                        <m:t>𝑺</m:t>
                      </m:r>
                      <m:func>
                        <m:func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r>
                        <a:rPr lang="es-CO" sz="16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6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CO" sz="16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1600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s-CO" sz="1600" b="1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CO" sz="1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1600" b="1"/>
              </a:p>
              <a:p>
                <a:pPr marL="0" indent="0">
                  <a:buNone/>
                </a:pPr>
                <a:endParaRPr lang="en-US" sz="1200" b="1"/>
              </a:p>
              <a:p>
                <a:pPr marL="0" indent="0">
                  <a:buNone/>
                </a:pPr>
                <a:endParaRPr lang="es-ES" sz="1200"/>
              </a:p>
              <a:p>
                <a:pPr marL="0" indent="0">
                  <a:buNone/>
                </a:pPr>
                <a:r>
                  <a:rPr lang="en-US" sz="1400" b="1" i="1">
                    <a:solidFill>
                      <a:srgbClr val="FF0000"/>
                    </a:solidFill>
                  </a:rPr>
                  <a:t>Cost Function</a:t>
                </a:r>
              </a:p>
              <a:p>
                <a:pPr marL="0" indent="0">
                  <a:buNone/>
                </a:pPr>
                <a:endParaRPr lang="es-ES" sz="1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s-CO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CO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/>
                        </a:rPr>
                        <m:t>𝑬</m:t>
                      </m:r>
                      <m:r>
                        <a:rPr lang="en-US" sz="16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>
                              <a:latin typeface="Cambria Math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s-E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>
                              <a:latin typeface="Cambria Math"/>
                            </a:rPr>
                            <m:t>=</m:t>
                          </m:r>
                          <m:r>
                            <a:rPr lang="en-US" sz="16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>
                              <a:latin typeface="Cambria Math"/>
                            </a:rPr>
                            <m:t>𝑵</m:t>
                          </m:r>
                        </m:sup>
                        <m:e>
                          <m:r>
                            <a:rPr lang="en-US" sz="1600" b="1" i="1">
                              <a:latin typeface="Cambria Math"/>
                            </a:rPr>
                            <m:t>ℒ</m:t>
                          </m:r>
                          <m:d>
                            <m:dPr>
                              <m:ctrlPr>
                                <a:rPr lang="es-CO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  <m:r>
                            <a:rPr lang="es-CO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1">
                                  <a:latin typeface="Cambria Math"/>
                                </a:rPr>
                                <m:t>𝑵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s-E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600" b="1" i="1"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ES" sz="1600"/>
              </a:p>
            </p:txBody>
          </p:sp>
        </mc:Choice>
        <mc:Fallback>
          <p:sp>
            <p:nvSpPr>
              <p:cNvPr id="6" name="Rectangle 11">
                <a:extLst>
                  <a:ext uri="{FF2B5EF4-FFF2-40B4-BE49-F238E27FC236}">
                    <a16:creationId xmlns:a16="http://schemas.microsoft.com/office/drawing/2014/main" id="{25617A75-9395-451A-B360-C8C993341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827584" y="1124744"/>
                <a:ext cx="7939861" cy="5040560"/>
              </a:xfrm>
              <a:blipFill>
                <a:blip r:embed="rId3"/>
                <a:stretch>
                  <a:fillRect l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7AE9594A-E2E2-4142-88E0-80B74F316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385" y="2817744"/>
            <a:ext cx="3827772" cy="181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16260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PresentacionITM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8B683BD6848A45A511B69A7E72A69C" ma:contentTypeVersion="5" ma:contentTypeDescription="Create a new document." ma:contentTypeScope="" ma:versionID="db9d73a991bcd2bd3aef6ee6ee5d8a7a">
  <xsd:schema xmlns:xsd="http://www.w3.org/2001/XMLSchema" xmlns:xs="http://www.w3.org/2001/XMLSchema" xmlns:p="http://schemas.microsoft.com/office/2006/metadata/properties" xmlns:ns2="8d2c652f-af43-4080-a245-e7af78450a47" targetNamespace="http://schemas.microsoft.com/office/2006/metadata/properties" ma:root="true" ma:fieldsID="5e69b323d1a3253b734778b3ab02c35d" ns2:_="">
    <xsd:import namespace="8d2c652f-af43-4080-a245-e7af78450a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c652f-af43-4080-a245-e7af78450a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13B66F-D517-454E-BD70-651B08E69E4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8A45E4-EE8F-437D-B33C-C7EBDBB401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1E6025-B100-48C5-9EE0-4D8489854999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22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PlantillaPresentacionITM2012</vt:lpstr>
      <vt:lpstr>Diplomado “Fundamentos y Aplicaciones de DeepLearning”</vt:lpstr>
      <vt:lpstr>Introducción a las Redes Neuronales PROFUNDAS</vt:lpstr>
      <vt:lpstr>Perceptron Multicapa</vt:lpstr>
      <vt:lpstr>FORWARD</vt:lpstr>
      <vt:lpstr>FORWARD</vt:lpstr>
      <vt:lpstr>FORWARD</vt:lpstr>
      <vt:lpstr>Funciones de Activación</vt:lpstr>
      <vt:lpstr>Funciones de Activación</vt:lpstr>
      <vt:lpstr>Funciones de Error</vt:lpstr>
      <vt:lpstr>Descenso del Gradiente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FORWARD</vt:lpstr>
      <vt:lpstr>FORWARD-BACKWARD</vt:lpstr>
    </vt:vector>
  </TitlesOfParts>
  <Company>Arcos Dorados Argentina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ZigBee Profile Specification for Mobile Robotics</dc:title>
  <dc:creator>Colossus User</dc:creator>
  <cp:revision>1</cp:revision>
  <dcterms:created xsi:type="dcterms:W3CDTF">2012-05-13T03:15:58Z</dcterms:created>
  <dcterms:modified xsi:type="dcterms:W3CDTF">2020-06-09T02:12:06Z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0x0101000D8B683BD6848A45A511B69A7E72A69C</vt:lpwstr>
  </property>
</Properties>
</file>