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9"/>
  </p:notesMasterIdLst>
  <p:handoutMasterIdLst>
    <p:handoutMasterId r:id="rId40"/>
  </p:handoutMasterIdLst>
  <p:sldIdLst>
    <p:sldId id="299" r:id="rId2"/>
    <p:sldId id="256" r:id="rId3"/>
    <p:sldId id="298" r:id="rId4"/>
    <p:sldId id="597" r:id="rId5"/>
    <p:sldId id="598" r:id="rId6"/>
    <p:sldId id="472" r:id="rId7"/>
    <p:sldId id="599" r:id="rId8"/>
    <p:sldId id="602" r:id="rId9"/>
    <p:sldId id="600" r:id="rId10"/>
    <p:sldId id="601" r:id="rId11"/>
    <p:sldId id="603" r:id="rId12"/>
    <p:sldId id="604" r:id="rId13"/>
    <p:sldId id="605" r:id="rId14"/>
    <p:sldId id="268" r:id="rId15"/>
    <p:sldId id="606" r:id="rId16"/>
    <p:sldId id="607" r:id="rId17"/>
    <p:sldId id="507" r:id="rId18"/>
    <p:sldId id="608" r:id="rId19"/>
    <p:sldId id="508" r:id="rId20"/>
    <p:sldId id="520" r:id="rId21"/>
    <p:sldId id="474" r:id="rId22"/>
    <p:sldId id="609" r:id="rId23"/>
    <p:sldId id="537" r:id="rId24"/>
    <p:sldId id="538" r:id="rId25"/>
    <p:sldId id="540" r:id="rId26"/>
    <p:sldId id="542" r:id="rId27"/>
    <p:sldId id="543" r:id="rId28"/>
    <p:sldId id="594" r:id="rId29"/>
    <p:sldId id="545" r:id="rId30"/>
    <p:sldId id="546" r:id="rId31"/>
    <p:sldId id="549" r:id="rId32"/>
    <p:sldId id="552" r:id="rId33"/>
    <p:sldId id="553" r:id="rId34"/>
    <p:sldId id="554" r:id="rId35"/>
    <p:sldId id="555" r:id="rId36"/>
    <p:sldId id="556" r:id="rId37"/>
    <p:sldId id="61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0" autoAdjust="0"/>
    <p:restoredTop sz="94660"/>
  </p:normalViewPr>
  <p:slideViewPr>
    <p:cSldViewPr snapToGrid="0">
      <p:cViewPr varScale="1">
        <p:scale>
          <a:sx n="86" d="100"/>
          <a:sy n="86" d="100"/>
        </p:scale>
        <p:origin x="542"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EC78FD-90BF-481A-82A6-ED6961C297FF}" type="datetimeFigureOut">
              <a:rPr lang="es-CO" smtClean="0"/>
              <a:t>1/06/2020</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9FF79E-A453-4C15-8DF1-1E9ED8D71528}" type="slidenum">
              <a:rPr lang="es-CO" smtClean="0"/>
              <a:t>‹Nº›</a:t>
            </a:fld>
            <a:endParaRPr lang="es-CO"/>
          </a:p>
        </p:txBody>
      </p:sp>
    </p:spTree>
    <p:extLst>
      <p:ext uri="{BB962C8B-B14F-4D97-AF65-F5344CB8AC3E}">
        <p14:creationId xmlns:p14="http://schemas.microsoft.com/office/powerpoint/2010/main" val="2177658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38E6-599B-45A5-9A57-AC3CFF4F58D0}" type="datetimeFigureOut">
              <a:rPr lang="es-CO" smtClean="0"/>
              <a:t>1/06/2020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4C5FF-9D64-4404-B349-C721E5234133}" type="slidenum">
              <a:rPr lang="es-CO" smtClean="0"/>
              <a:t>‹Nº›</a:t>
            </a:fld>
            <a:endParaRPr lang="es-CO"/>
          </a:p>
        </p:txBody>
      </p:sp>
    </p:spTree>
    <p:extLst>
      <p:ext uri="{BB962C8B-B14F-4D97-AF65-F5344CB8AC3E}">
        <p14:creationId xmlns:p14="http://schemas.microsoft.com/office/powerpoint/2010/main" val="282243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TextShape 1"/>
          <p:cNvSpPr txBox="1"/>
          <p:nvPr/>
        </p:nvSpPr>
        <p:spPr>
          <a:xfrm>
            <a:off x="3884760" y="8685360"/>
            <a:ext cx="2971440" cy="456840"/>
          </a:xfrm>
          <a:prstGeom prst="rect">
            <a:avLst/>
          </a:prstGeom>
          <a:noFill/>
          <a:ln>
            <a:noFill/>
          </a:ln>
        </p:spPr>
        <p:txBody>
          <a:bodyPr anchor="b"/>
          <a:lstStyle/>
          <a:p>
            <a:pPr algn="r">
              <a:lnSpc>
                <a:spcPct val="100000"/>
              </a:lnSpc>
            </a:pPr>
            <a:fld id="{5547E11A-AEDD-4C22-9CFE-D6A594B90204}" type="slidenum">
              <a:rPr lang="es-CO" sz="1200" b="0" strike="noStrike" spc="-1">
                <a:solidFill>
                  <a:srgbClr val="000000"/>
                </a:solidFill>
                <a:uFill>
                  <a:solidFill>
                    <a:srgbClr val="FFFFFF"/>
                  </a:solidFill>
                </a:uFill>
                <a:latin typeface="Arial"/>
              </a:rPr>
              <a:t>4</a:t>
            </a:fld>
            <a:endParaRPr lang="es-CO" sz="1400" b="0" strike="noStrike" spc="-1">
              <a:solidFill>
                <a:srgbClr val="000000"/>
              </a:solidFill>
              <a:uFill>
                <a:solidFill>
                  <a:srgbClr val="FFFFFF"/>
                </a:solidFill>
              </a:uFill>
              <a:latin typeface="Times New Roman"/>
            </a:endParaRPr>
          </a:p>
        </p:txBody>
      </p:sp>
      <p:sp>
        <p:nvSpPr>
          <p:cNvPr id="1256" name="PlaceHolder 2"/>
          <p:cNvSpPr>
            <a:spLocks noGrp="1"/>
          </p:cNvSpPr>
          <p:nvPr>
            <p:ph type="body"/>
          </p:nvPr>
        </p:nvSpPr>
        <p:spPr>
          <a:xfrm>
            <a:off x="685800" y="4343400"/>
            <a:ext cx="5486040" cy="4114440"/>
          </a:xfrm>
          <a:prstGeom prst="rect">
            <a:avLst/>
          </a:prstGeom>
        </p:spPr>
        <p:txBody>
          <a:bodyPr/>
          <a:lstStyle/>
          <a:p>
            <a:endParaRPr lang="es-CO"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0956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947186-941B-3446-A256-EDFFE9101F4F}" type="slidenum">
              <a:rPr lang="en-US"/>
              <a:pPr/>
              <a:t>13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008759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BF5800D-3179-E040-8AB0-9B6A77C82426}" type="slidenum">
              <a:rPr lang="en-US"/>
              <a:pPr/>
              <a:t>14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78138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BF5800D-3179-E040-8AB0-9B6A77C82426}"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426421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BF5800D-3179-E040-8AB0-9B6A77C82426}" type="slidenum">
              <a:rPr lang="en-US"/>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2869424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17</a:t>
            </a:fld>
            <a:endParaRPr lang="es-E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dirty="0">
              <a:latin typeface="Arial" pitchFamily="34" charset="0"/>
            </a:endParaRPr>
          </a:p>
        </p:txBody>
      </p:sp>
    </p:spTree>
    <p:extLst>
      <p:ext uri="{BB962C8B-B14F-4D97-AF65-F5344CB8AC3E}">
        <p14:creationId xmlns:p14="http://schemas.microsoft.com/office/powerpoint/2010/main" val="173365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18</a:t>
            </a:fld>
            <a:endParaRPr lang="es-E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dirty="0">
              <a:latin typeface="Arial" pitchFamily="34" charset="0"/>
            </a:endParaRPr>
          </a:p>
        </p:txBody>
      </p:sp>
    </p:spTree>
    <p:extLst>
      <p:ext uri="{BB962C8B-B14F-4D97-AF65-F5344CB8AC3E}">
        <p14:creationId xmlns:p14="http://schemas.microsoft.com/office/powerpoint/2010/main" val="228420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19</a:t>
            </a:fld>
            <a:endParaRPr lang="es-E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dirty="0">
              <a:latin typeface="Arial" pitchFamily="34" charset="0"/>
            </a:endParaRPr>
          </a:p>
        </p:txBody>
      </p:sp>
    </p:spTree>
    <p:extLst>
      <p:ext uri="{BB962C8B-B14F-4D97-AF65-F5344CB8AC3E}">
        <p14:creationId xmlns:p14="http://schemas.microsoft.com/office/powerpoint/2010/main" val="238600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20</a:t>
            </a:fld>
            <a:endParaRPr lang="es-E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dirty="0">
              <a:latin typeface="Arial" pitchFamily="34" charset="0"/>
            </a:endParaRPr>
          </a:p>
        </p:txBody>
      </p:sp>
    </p:spTree>
    <p:extLst>
      <p:ext uri="{BB962C8B-B14F-4D97-AF65-F5344CB8AC3E}">
        <p14:creationId xmlns:p14="http://schemas.microsoft.com/office/powerpoint/2010/main" val="2386000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23</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4252894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24</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161615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TextShape 1"/>
          <p:cNvSpPr txBox="1"/>
          <p:nvPr/>
        </p:nvSpPr>
        <p:spPr>
          <a:xfrm>
            <a:off x="3884760" y="8685360"/>
            <a:ext cx="2971440" cy="456840"/>
          </a:xfrm>
          <a:prstGeom prst="rect">
            <a:avLst/>
          </a:prstGeom>
          <a:noFill/>
          <a:ln>
            <a:noFill/>
          </a:ln>
        </p:spPr>
        <p:txBody>
          <a:bodyPr anchor="b"/>
          <a:lstStyle/>
          <a:p>
            <a:pPr algn="r">
              <a:lnSpc>
                <a:spcPct val="100000"/>
              </a:lnSpc>
            </a:pPr>
            <a:fld id="{5547E11A-AEDD-4C22-9CFE-D6A594B90204}" type="slidenum">
              <a:rPr lang="es-CO" sz="1200" b="0" strike="noStrike" spc="-1">
                <a:solidFill>
                  <a:srgbClr val="000000"/>
                </a:solidFill>
                <a:uFill>
                  <a:solidFill>
                    <a:srgbClr val="FFFFFF"/>
                  </a:solidFill>
                </a:uFill>
                <a:latin typeface="Arial"/>
              </a:rPr>
              <a:t>5</a:t>
            </a:fld>
            <a:endParaRPr lang="es-CO" sz="1400" b="0" strike="noStrike" spc="-1">
              <a:solidFill>
                <a:srgbClr val="000000"/>
              </a:solidFill>
              <a:uFill>
                <a:solidFill>
                  <a:srgbClr val="FFFFFF"/>
                </a:solidFill>
              </a:uFill>
              <a:latin typeface="Times New Roman"/>
            </a:endParaRPr>
          </a:p>
        </p:txBody>
      </p:sp>
      <p:sp>
        <p:nvSpPr>
          <p:cNvPr id="1256" name="PlaceHolder 2"/>
          <p:cNvSpPr>
            <a:spLocks noGrp="1"/>
          </p:cNvSpPr>
          <p:nvPr>
            <p:ph type="body"/>
          </p:nvPr>
        </p:nvSpPr>
        <p:spPr>
          <a:xfrm>
            <a:off x="685800" y="4343400"/>
            <a:ext cx="5486040" cy="4114440"/>
          </a:xfrm>
          <a:prstGeom prst="rect">
            <a:avLst/>
          </a:prstGeom>
        </p:spPr>
        <p:txBody>
          <a:bodyPr/>
          <a:lstStyle/>
          <a:p>
            <a:endParaRPr lang="es-CO"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76904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25</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907208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26</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1263431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27</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4059625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28</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1842084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29</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1094688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30</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3064017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31</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3984338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32</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46152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33</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2640748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34</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dirty="0">
              <a:latin typeface="Arial" pitchFamily="34" charset="0"/>
            </a:endParaRPr>
          </a:p>
        </p:txBody>
      </p:sp>
    </p:spTree>
    <p:extLst>
      <p:ext uri="{BB962C8B-B14F-4D97-AF65-F5344CB8AC3E}">
        <p14:creationId xmlns:p14="http://schemas.microsoft.com/office/powerpoint/2010/main" val="289538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6</a:t>
            </a:fld>
            <a:endParaRPr lang="es-E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a:p>
        </p:txBody>
      </p:sp>
    </p:spTree>
    <p:extLst>
      <p:ext uri="{BB962C8B-B14F-4D97-AF65-F5344CB8AC3E}">
        <p14:creationId xmlns:p14="http://schemas.microsoft.com/office/powerpoint/2010/main" val="1794708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35</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1597211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36</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1775724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EBE7F2-4646-42AA-B13F-2381F0942633}" type="slidenum">
              <a:rPr lang="es-ES" smtClean="0"/>
              <a:pPr eaLnBrk="1" hangingPunct="1"/>
              <a:t>37</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atin typeface="Arial" pitchFamily="34" charset="0"/>
            </a:endParaRPr>
          </a:p>
        </p:txBody>
      </p:sp>
    </p:spTree>
    <p:extLst>
      <p:ext uri="{BB962C8B-B14F-4D97-AF65-F5344CB8AC3E}">
        <p14:creationId xmlns:p14="http://schemas.microsoft.com/office/powerpoint/2010/main" val="89214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7</a:t>
            </a:fld>
            <a:endParaRPr lang="es-E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a:p>
        </p:txBody>
      </p:sp>
    </p:spTree>
    <p:extLst>
      <p:ext uri="{BB962C8B-B14F-4D97-AF65-F5344CB8AC3E}">
        <p14:creationId xmlns:p14="http://schemas.microsoft.com/office/powerpoint/2010/main" val="116371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8</a:t>
            </a:fld>
            <a:endParaRPr lang="es-E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a:p>
        </p:txBody>
      </p:sp>
    </p:spTree>
    <p:extLst>
      <p:ext uri="{BB962C8B-B14F-4D97-AF65-F5344CB8AC3E}">
        <p14:creationId xmlns:p14="http://schemas.microsoft.com/office/powerpoint/2010/main" val="3197504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9</a:t>
            </a:fld>
            <a:endParaRPr lang="es-E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a:p>
        </p:txBody>
      </p:sp>
    </p:spTree>
    <p:extLst>
      <p:ext uri="{BB962C8B-B14F-4D97-AF65-F5344CB8AC3E}">
        <p14:creationId xmlns:p14="http://schemas.microsoft.com/office/powerpoint/2010/main" val="400145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947186-941B-3446-A256-EDFFE9101F4F}"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39778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11</a:t>
            </a:fld>
            <a:endParaRPr lang="es-E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a:p>
        </p:txBody>
      </p:sp>
    </p:spTree>
    <p:extLst>
      <p:ext uri="{BB962C8B-B14F-4D97-AF65-F5344CB8AC3E}">
        <p14:creationId xmlns:p14="http://schemas.microsoft.com/office/powerpoint/2010/main" val="407641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12</a:t>
            </a:fld>
            <a:endParaRPr lang="es-E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a:p>
        </p:txBody>
      </p:sp>
    </p:spTree>
    <p:extLst>
      <p:ext uri="{BB962C8B-B14F-4D97-AF65-F5344CB8AC3E}">
        <p14:creationId xmlns:p14="http://schemas.microsoft.com/office/powerpoint/2010/main" val="249464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82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330"/>
            </a:lvl1pPr>
            <a:lvl2pPr marL="443927" indent="0" algn="ctr">
              <a:buNone/>
              <a:defRPr sz="1942"/>
            </a:lvl2pPr>
            <a:lvl3pPr marL="887855" indent="0" algn="ctr">
              <a:buNone/>
              <a:defRPr sz="1748"/>
            </a:lvl3pPr>
            <a:lvl4pPr marL="1331782" indent="0" algn="ctr">
              <a:buNone/>
              <a:defRPr sz="1554"/>
            </a:lvl4pPr>
            <a:lvl5pPr marL="1775710" indent="0" algn="ctr">
              <a:buNone/>
              <a:defRPr sz="1554"/>
            </a:lvl5pPr>
            <a:lvl6pPr marL="2219637" indent="0" algn="ctr">
              <a:buNone/>
              <a:defRPr sz="1554"/>
            </a:lvl6pPr>
            <a:lvl7pPr marL="2663565" indent="0" algn="ctr">
              <a:buNone/>
              <a:defRPr sz="1554"/>
            </a:lvl7pPr>
            <a:lvl8pPr marL="3107492" indent="0" algn="ctr">
              <a:buNone/>
              <a:defRPr sz="1554"/>
            </a:lvl8pPr>
            <a:lvl9pPr marL="3551420" indent="0" algn="ctr">
              <a:buNone/>
              <a:defRPr sz="155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5706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910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1"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6331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33400"/>
            <a:ext cx="10972800"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914400" y="1676401"/>
            <a:ext cx="5080000" cy="44497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76401"/>
            <a:ext cx="5080000" cy="44497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4F31CCE-7511-4736-B6EF-992DAD7904FE}" type="slidenum">
              <a:rPr lang="en-US"/>
              <a:pPr>
                <a:defRPr/>
              </a:pPr>
              <a:t>‹Nº›</a:t>
            </a:fld>
            <a:endParaRPr lang="en-US" dirty="0"/>
          </a:p>
        </p:txBody>
      </p:sp>
    </p:spTree>
    <p:extLst>
      <p:ext uri="{BB962C8B-B14F-4D97-AF65-F5344CB8AC3E}">
        <p14:creationId xmlns:p14="http://schemas.microsoft.com/office/powerpoint/2010/main" val="51762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854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582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330">
                <a:solidFill>
                  <a:schemeClr val="tx1"/>
                </a:solidFill>
              </a:defRPr>
            </a:lvl1pPr>
            <a:lvl2pPr marL="443927" indent="0">
              <a:buNone/>
              <a:defRPr sz="1942">
                <a:solidFill>
                  <a:schemeClr val="tx1">
                    <a:tint val="75000"/>
                  </a:schemeClr>
                </a:solidFill>
              </a:defRPr>
            </a:lvl2pPr>
            <a:lvl3pPr marL="887855" indent="0">
              <a:buNone/>
              <a:defRPr sz="1748">
                <a:solidFill>
                  <a:schemeClr val="tx1">
                    <a:tint val="75000"/>
                  </a:schemeClr>
                </a:solidFill>
              </a:defRPr>
            </a:lvl3pPr>
            <a:lvl4pPr marL="1331782" indent="0">
              <a:buNone/>
              <a:defRPr sz="1554">
                <a:solidFill>
                  <a:schemeClr val="tx1">
                    <a:tint val="75000"/>
                  </a:schemeClr>
                </a:solidFill>
              </a:defRPr>
            </a:lvl4pPr>
            <a:lvl5pPr marL="1775710" indent="0">
              <a:buNone/>
              <a:defRPr sz="1554">
                <a:solidFill>
                  <a:schemeClr val="tx1">
                    <a:tint val="75000"/>
                  </a:schemeClr>
                </a:solidFill>
              </a:defRPr>
            </a:lvl5pPr>
            <a:lvl6pPr marL="2219637" indent="0">
              <a:buNone/>
              <a:defRPr sz="1554">
                <a:solidFill>
                  <a:schemeClr val="tx1">
                    <a:tint val="75000"/>
                  </a:schemeClr>
                </a:solidFill>
              </a:defRPr>
            </a:lvl6pPr>
            <a:lvl7pPr marL="2663565" indent="0">
              <a:buNone/>
              <a:defRPr sz="1554">
                <a:solidFill>
                  <a:schemeClr val="tx1">
                    <a:tint val="75000"/>
                  </a:schemeClr>
                </a:solidFill>
              </a:defRPr>
            </a:lvl7pPr>
            <a:lvl8pPr marL="3107492" indent="0">
              <a:buNone/>
              <a:defRPr sz="1554">
                <a:solidFill>
                  <a:schemeClr val="tx1">
                    <a:tint val="75000"/>
                  </a:schemeClr>
                </a:solidFill>
              </a:defRPr>
            </a:lvl8pPr>
            <a:lvl9pPr marL="3551420" indent="0">
              <a:buNone/>
              <a:defRPr sz="1554">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8697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632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30" b="1"/>
            </a:lvl1pPr>
            <a:lvl2pPr marL="443927" indent="0">
              <a:buNone/>
              <a:defRPr sz="1942" b="1"/>
            </a:lvl2pPr>
            <a:lvl3pPr marL="887855" indent="0">
              <a:buNone/>
              <a:defRPr sz="1748" b="1"/>
            </a:lvl3pPr>
            <a:lvl4pPr marL="1331782" indent="0">
              <a:buNone/>
              <a:defRPr sz="1554" b="1"/>
            </a:lvl4pPr>
            <a:lvl5pPr marL="1775710" indent="0">
              <a:buNone/>
              <a:defRPr sz="1554" b="1"/>
            </a:lvl5pPr>
            <a:lvl6pPr marL="2219637" indent="0">
              <a:buNone/>
              <a:defRPr sz="1554" b="1"/>
            </a:lvl6pPr>
            <a:lvl7pPr marL="2663565" indent="0">
              <a:buNone/>
              <a:defRPr sz="1554" b="1"/>
            </a:lvl7pPr>
            <a:lvl8pPr marL="3107492" indent="0">
              <a:buNone/>
              <a:defRPr sz="1554" b="1"/>
            </a:lvl8pPr>
            <a:lvl9pPr marL="3551420" indent="0">
              <a:buNone/>
              <a:defRPr sz="1554" b="1"/>
            </a:lvl9pPr>
          </a:lstStyle>
          <a:p>
            <a:pPr lvl="0"/>
            <a:r>
              <a:rPr lang="es-ES"/>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330" b="1"/>
            </a:lvl1pPr>
            <a:lvl2pPr marL="443927" indent="0">
              <a:buNone/>
              <a:defRPr sz="1942" b="1"/>
            </a:lvl2pPr>
            <a:lvl3pPr marL="887855" indent="0">
              <a:buNone/>
              <a:defRPr sz="1748" b="1"/>
            </a:lvl3pPr>
            <a:lvl4pPr marL="1331782" indent="0">
              <a:buNone/>
              <a:defRPr sz="1554" b="1"/>
            </a:lvl4pPr>
            <a:lvl5pPr marL="1775710" indent="0">
              <a:buNone/>
              <a:defRPr sz="1554" b="1"/>
            </a:lvl5pPr>
            <a:lvl6pPr marL="2219637" indent="0">
              <a:buNone/>
              <a:defRPr sz="1554" b="1"/>
            </a:lvl6pPr>
            <a:lvl7pPr marL="2663565" indent="0">
              <a:buNone/>
              <a:defRPr sz="1554" b="1"/>
            </a:lvl7pPr>
            <a:lvl8pPr marL="3107492" indent="0">
              <a:buNone/>
              <a:defRPr sz="1554" b="1"/>
            </a:lvl8pPr>
            <a:lvl9pPr marL="3551420" indent="0">
              <a:buNone/>
              <a:defRPr sz="1554" b="1"/>
            </a:lvl9pPr>
          </a:lstStyle>
          <a:p>
            <a:pPr lvl="0"/>
            <a:r>
              <a:rPr lang="es-ES"/>
              <a:t>Haga clic para modificar el estilo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178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597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2646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10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107"/>
            </a:lvl1pPr>
            <a:lvl2pPr>
              <a:defRPr sz="2719"/>
            </a:lvl2pPr>
            <a:lvl3pPr>
              <a:defRPr sz="2330"/>
            </a:lvl3pPr>
            <a:lvl4pPr>
              <a:defRPr sz="1942"/>
            </a:lvl4pPr>
            <a:lvl5pPr>
              <a:defRPr sz="1942"/>
            </a:lvl5pPr>
            <a:lvl6pPr>
              <a:defRPr sz="1942"/>
            </a:lvl6pPr>
            <a:lvl7pPr>
              <a:defRPr sz="1942"/>
            </a:lvl7pPr>
            <a:lvl8pPr>
              <a:defRPr sz="1942"/>
            </a:lvl8pPr>
            <a:lvl9pPr>
              <a:defRPr sz="1942"/>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1"/>
            <a:ext cx="3932238" cy="3811588"/>
          </a:xfrm>
        </p:spPr>
        <p:txBody>
          <a:bodyPr/>
          <a:lstStyle>
            <a:lvl1pPr marL="0" indent="0">
              <a:buNone/>
              <a:defRPr sz="1554"/>
            </a:lvl1pPr>
            <a:lvl2pPr marL="443927" indent="0">
              <a:buNone/>
              <a:defRPr sz="1359"/>
            </a:lvl2pPr>
            <a:lvl3pPr marL="887855" indent="0">
              <a:buNone/>
              <a:defRPr sz="1165"/>
            </a:lvl3pPr>
            <a:lvl4pPr marL="1331782" indent="0">
              <a:buNone/>
              <a:defRPr sz="971"/>
            </a:lvl4pPr>
            <a:lvl5pPr marL="1775710" indent="0">
              <a:buNone/>
              <a:defRPr sz="971"/>
            </a:lvl5pPr>
            <a:lvl6pPr marL="2219637" indent="0">
              <a:buNone/>
              <a:defRPr sz="971"/>
            </a:lvl6pPr>
            <a:lvl7pPr marL="2663565" indent="0">
              <a:buNone/>
              <a:defRPr sz="971"/>
            </a:lvl7pPr>
            <a:lvl8pPr marL="3107492" indent="0">
              <a:buNone/>
              <a:defRPr sz="971"/>
            </a:lvl8pPr>
            <a:lvl9pPr marL="3551420" indent="0">
              <a:buNone/>
              <a:defRPr sz="971"/>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9139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10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107"/>
            </a:lvl1pPr>
            <a:lvl2pPr marL="443927" indent="0">
              <a:buNone/>
              <a:defRPr sz="2719"/>
            </a:lvl2pPr>
            <a:lvl3pPr marL="887855" indent="0">
              <a:buNone/>
              <a:defRPr sz="2330"/>
            </a:lvl3pPr>
            <a:lvl4pPr marL="1331782" indent="0">
              <a:buNone/>
              <a:defRPr sz="1942"/>
            </a:lvl4pPr>
            <a:lvl5pPr marL="1775710" indent="0">
              <a:buNone/>
              <a:defRPr sz="1942"/>
            </a:lvl5pPr>
            <a:lvl6pPr marL="2219637" indent="0">
              <a:buNone/>
              <a:defRPr sz="1942"/>
            </a:lvl6pPr>
            <a:lvl7pPr marL="2663565" indent="0">
              <a:buNone/>
              <a:defRPr sz="1942"/>
            </a:lvl7pPr>
            <a:lvl8pPr marL="3107492" indent="0">
              <a:buNone/>
              <a:defRPr sz="1942"/>
            </a:lvl8pPr>
            <a:lvl9pPr marL="3551420" indent="0">
              <a:buNone/>
              <a:defRPr sz="194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1"/>
            <a:ext cx="3932238" cy="3811588"/>
          </a:xfrm>
        </p:spPr>
        <p:txBody>
          <a:bodyPr/>
          <a:lstStyle>
            <a:lvl1pPr marL="0" indent="0">
              <a:buNone/>
              <a:defRPr sz="1554"/>
            </a:lvl1pPr>
            <a:lvl2pPr marL="443927" indent="0">
              <a:buNone/>
              <a:defRPr sz="1359"/>
            </a:lvl2pPr>
            <a:lvl3pPr marL="887855" indent="0">
              <a:buNone/>
              <a:defRPr sz="1165"/>
            </a:lvl3pPr>
            <a:lvl4pPr marL="1331782" indent="0">
              <a:buNone/>
              <a:defRPr sz="971"/>
            </a:lvl4pPr>
            <a:lvl5pPr marL="1775710" indent="0">
              <a:buNone/>
              <a:defRPr sz="971"/>
            </a:lvl5pPr>
            <a:lvl6pPr marL="2219637" indent="0">
              <a:buNone/>
              <a:defRPr sz="971"/>
            </a:lvl6pPr>
            <a:lvl7pPr marL="2663565" indent="0">
              <a:buNone/>
              <a:defRPr sz="971"/>
            </a:lvl7pPr>
            <a:lvl8pPr marL="3107492" indent="0">
              <a:buNone/>
              <a:defRPr sz="971"/>
            </a:lvl8pPr>
            <a:lvl9pPr marL="3551420" indent="0">
              <a:buNone/>
              <a:defRPr sz="971"/>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6730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B61BEF0D-F0BB-DE4B-95CE-6DB70DBA9567}" type="datetimeFigureOut">
              <a:rPr lang="en-US" smtClean="0"/>
              <a:pPr/>
              <a:t>6/1/2020</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12587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887855" rtl="0" eaLnBrk="1" latinLnBrk="0" hangingPunct="1">
        <a:lnSpc>
          <a:spcPct val="90000"/>
        </a:lnSpc>
        <a:spcBef>
          <a:spcPct val="0"/>
        </a:spcBef>
        <a:buNone/>
        <a:defRPr sz="4272" kern="1200">
          <a:solidFill>
            <a:schemeClr val="tx1"/>
          </a:solidFill>
          <a:latin typeface="+mj-lt"/>
          <a:ea typeface="+mj-ea"/>
          <a:cs typeface="+mj-cs"/>
        </a:defRPr>
      </a:lvl1pPr>
    </p:titleStyle>
    <p:bodyStyle>
      <a:lvl1pPr marL="221964" indent="-221964" algn="l" defTabSz="887855" rtl="0" eaLnBrk="1" latinLnBrk="0" hangingPunct="1">
        <a:lnSpc>
          <a:spcPct val="90000"/>
        </a:lnSpc>
        <a:spcBef>
          <a:spcPts val="971"/>
        </a:spcBef>
        <a:buFont typeface="Arial" panose="020B0604020202020204" pitchFamily="34" charset="0"/>
        <a:buChar char="•"/>
        <a:defRPr sz="2719" kern="1200">
          <a:solidFill>
            <a:schemeClr val="tx1"/>
          </a:solidFill>
          <a:latin typeface="+mn-lt"/>
          <a:ea typeface="+mn-ea"/>
          <a:cs typeface="+mn-cs"/>
        </a:defRPr>
      </a:lvl1pPr>
      <a:lvl2pPr marL="665891" indent="-221964" algn="l" defTabSz="887855" rtl="0" eaLnBrk="1" latinLnBrk="0" hangingPunct="1">
        <a:lnSpc>
          <a:spcPct val="90000"/>
        </a:lnSpc>
        <a:spcBef>
          <a:spcPts val="485"/>
        </a:spcBef>
        <a:buFont typeface="Arial" panose="020B0604020202020204" pitchFamily="34" charset="0"/>
        <a:buChar char="•"/>
        <a:defRPr sz="2330" kern="1200">
          <a:solidFill>
            <a:schemeClr val="tx1"/>
          </a:solidFill>
          <a:latin typeface="+mn-lt"/>
          <a:ea typeface="+mn-ea"/>
          <a:cs typeface="+mn-cs"/>
        </a:defRPr>
      </a:lvl2pPr>
      <a:lvl3pPr marL="1109819" indent="-221964" algn="l" defTabSz="887855" rtl="0" eaLnBrk="1" latinLnBrk="0" hangingPunct="1">
        <a:lnSpc>
          <a:spcPct val="90000"/>
        </a:lnSpc>
        <a:spcBef>
          <a:spcPts val="485"/>
        </a:spcBef>
        <a:buFont typeface="Arial" panose="020B0604020202020204" pitchFamily="34" charset="0"/>
        <a:buChar char="•"/>
        <a:defRPr sz="1942" kern="1200">
          <a:solidFill>
            <a:schemeClr val="tx1"/>
          </a:solidFill>
          <a:latin typeface="+mn-lt"/>
          <a:ea typeface="+mn-ea"/>
          <a:cs typeface="+mn-cs"/>
        </a:defRPr>
      </a:lvl3pPr>
      <a:lvl4pPr marL="155374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4pPr>
      <a:lvl5pPr marL="199767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5pPr>
      <a:lvl6pPr marL="2441601"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6pPr>
      <a:lvl7pPr marL="2885529"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7pPr>
      <a:lvl8pPr marL="332945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8pPr>
      <a:lvl9pPr marL="377338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9pPr>
    </p:bodyStyle>
    <p:otherStyle>
      <a:defPPr>
        <a:defRPr lang="en-US"/>
      </a:defPPr>
      <a:lvl1pPr marL="0" algn="l" defTabSz="887855" rtl="0" eaLnBrk="1" latinLnBrk="0" hangingPunct="1">
        <a:defRPr sz="1748" kern="1200">
          <a:solidFill>
            <a:schemeClr val="tx1"/>
          </a:solidFill>
          <a:latin typeface="+mn-lt"/>
          <a:ea typeface="+mn-ea"/>
          <a:cs typeface="+mn-cs"/>
        </a:defRPr>
      </a:lvl1pPr>
      <a:lvl2pPr marL="443927" algn="l" defTabSz="887855" rtl="0" eaLnBrk="1" latinLnBrk="0" hangingPunct="1">
        <a:defRPr sz="1748" kern="1200">
          <a:solidFill>
            <a:schemeClr val="tx1"/>
          </a:solidFill>
          <a:latin typeface="+mn-lt"/>
          <a:ea typeface="+mn-ea"/>
          <a:cs typeface="+mn-cs"/>
        </a:defRPr>
      </a:lvl2pPr>
      <a:lvl3pPr marL="887855" algn="l" defTabSz="887855" rtl="0" eaLnBrk="1" latinLnBrk="0" hangingPunct="1">
        <a:defRPr sz="1748" kern="1200">
          <a:solidFill>
            <a:schemeClr val="tx1"/>
          </a:solidFill>
          <a:latin typeface="+mn-lt"/>
          <a:ea typeface="+mn-ea"/>
          <a:cs typeface="+mn-cs"/>
        </a:defRPr>
      </a:lvl3pPr>
      <a:lvl4pPr marL="1331782" algn="l" defTabSz="887855" rtl="0" eaLnBrk="1" latinLnBrk="0" hangingPunct="1">
        <a:defRPr sz="1748" kern="1200">
          <a:solidFill>
            <a:schemeClr val="tx1"/>
          </a:solidFill>
          <a:latin typeface="+mn-lt"/>
          <a:ea typeface="+mn-ea"/>
          <a:cs typeface="+mn-cs"/>
        </a:defRPr>
      </a:lvl4pPr>
      <a:lvl5pPr marL="1775710" algn="l" defTabSz="887855" rtl="0" eaLnBrk="1" latinLnBrk="0" hangingPunct="1">
        <a:defRPr sz="1748" kern="1200">
          <a:solidFill>
            <a:schemeClr val="tx1"/>
          </a:solidFill>
          <a:latin typeface="+mn-lt"/>
          <a:ea typeface="+mn-ea"/>
          <a:cs typeface="+mn-cs"/>
        </a:defRPr>
      </a:lvl5pPr>
      <a:lvl6pPr marL="2219637" algn="l" defTabSz="887855" rtl="0" eaLnBrk="1" latinLnBrk="0" hangingPunct="1">
        <a:defRPr sz="1748" kern="1200">
          <a:solidFill>
            <a:schemeClr val="tx1"/>
          </a:solidFill>
          <a:latin typeface="+mn-lt"/>
          <a:ea typeface="+mn-ea"/>
          <a:cs typeface="+mn-cs"/>
        </a:defRPr>
      </a:lvl6pPr>
      <a:lvl7pPr marL="2663565" algn="l" defTabSz="887855" rtl="0" eaLnBrk="1" latinLnBrk="0" hangingPunct="1">
        <a:defRPr sz="1748" kern="1200">
          <a:solidFill>
            <a:schemeClr val="tx1"/>
          </a:solidFill>
          <a:latin typeface="+mn-lt"/>
          <a:ea typeface="+mn-ea"/>
          <a:cs typeface="+mn-cs"/>
        </a:defRPr>
      </a:lvl7pPr>
      <a:lvl8pPr marL="3107492" algn="l" defTabSz="887855" rtl="0" eaLnBrk="1" latinLnBrk="0" hangingPunct="1">
        <a:defRPr sz="1748" kern="1200">
          <a:solidFill>
            <a:schemeClr val="tx1"/>
          </a:solidFill>
          <a:latin typeface="+mn-lt"/>
          <a:ea typeface="+mn-ea"/>
          <a:cs typeface="+mn-cs"/>
        </a:defRPr>
      </a:lvl8pPr>
      <a:lvl9pPr marL="3551420" algn="l" defTabSz="887855" rtl="0" eaLnBrk="1" latinLnBrk="0" hangingPunct="1">
        <a:defRPr sz="17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rlosmadrigal@itm.edu.co" TargetMode="External"/><Relationship Id="rId2" Type="http://schemas.openxmlformats.org/officeDocument/2006/relationships/hyperlink" Target="mailto:josepamplona212620@correo.itm.edu.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00.png"/><Relationship Id="rId2" Type="http://schemas.openxmlformats.org/officeDocument/2006/relationships/notesSlide" Target="../notesSlides/notesSlide23.xml"/><Relationship Id="rId16"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190.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image" Target="../media/image180.png"/><Relationship Id="rId4" Type="http://schemas.openxmlformats.org/officeDocument/2006/relationships/image" Target="../media/image17.png"/><Relationship Id="rId9" Type="http://schemas.openxmlformats.org/officeDocument/2006/relationships/image" Target="../media/image170.png"/><Relationship Id="rId1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204857" y="118334"/>
            <a:ext cx="10363200" cy="2387600"/>
          </a:xfrm>
        </p:spPr>
        <p:txBody>
          <a:bodyPr>
            <a:normAutofit/>
          </a:bodyPr>
          <a:lstStyle/>
          <a:p>
            <a:pPr>
              <a:lnSpc>
                <a:spcPct val="80000"/>
              </a:lnSpc>
            </a:pPr>
            <a:r>
              <a:rPr lang="es-CO" b="1" dirty="0">
                <a:solidFill>
                  <a:srgbClr val="002060"/>
                </a:solidFill>
              </a:rPr>
              <a:t>Diplomado “Fundamentos y Aplicaciones de </a:t>
            </a:r>
            <a:r>
              <a:rPr lang="es-CO" b="1" dirty="0" err="1">
                <a:solidFill>
                  <a:srgbClr val="002060"/>
                </a:solidFill>
              </a:rPr>
              <a:t>DeepLearning</a:t>
            </a:r>
            <a:r>
              <a:rPr lang="es-CO" b="1" dirty="0">
                <a:solidFill>
                  <a:srgbClr val="002060"/>
                </a:solidFill>
              </a:rPr>
              <a:t>”</a:t>
            </a:r>
          </a:p>
        </p:txBody>
      </p:sp>
      <p:sp>
        <p:nvSpPr>
          <p:cNvPr id="5" name="Subtítulo 4"/>
          <p:cNvSpPr>
            <a:spLocks noGrp="1"/>
          </p:cNvSpPr>
          <p:nvPr>
            <p:ph type="subTitle" idx="1"/>
          </p:nvPr>
        </p:nvSpPr>
        <p:spPr>
          <a:xfrm>
            <a:off x="1642334" y="5086764"/>
            <a:ext cx="9144000" cy="1655762"/>
          </a:xfrm>
        </p:spPr>
        <p:txBody>
          <a:bodyPr/>
          <a:lstStyle/>
          <a:p>
            <a:pPr>
              <a:lnSpc>
                <a:spcPct val="70000"/>
              </a:lnSpc>
            </a:pPr>
            <a:r>
              <a:rPr lang="es-CO" dirty="0">
                <a:solidFill>
                  <a:srgbClr val="002060"/>
                </a:solidFill>
              </a:rPr>
              <a:t>Instituto Tecnológico Metropolitano - ITM</a:t>
            </a:r>
          </a:p>
          <a:p>
            <a:pPr>
              <a:lnSpc>
                <a:spcPct val="70000"/>
              </a:lnSpc>
            </a:pPr>
            <a:r>
              <a:rPr lang="es-CO" dirty="0">
                <a:solidFill>
                  <a:srgbClr val="002060"/>
                </a:solidFill>
              </a:rPr>
              <a:t>Facultad de Ingenierías</a:t>
            </a:r>
          </a:p>
        </p:txBody>
      </p:sp>
      <p:sp>
        <p:nvSpPr>
          <p:cNvPr id="6" name="Subtítulo 4"/>
          <p:cNvSpPr txBox="1">
            <a:spLocks/>
          </p:cNvSpPr>
          <p:nvPr/>
        </p:nvSpPr>
        <p:spPr>
          <a:xfrm>
            <a:off x="1515036" y="2871433"/>
            <a:ext cx="9144000" cy="1655762"/>
          </a:xfrm>
          <a:prstGeom prst="rect">
            <a:avLst/>
          </a:prstGeom>
        </p:spPr>
        <p:txBody>
          <a:bodyPr vert="horz" lIns="91440" tIns="45720" rIns="91440" bIns="45720" rtlCol="0">
            <a:normAutofit/>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endParaRPr lang="es-CO" dirty="0">
              <a:solidFill>
                <a:srgbClr val="002060"/>
              </a:solidFill>
            </a:endParaRPr>
          </a:p>
        </p:txBody>
      </p:sp>
      <p:sp>
        <p:nvSpPr>
          <p:cNvPr id="7" name="Subtítulo 4"/>
          <p:cNvSpPr txBox="1">
            <a:spLocks/>
          </p:cNvSpPr>
          <p:nvPr/>
        </p:nvSpPr>
        <p:spPr>
          <a:xfrm>
            <a:off x="1814457" y="3003831"/>
            <a:ext cx="9144000" cy="1655762"/>
          </a:xfrm>
          <a:prstGeom prst="rect">
            <a:avLst/>
          </a:prstGeom>
        </p:spPr>
        <p:txBody>
          <a:bodyPr vert="horz" lIns="91440" tIns="45720" rIns="91440" bIns="45720" rtlCol="0">
            <a:normAutofit fontScale="55000" lnSpcReduction="20000"/>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r>
              <a:rPr lang="es-CO" b="1" dirty="0">
                <a:solidFill>
                  <a:srgbClr val="002060"/>
                </a:solidFill>
              </a:rPr>
              <a:t>Profesores:</a:t>
            </a:r>
          </a:p>
          <a:p>
            <a:r>
              <a:rPr lang="es-CO" dirty="0" err="1">
                <a:solidFill>
                  <a:srgbClr val="002060"/>
                </a:solidFill>
              </a:rPr>
              <a:t>MsC</a:t>
            </a:r>
            <a:r>
              <a:rPr lang="es-CO" dirty="0">
                <a:solidFill>
                  <a:srgbClr val="002060"/>
                </a:solidFill>
              </a:rPr>
              <a:t>(c). Jose F. Pamplona – </a:t>
            </a:r>
            <a:r>
              <a:rPr lang="es-CO" dirty="0">
                <a:solidFill>
                  <a:srgbClr val="002060"/>
                </a:solidFill>
                <a:hlinkClick r:id="rId2"/>
              </a:rPr>
              <a:t>josepamplona212620@correo.itm.edu.co</a:t>
            </a:r>
            <a:endParaRPr lang="es-CO" dirty="0">
              <a:solidFill>
                <a:srgbClr val="002060"/>
              </a:solidFill>
            </a:endParaRPr>
          </a:p>
          <a:p>
            <a:r>
              <a:rPr lang="es-CO" dirty="0" err="1">
                <a:solidFill>
                  <a:srgbClr val="002060"/>
                </a:solidFill>
              </a:rPr>
              <a:t>MsC</a:t>
            </a:r>
            <a:r>
              <a:rPr lang="es-CO" dirty="0">
                <a:solidFill>
                  <a:srgbClr val="002060"/>
                </a:solidFill>
              </a:rPr>
              <a:t>(c). Ruben D. Fonnegra – rubenfonnegra@itm.edu.co</a:t>
            </a:r>
          </a:p>
          <a:p>
            <a:r>
              <a:rPr lang="es-CO" dirty="0">
                <a:solidFill>
                  <a:srgbClr val="002060"/>
                </a:solidFill>
              </a:rPr>
              <a:t>PhD. Carlos Madrigal – </a:t>
            </a:r>
            <a:r>
              <a:rPr lang="es-CO" dirty="0">
                <a:solidFill>
                  <a:srgbClr val="002060"/>
                </a:solidFill>
                <a:hlinkClick r:id="rId3"/>
              </a:rPr>
              <a:t>carlosmadrigal@itm.edu.co</a:t>
            </a:r>
            <a:endParaRPr lang="es-CO" dirty="0">
              <a:solidFill>
                <a:srgbClr val="002060"/>
              </a:solidFill>
            </a:endParaRPr>
          </a:p>
          <a:p>
            <a:r>
              <a:rPr lang="es-CO" dirty="0">
                <a:solidFill>
                  <a:srgbClr val="002060"/>
                </a:solidFill>
              </a:rPr>
              <a:t>S10-14 </a:t>
            </a:r>
            <a:r>
              <a:rPr lang="es-CO" dirty="0" err="1">
                <a:solidFill>
                  <a:srgbClr val="002060"/>
                </a:solidFill>
              </a:rPr>
              <a:t>Lab</a:t>
            </a:r>
            <a:r>
              <a:rPr lang="es-CO" dirty="0">
                <a:solidFill>
                  <a:srgbClr val="002060"/>
                </a:solidFill>
              </a:rPr>
              <a:t>. O2 Fraternidad</a:t>
            </a:r>
          </a:p>
          <a:p>
            <a:r>
              <a:rPr lang="es-CO" dirty="0">
                <a:solidFill>
                  <a:srgbClr val="002060"/>
                </a:solidFill>
              </a:rPr>
              <a:t>L18-22 </a:t>
            </a:r>
            <a:r>
              <a:rPr lang="es-CO" dirty="0" err="1">
                <a:solidFill>
                  <a:srgbClr val="002060"/>
                </a:solidFill>
              </a:rPr>
              <a:t>Lab</a:t>
            </a:r>
            <a:r>
              <a:rPr lang="es-CO" dirty="0">
                <a:solidFill>
                  <a:srgbClr val="002060"/>
                </a:solidFill>
              </a:rPr>
              <a:t>. O2 Fraternidad</a:t>
            </a:r>
          </a:p>
          <a:p>
            <a:endParaRPr lang="es-CO" dirty="0">
              <a:solidFill>
                <a:srgbClr val="002060"/>
              </a:solidFill>
            </a:endParaRPr>
          </a:p>
        </p:txBody>
      </p:sp>
    </p:spTree>
    <p:extLst>
      <p:ext uri="{BB962C8B-B14F-4D97-AF65-F5344CB8AC3E}">
        <p14:creationId xmlns:p14="http://schemas.microsoft.com/office/powerpoint/2010/main" val="272017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676401" y="1143000"/>
            <a:ext cx="1407821" cy="923330"/>
          </a:xfrm>
          <a:prstGeom prst="rect">
            <a:avLst/>
          </a:prstGeom>
          <a:noFill/>
          <a:ln w="9525">
            <a:noFill/>
            <a:miter lim="800000"/>
            <a:headEnd/>
            <a:tailEnd/>
          </a:ln>
        </p:spPr>
        <p:txBody>
          <a:bodyPr wrap="none">
            <a:prstTxWarp prst="textNoShape">
              <a:avLst/>
            </a:prstTxWarp>
            <a:spAutoFit/>
          </a:bodyPr>
          <a:lstStyle/>
          <a:p>
            <a:pPr algn="l"/>
            <a:r>
              <a:rPr lang="es-CL"/>
              <a:t>Histogramas:</a:t>
            </a:r>
          </a:p>
          <a:p>
            <a:pPr algn="l"/>
            <a:endParaRPr lang="es-CL"/>
          </a:p>
          <a:p>
            <a:pPr algn="l"/>
            <a:endParaRPr lang="en-US"/>
          </a:p>
        </p:txBody>
      </p:sp>
      <p:sp>
        <p:nvSpPr>
          <p:cNvPr id="17412"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endParaRPr lang="en-US"/>
          </a:p>
        </p:txBody>
      </p:sp>
      <p:grpSp>
        <p:nvGrpSpPr>
          <p:cNvPr id="2" name="Grupo 1">
            <a:extLst>
              <a:ext uri="{FF2B5EF4-FFF2-40B4-BE49-F238E27FC236}">
                <a16:creationId xmlns:a16="http://schemas.microsoft.com/office/drawing/2014/main" id="{5DA4D976-3E2D-45D3-8866-EB510BEEA909}"/>
              </a:ext>
            </a:extLst>
          </p:cNvPr>
          <p:cNvGrpSpPr/>
          <p:nvPr/>
        </p:nvGrpSpPr>
        <p:grpSpPr>
          <a:xfrm>
            <a:off x="1171574" y="1714500"/>
            <a:ext cx="8631686" cy="4636532"/>
            <a:chOff x="1981199" y="1752600"/>
            <a:chExt cx="8631686" cy="4636532"/>
          </a:xfrm>
        </p:grpSpPr>
        <p:sp>
          <p:nvSpPr>
            <p:cNvPr id="17413"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sp>
          <p:nvSpPr>
            <p:cNvPr id="17414" name="Line 6"/>
            <p:cNvSpPr>
              <a:spLocks noChangeShapeType="1"/>
            </p:cNvSpPr>
            <p:nvPr/>
          </p:nvSpPr>
          <p:spPr bwMode="auto">
            <a:xfrm>
              <a:off x="1981200" y="5715000"/>
              <a:ext cx="843724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415" name="Line 7"/>
            <p:cNvSpPr>
              <a:spLocks noChangeShapeType="1"/>
            </p:cNvSpPr>
            <p:nvPr/>
          </p:nvSpPr>
          <p:spPr bwMode="auto">
            <a:xfrm>
              <a:off x="2265040" y="4489966"/>
              <a:ext cx="8153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417" name="Text Box 9"/>
            <p:cNvSpPr txBox="1">
              <a:spLocks noChangeArrowheads="1"/>
            </p:cNvSpPr>
            <p:nvPr/>
          </p:nvSpPr>
          <p:spPr bwMode="auto">
            <a:xfrm>
              <a:off x="10009771" y="5849900"/>
              <a:ext cx="603114" cy="369332"/>
            </a:xfrm>
            <a:prstGeom prst="rect">
              <a:avLst/>
            </a:prstGeom>
            <a:noFill/>
            <a:ln w="9525">
              <a:noFill/>
              <a:miter lim="800000"/>
              <a:headEnd/>
              <a:tailEnd/>
            </a:ln>
          </p:spPr>
          <p:txBody>
            <a:bodyPr wrap="none">
              <a:prstTxWarp prst="textNoShape">
                <a:avLst/>
              </a:prstTxWarp>
              <a:spAutoFit/>
            </a:bodyPr>
            <a:lstStyle/>
            <a:p>
              <a:pPr algn="l"/>
              <a:r>
                <a:rPr lang="es-CL" dirty="0"/>
                <a:t>Rojo</a:t>
              </a:r>
              <a:endParaRPr lang="en-US" dirty="0"/>
            </a:p>
          </p:txBody>
        </p:sp>
        <p:sp>
          <p:nvSpPr>
            <p:cNvPr id="17418" name="Text Box 10"/>
            <p:cNvSpPr txBox="1">
              <a:spLocks noChangeArrowheads="1"/>
            </p:cNvSpPr>
            <p:nvPr/>
          </p:nvSpPr>
          <p:spPr bwMode="auto">
            <a:xfrm>
              <a:off x="2438401" y="1837731"/>
              <a:ext cx="714426" cy="369332"/>
            </a:xfrm>
            <a:prstGeom prst="rect">
              <a:avLst/>
            </a:prstGeom>
            <a:noFill/>
            <a:ln w="9525">
              <a:noFill/>
              <a:miter lim="800000"/>
              <a:headEnd/>
              <a:tailEnd/>
            </a:ln>
          </p:spPr>
          <p:txBody>
            <a:bodyPr wrap="none">
              <a:prstTxWarp prst="textNoShape">
                <a:avLst/>
              </a:prstTxWarp>
              <a:spAutoFit/>
            </a:bodyPr>
            <a:lstStyle/>
            <a:p>
              <a:pPr algn="l"/>
              <a:r>
                <a:rPr lang="es-CL" dirty="0"/>
                <a:t>Broca</a:t>
              </a:r>
              <a:endParaRPr lang="en-US" dirty="0"/>
            </a:p>
          </p:txBody>
        </p:sp>
        <p:sp>
          <p:nvSpPr>
            <p:cNvPr id="17419" name="Text Box 11"/>
            <p:cNvSpPr txBox="1">
              <a:spLocks noChangeArrowheads="1"/>
            </p:cNvSpPr>
            <p:nvPr/>
          </p:nvSpPr>
          <p:spPr bwMode="auto">
            <a:xfrm>
              <a:off x="2456827" y="5043487"/>
              <a:ext cx="1024127" cy="369332"/>
            </a:xfrm>
            <a:prstGeom prst="rect">
              <a:avLst/>
            </a:prstGeom>
            <a:noFill/>
            <a:ln w="9525">
              <a:noFill/>
              <a:miter lim="800000"/>
              <a:headEnd/>
              <a:tailEnd/>
            </a:ln>
          </p:spPr>
          <p:txBody>
            <a:bodyPr wrap="none">
              <a:prstTxWarp prst="textNoShape">
                <a:avLst/>
              </a:prstTxWarp>
              <a:spAutoFit/>
            </a:bodyPr>
            <a:lstStyle/>
            <a:p>
              <a:pPr algn="l"/>
              <a:r>
                <a:rPr lang="es-CL" dirty="0"/>
                <a:t>Maduros</a:t>
              </a:r>
              <a:endParaRPr lang="en-US" dirty="0"/>
            </a:p>
          </p:txBody>
        </p:sp>
        <p:sp>
          <p:nvSpPr>
            <p:cNvPr id="17420"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1"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2"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3"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4"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5"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6" name="Text Box 18"/>
            <p:cNvSpPr txBox="1">
              <a:spLocks noChangeArrowheads="1"/>
            </p:cNvSpPr>
            <p:nvPr/>
          </p:nvSpPr>
          <p:spPr bwMode="auto">
            <a:xfrm>
              <a:off x="1981199" y="6019800"/>
              <a:ext cx="8631679" cy="369332"/>
            </a:xfrm>
            <a:prstGeom prst="rect">
              <a:avLst/>
            </a:prstGeom>
            <a:noFill/>
            <a:ln w="9525">
              <a:noFill/>
              <a:miter lim="800000"/>
              <a:headEnd/>
              <a:tailEnd/>
            </a:ln>
          </p:spPr>
          <p:txBody>
            <a:bodyPr wrap="square">
              <a:prstTxWarp prst="textNoShape">
                <a:avLst/>
              </a:prstTxWarp>
              <a:spAutoFit/>
            </a:bodyPr>
            <a:lstStyle/>
            <a:p>
              <a:pPr algn="l"/>
              <a:r>
                <a:rPr lang="es-CL" dirty="0"/>
                <a:t>   30                  40                  50                  60                   70                   80                    90%</a:t>
              </a:r>
              <a:endParaRPr lang="en-US" dirty="0"/>
            </a:p>
          </p:txBody>
        </p:sp>
        <p:sp>
          <p:nvSpPr>
            <p:cNvPr id="17427" name="Rectangle 20"/>
            <p:cNvSpPr>
              <a:spLocks noChangeArrowheads="1"/>
            </p:cNvSpPr>
            <p:nvPr/>
          </p:nvSpPr>
          <p:spPr bwMode="auto">
            <a:xfrm>
              <a:off x="3813273" y="4261365"/>
              <a:ext cx="533400" cy="2286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28" name="Rectangle 21"/>
            <p:cNvSpPr>
              <a:spLocks noChangeArrowheads="1"/>
            </p:cNvSpPr>
            <p:nvPr/>
          </p:nvSpPr>
          <p:spPr bwMode="auto">
            <a:xfrm>
              <a:off x="4422873" y="3956565"/>
              <a:ext cx="457200" cy="5334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29" name="Rectangle 22"/>
            <p:cNvSpPr>
              <a:spLocks noChangeArrowheads="1"/>
            </p:cNvSpPr>
            <p:nvPr/>
          </p:nvSpPr>
          <p:spPr bwMode="auto">
            <a:xfrm>
              <a:off x="5032473" y="3499365"/>
              <a:ext cx="457200" cy="9906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0" name="Rectangle 23"/>
            <p:cNvSpPr>
              <a:spLocks noChangeArrowheads="1"/>
            </p:cNvSpPr>
            <p:nvPr/>
          </p:nvSpPr>
          <p:spPr bwMode="auto">
            <a:xfrm>
              <a:off x="5642073" y="3880365"/>
              <a:ext cx="457200" cy="6096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1" name="Rectangle 24"/>
            <p:cNvSpPr>
              <a:spLocks noChangeArrowheads="1"/>
            </p:cNvSpPr>
            <p:nvPr/>
          </p:nvSpPr>
          <p:spPr bwMode="auto">
            <a:xfrm>
              <a:off x="6221155" y="4185165"/>
              <a:ext cx="457200" cy="3048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2" name="Rectangle 25"/>
            <p:cNvSpPr>
              <a:spLocks noChangeArrowheads="1"/>
            </p:cNvSpPr>
            <p:nvPr/>
          </p:nvSpPr>
          <p:spPr bwMode="auto">
            <a:xfrm>
              <a:off x="6830755" y="4337565"/>
              <a:ext cx="457200" cy="1524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3" name="Rectangle 27"/>
            <p:cNvSpPr>
              <a:spLocks noChangeArrowheads="1"/>
            </p:cNvSpPr>
            <p:nvPr/>
          </p:nvSpPr>
          <p:spPr bwMode="auto">
            <a:xfrm flipH="1">
              <a:off x="9372600" y="5305426"/>
              <a:ext cx="457200" cy="409575"/>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4" name="Rectangle 28"/>
            <p:cNvSpPr>
              <a:spLocks noChangeArrowheads="1"/>
            </p:cNvSpPr>
            <p:nvPr/>
          </p:nvSpPr>
          <p:spPr bwMode="auto">
            <a:xfrm flipH="1">
              <a:off x="8686800" y="5140326"/>
              <a:ext cx="457200" cy="574675"/>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5" name="Rectangle 29"/>
            <p:cNvSpPr>
              <a:spLocks noChangeArrowheads="1"/>
            </p:cNvSpPr>
            <p:nvPr/>
          </p:nvSpPr>
          <p:spPr bwMode="auto">
            <a:xfrm flipH="1">
              <a:off x="8077200" y="4976814"/>
              <a:ext cx="457200" cy="738187"/>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6" name="Rectangle 30"/>
            <p:cNvSpPr>
              <a:spLocks noChangeArrowheads="1"/>
            </p:cNvSpPr>
            <p:nvPr/>
          </p:nvSpPr>
          <p:spPr bwMode="auto">
            <a:xfrm flipH="1">
              <a:off x="7467600" y="4648200"/>
              <a:ext cx="457200" cy="1066800"/>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7" name="Rectangle 31"/>
            <p:cNvSpPr>
              <a:spLocks noChangeArrowheads="1"/>
            </p:cNvSpPr>
            <p:nvPr/>
          </p:nvSpPr>
          <p:spPr bwMode="auto">
            <a:xfrm flipH="1">
              <a:off x="6858000" y="5257800"/>
              <a:ext cx="457200" cy="457200"/>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grpSp>
      <p:sp>
        <p:nvSpPr>
          <p:cNvPr id="31" name="Line 7">
            <a:extLst>
              <a:ext uri="{FF2B5EF4-FFF2-40B4-BE49-F238E27FC236}">
                <a16:creationId xmlns:a16="http://schemas.microsoft.com/office/drawing/2014/main" id="{4C623965-F644-4929-8371-6F7A271BE095}"/>
              </a:ext>
            </a:extLst>
          </p:cNvPr>
          <p:cNvSpPr>
            <a:spLocks noChangeShapeType="1"/>
          </p:cNvSpPr>
          <p:nvPr/>
        </p:nvSpPr>
        <p:spPr bwMode="auto">
          <a:xfrm>
            <a:off x="1455415" y="2919889"/>
            <a:ext cx="8153400" cy="2547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2" name="Rectangle 20">
            <a:extLst>
              <a:ext uri="{FF2B5EF4-FFF2-40B4-BE49-F238E27FC236}">
                <a16:creationId xmlns:a16="http://schemas.microsoft.com/office/drawing/2014/main" id="{4F4037A9-1DCA-4ECC-8B91-0CB72ECB6374}"/>
              </a:ext>
            </a:extLst>
          </p:cNvPr>
          <p:cNvSpPr>
            <a:spLocks noChangeArrowheads="1"/>
          </p:cNvSpPr>
          <p:nvPr/>
        </p:nvSpPr>
        <p:spPr bwMode="auto">
          <a:xfrm>
            <a:off x="4095782" y="2694463"/>
            <a:ext cx="533400" cy="2286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3" name="Rectangle 21">
            <a:extLst>
              <a:ext uri="{FF2B5EF4-FFF2-40B4-BE49-F238E27FC236}">
                <a16:creationId xmlns:a16="http://schemas.microsoft.com/office/drawing/2014/main" id="{0EE20393-B1E8-44B3-90B6-D3B3882A286C}"/>
              </a:ext>
            </a:extLst>
          </p:cNvPr>
          <p:cNvSpPr>
            <a:spLocks noChangeArrowheads="1"/>
          </p:cNvSpPr>
          <p:nvPr/>
        </p:nvSpPr>
        <p:spPr bwMode="auto">
          <a:xfrm>
            <a:off x="4705382" y="2389663"/>
            <a:ext cx="457200" cy="5334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4" name="Rectangle 22">
            <a:extLst>
              <a:ext uri="{FF2B5EF4-FFF2-40B4-BE49-F238E27FC236}">
                <a16:creationId xmlns:a16="http://schemas.microsoft.com/office/drawing/2014/main" id="{9525B087-9D69-42B2-973E-3A694A1B19A0}"/>
              </a:ext>
            </a:extLst>
          </p:cNvPr>
          <p:cNvSpPr>
            <a:spLocks noChangeArrowheads="1"/>
          </p:cNvSpPr>
          <p:nvPr/>
        </p:nvSpPr>
        <p:spPr bwMode="auto">
          <a:xfrm>
            <a:off x="5314982" y="1932463"/>
            <a:ext cx="457200" cy="9906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5" name="Rectangle 23">
            <a:extLst>
              <a:ext uri="{FF2B5EF4-FFF2-40B4-BE49-F238E27FC236}">
                <a16:creationId xmlns:a16="http://schemas.microsoft.com/office/drawing/2014/main" id="{52804E04-4009-42CA-BB15-0FC157E3626B}"/>
              </a:ext>
            </a:extLst>
          </p:cNvPr>
          <p:cNvSpPr>
            <a:spLocks noChangeArrowheads="1"/>
          </p:cNvSpPr>
          <p:nvPr/>
        </p:nvSpPr>
        <p:spPr bwMode="auto">
          <a:xfrm>
            <a:off x="5924582" y="2313463"/>
            <a:ext cx="457200" cy="6096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6" name="Rectangle 24">
            <a:extLst>
              <a:ext uri="{FF2B5EF4-FFF2-40B4-BE49-F238E27FC236}">
                <a16:creationId xmlns:a16="http://schemas.microsoft.com/office/drawing/2014/main" id="{62A680C7-BE60-4FBE-84E1-D5999227A91E}"/>
              </a:ext>
            </a:extLst>
          </p:cNvPr>
          <p:cNvSpPr>
            <a:spLocks noChangeArrowheads="1"/>
          </p:cNvSpPr>
          <p:nvPr/>
        </p:nvSpPr>
        <p:spPr bwMode="auto">
          <a:xfrm>
            <a:off x="6505575" y="2618263"/>
            <a:ext cx="457200" cy="3048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7" name="Rectangle 25">
            <a:extLst>
              <a:ext uri="{FF2B5EF4-FFF2-40B4-BE49-F238E27FC236}">
                <a16:creationId xmlns:a16="http://schemas.microsoft.com/office/drawing/2014/main" id="{E6290CD0-9966-4F88-8118-DADF9C62FC3E}"/>
              </a:ext>
            </a:extLst>
          </p:cNvPr>
          <p:cNvSpPr>
            <a:spLocks noChangeArrowheads="1"/>
          </p:cNvSpPr>
          <p:nvPr/>
        </p:nvSpPr>
        <p:spPr bwMode="auto">
          <a:xfrm>
            <a:off x="7115175" y="2770663"/>
            <a:ext cx="457200" cy="1524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8" name="Text Box 11">
            <a:extLst>
              <a:ext uri="{FF2B5EF4-FFF2-40B4-BE49-F238E27FC236}">
                <a16:creationId xmlns:a16="http://schemas.microsoft.com/office/drawing/2014/main" id="{DEB184A6-1337-4429-BB3C-06C93D6F64C2}"/>
              </a:ext>
            </a:extLst>
          </p:cNvPr>
          <p:cNvSpPr txBox="1">
            <a:spLocks noChangeArrowheads="1"/>
          </p:cNvSpPr>
          <p:nvPr/>
        </p:nvSpPr>
        <p:spPr bwMode="auto">
          <a:xfrm>
            <a:off x="1588215" y="3549134"/>
            <a:ext cx="824072" cy="369332"/>
          </a:xfrm>
          <a:prstGeom prst="rect">
            <a:avLst/>
          </a:prstGeom>
          <a:noFill/>
          <a:ln w="9525">
            <a:noFill/>
            <a:miter lim="800000"/>
            <a:headEnd/>
            <a:tailEnd/>
          </a:ln>
        </p:spPr>
        <p:txBody>
          <a:bodyPr wrap="none">
            <a:prstTxWarp prst="textNoShape">
              <a:avLst/>
            </a:prstTxWarp>
            <a:spAutoFit/>
          </a:bodyPr>
          <a:lstStyle/>
          <a:p>
            <a:pPr algn="l"/>
            <a:r>
              <a:rPr lang="es-CL" dirty="0"/>
              <a:t>Verdes</a:t>
            </a:r>
            <a:endParaRPr lang="en-US" dirty="0"/>
          </a:p>
        </p:txBody>
      </p:sp>
      <p:sp>
        <p:nvSpPr>
          <p:cNvPr id="43" name="Text Box 3">
            <a:extLst>
              <a:ext uri="{FF2B5EF4-FFF2-40B4-BE49-F238E27FC236}">
                <a16:creationId xmlns:a16="http://schemas.microsoft.com/office/drawing/2014/main" id="{99AA9F1B-02B7-4E89-B36A-1FD3C392CD00}"/>
              </a:ext>
            </a:extLst>
          </p:cNvPr>
          <p:cNvSpPr txBox="1">
            <a:spLocks noChangeArrowheads="1"/>
          </p:cNvSpPr>
          <p:nvPr/>
        </p:nvSpPr>
        <p:spPr bwMode="auto">
          <a:xfrm>
            <a:off x="7853524" y="1124803"/>
            <a:ext cx="1854162" cy="369332"/>
          </a:xfrm>
          <a:prstGeom prst="rect">
            <a:avLst/>
          </a:prstGeom>
          <a:noFill/>
          <a:ln w="9525">
            <a:noFill/>
            <a:miter lim="800000"/>
            <a:headEnd/>
            <a:tailEnd/>
          </a:ln>
        </p:spPr>
        <p:txBody>
          <a:bodyPr wrap="none">
            <a:prstTxWarp prst="textNoShape">
              <a:avLst/>
            </a:prstTxWarp>
            <a:spAutoFit/>
          </a:bodyPr>
          <a:lstStyle/>
          <a:p>
            <a:pPr algn="l"/>
            <a:r>
              <a:rPr lang="es-CL" dirty="0"/>
              <a:t>Una característica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Grp="1" noChangeArrowheads="1"/>
          </p:cNvSpPr>
          <p:nvPr>
            <p:ph type="body" sz="half" idx="1"/>
          </p:nvPr>
        </p:nvSpPr>
        <p:spPr>
          <a:xfrm>
            <a:off x="2022476" y="1500175"/>
            <a:ext cx="8105775" cy="5024451"/>
          </a:xfrm>
        </p:spPr>
        <p:txBody>
          <a:bodyPr/>
          <a:lstStyle/>
          <a:p>
            <a:pPr eaLnBrk="1" hangingPunct="1">
              <a:buNone/>
            </a:pPr>
            <a:br>
              <a:rPr lang="es-ES_tradnl" sz="2400" dirty="0"/>
            </a:br>
            <a:endParaRPr lang="es-ES_tradnl" sz="2400" dirty="0"/>
          </a:p>
          <a:p>
            <a:pPr eaLnBrk="1" hangingPunct="1">
              <a:buNone/>
            </a:pPr>
            <a:endParaRPr lang="es-CO" sz="1600" dirty="0"/>
          </a:p>
          <a:p>
            <a:pPr>
              <a:buNone/>
            </a:pPr>
            <a:endParaRPr lang="es-CO" sz="1600" dirty="0"/>
          </a:p>
          <a:p>
            <a:pPr eaLnBrk="1" hangingPunct="1">
              <a:buFontTx/>
              <a:buNone/>
            </a:pPr>
            <a:endParaRPr lang="en-US" sz="2400" dirty="0"/>
          </a:p>
        </p:txBody>
      </p:sp>
      <p:sp>
        <p:nvSpPr>
          <p:cNvPr id="7" name="Rectángulo 6">
            <a:extLst>
              <a:ext uri="{FF2B5EF4-FFF2-40B4-BE49-F238E27FC236}">
                <a16:creationId xmlns:a16="http://schemas.microsoft.com/office/drawing/2014/main" id="{65A2D7E7-88DE-4E94-BA48-650F6F49A58C}"/>
              </a:ext>
            </a:extLst>
          </p:cNvPr>
          <p:cNvSpPr/>
          <p:nvPr/>
        </p:nvSpPr>
        <p:spPr>
          <a:xfrm>
            <a:off x="597995" y="1704974"/>
            <a:ext cx="4266233" cy="523220"/>
          </a:xfrm>
          <a:prstGeom prst="rect">
            <a:avLst/>
          </a:prstGeom>
        </p:spPr>
        <p:txBody>
          <a:bodyPr wrap="none">
            <a:spAutoFit/>
          </a:bodyPr>
          <a:lstStyle/>
          <a:p>
            <a:r>
              <a:rPr lang="es-CO" sz="2800" b="1" dirty="0">
                <a:solidFill>
                  <a:srgbClr val="002060"/>
                </a:solidFill>
              </a:rPr>
              <a:t>Diámetro Ombligo (Píxeles)</a:t>
            </a:r>
          </a:p>
        </p:txBody>
      </p:sp>
      <p:grpSp>
        <p:nvGrpSpPr>
          <p:cNvPr id="5" name="Grupo 4">
            <a:extLst>
              <a:ext uri="{FF2B5EF4-FFF2-40B4-BE49-F238E27FC236}">
                <a16:creationId xmlns:a16="http://schemas.microsoft.com/office/drawing/2014/main" id="{EC967BAC-5412-41EE-93E0-D502F03B5BD3}"/>
              </a:ext>
            </a:extLst>
          </p:cNvPr>
          <p:cNvGrpSpPr/>
          <p:nvPr/>
        </p:nvGrpSpPr>
        <p:grpSpPr>
          <a:xfrm>
            <a:off x="2827016" y="2382021"/>
            <a:ext cx="6858000" cy="3489813"/>
            <a:chOff x="2544216" y="2353446"/>
            <a:chExt cx="6858000" cy="3489813"/>
          </a:xfrm>
        </p:grpSpPr>
        <p:pic>
          <p:nvPicPr>
            <p:cNvPr id="2" name="Imagen 1">
              <a:extLst>
                <a:ext uri="{FF2B5EF4-FFF2-40B4-BE49-F238E27FC236}">
                  <a16:creationId xmlns:a16="http://schemas.microsoft.com/office/drawing/2014/main" id="{AA6E74C8-4434-4260-BF71-8F4BE946D17C}"/>
                </a:ext>
              </a:extLst>
            </p:cNvPr>
            <p:cNvPicPr>
              <a:picLocks noChangeAspect="1"/>
            </p:cNvPicPr>
            <p:nvPr/>
          </p:nvPicPr>
          <p:blipFill>
            <a:blip r:embed="rId3"/>
            <a:stretch>
              <a:fillRect/>
            </a:stretch>
          </p:blipFill>
          <p:spPr>
            <a:xfrm rot="16200000">
              <a:off x="4240437" y="681481"/>
              <a:ext cx="3465557" cy="6858000"/>
            </a:xfrm>
            <a:prstGeom prst="rect">
              <a:avLst/>
            </a:prstGeom>
          </p:spPr>
        </p:pic>
        <p:sp>
          <p:nvSpPr>
            <p:cNvPr id="8" name="Rectángulo 7">
              <a:extLst>
                <a:ext uri="{FF2B5EF4-FFF2-40B4-BE49-F238E27FC236}">
                  <a16:creationId xmlns:a16="http://schemas.microsoft.com/office/drawing/2014/main" id="{5A936A05-0860-4C73-AEA8-F7EFE3F3BE7F}"/>
                </a:ext>
              </a:extLst>
            </p:cNvPr>
            <p:cNvSpPr/>
            <p:nvPr/>
          </p:nvSpPr>
          <p:spPr>
            <a:xfrm>
              <a:off x="2544216" y="2353446"/>
              <a:ext cx="1173719" cy="523220"/>
            </a:xfrm>
            <a:prstGeom prst="rect">
              <a:avLst/>
            </a:prstGeom>
          </p:spPr>
          <p:txBody>
            <a:bodyPr wrap="none">
              <a:spAutoFit/>
            </a:bodyPr>
            <a:lstStyle/>
            <a:p>
              <a:r>
                <a:rPr lang="es-CO" sz="2800" b="1" dirty="0">
                  <a:solidFill>
                    <a:srgbClr val="002060"/>
                  </a:solidFill>
                </a:rPr>
                <a:t>18 </a:t>
              </a:r>
              <a:r>
                <a:rPr lang="es-CO" sz="2800" b="1" dirty="0" err="1">
                  <a:solidFill>
                    <a:srgbClr val="002060"/>
                  </a:solidFill>
                </a:rPr>
                <a:t>pix</a:t>
              </a:r>
              <a:r>
                <a:rPr lang="es-CO" sz="2800" b="1" dirty="0">
                  <a:solidFill>
                    <a:srgbClr val="002060"/>
                  </a:solidFill>
                </a:rPr>
                <a:t>.</a:t>
              </a:r>
            </a:p>
          </p:txBody>
        </p:sp>
        <p:sp>
          <p:nvSpPr>
            <p:cNvPr id="9" name="Rectángulo 8">
              <a:extLst>
                <a:ext uri="{FF2B5EF4-FFF2-40B4-BE49-F238E27FC236}">
                  <a16:creationId xmlns:a16="http://schemas.microsoft.com/office/drawing/2014/main" id="{0EB23413-E956-4796-A345-798AF7DFC7C4}"/>
                </a:ext>
              </a:extLst>
            </p:cNvPr>
            <p:cNvSpPr/>
            <p:nvPr/>
          </p:nvSpPr>
          <p:spPr>
            <a:xfrm>
              <a:off x="4704262" y="2353446"/>
              <a:ext cx="1173719" cy="523220"/>
            </a:xfrm>
            <a:prstGeom prst="rect">
              <a:avLst/>
            </a:prstGeom>
          </p:spPr>
          <p:txBody>
            <a:bodyPr wrap="none">
              <a:spAutoFit/>
            </a:bodyPr>
            <a:lstStyle/>
            <a:p>
              <a:r>
                <a:rPr lang="es-CO" sz="2800" b="1" dirty="0">
                  <a:solidFill>
                    <a:srgbClr val="002060"/>
                  </a:solidFill>
                </a:rPr>
                <a:t>15 </a:t>
              </a:r>
              <a:r>
                <a:rPr lang="es-CO" sz="2800" b="1" dirty="0" err="1">
                  <a:solidFill>
                    <a:srgbClr val="002060"/>
                  </a:solidFill>
                </a:rPr>
                <a:t>pix</a:t>
              </a:r>
              <a:r>
                <a:rPr lang="es-CO" sz="2800" b="1" dirty="0">
                  <a:solidFill>
                    <a:srgbClr val="002060"/>
                  </a:solidFill>
                </a:rPr>
                <a:t>.</a:t>
              </a:r>
            </a:p>
          </p:txBody>
        </p:sp>
        <p:sp>
          <p:nvSpPr>
            <p:cNvPr id="10" name="Rectángulo 9">
              <a:extLst>
                <a:ext uri="{FF2B5EF4-FFF2-40B4-BE49-F238E27FC236}">
                  <a16:creationId xmlns:a16="http://schemas.microsoft.com/office/drawing/2014/main" id="{A0F72ED2-6945-471B-9742-314E2BF3E62E}"/>
                </a:ext>
              </a:extLst>
            </p:cNvPr>
            <p:cNvSpPr/>
            <p:nvPr/>
          </p:nvSpPr>
          <p:spPr>
            <a:xfrm>
              <a:off x="7274856" y="2377702"/>
              <a:ext cx="1173719" cy="523220"/>
            </a:xfrm>
            <a:prstGeom prst="rect">
              <a:avLst/>
            </a:prstGeom>
          </p:spPr>
          <p:txBody>
            <a:bodyPr wrap="none">
              <a:spAutoFit/>
            </a:bodyPr>
            <a:lstStyle/>
            <a:p>
              <a:r>
                <a:rPr lang="es-CO" sz="2800" b="1" dirty="0">
                  <a:solidFill>
                    <a:srgbClr val="002060"/>
                  </a:solidFill>
                </a:rPr>
                <a:t>26 </a:t>
              </a:r>
              <a:r>
                <a:rPr lang="es-CO" sz="2800" b="1" dirty="0" err="1">
                  <a:solidFill>
                    <a:srgbClr val="002060"/>
                  </a:solidFill>
                </a:rPr>
                <a:t>pix</a:t>
              </a:r>
              <a:r>
                <a:rPr lang="es-CO" sz="2800" b="1" dirty="0">
                  <a:solidFill>
                    <a:srgbClr val="002060"/>
                  </a:solidFill>
                </a:rPr>
                <a:t>.</a:t>
              </a:r>
            </a:p>
          </p:txBody>
        </p:sp>
      </p:grpSp>
      <p:sp>
        <p:nvSpPr>
          <p:cNvPr id="12" name="Rectangle 8">
            <a:extLst>
              <a:ext uri="{FF2B5EF4-FFF2-40B4-BE49-F238E27FC236}">
                <a16:creationId xmlns:a16="http://schemas.microsoft.com/office/drawing/2014/main" id="{0262A233-8AA0-481B-B70E-889BD4936E94}"/>
              </a:ext>
            </a:extLst>
          </p:cNvPr>
          <p:cNvSpPr>
            <a:spLocks noGrp="1" noChangeArrowheads="1"/>
          </p:cNvSpPr>
          <p:nvPr>
            <p:ph type="title"/>
          </p:nvPr>
        </p:nvSpPr>
        <p:spPr>
          <a:xfrm>
            <a:off x="1771650" y="566651"/>
            <a:ext cx="9296400" cy="512953"/>
          </a:xfrm>
        </p:spPr>
        <p:txBody>
          <a:bodyPr>
            <a:noAutofit/>
          </a:bodyPr>
          <a:lstStyle/>
          <a:p>
            <a:pPr algn="ctr" eaLnBrk="1" hangingPunct="1"/>
            <a:r>
              <a:rPr lang="en-US" sz="5200" b="1" dirty="0" err="1">
                <a:solidFill>
                  <a:srgbClr val="002060"/>
                </a:solidFill>
              </a:rPr>
              <a:t>Aplicación</a:t>
            </a:r>
            <a:r>
              <a:rPr lang="en-US" sz="5200" b="1" dirty="0">
                <a:solidFill>
                  <a:srgbClr val="002060"/>
                </a:solidFill>
              </a:rPr>
              <a:t> del </a:t>
            </a:r>
            <a:r>
              <a:rPr lang="en-US" sz="5200" b="1" dirty="0" err="1">
                <a:solidFill>
                  <a:srgbClr val="002060"/>
                </a:solidFill>
              </a:rPr>
              <a:t>Reconocimiento</a:t>
            </a:r>
            <a:r>
              <a:rPr lang="en-US" sz="5200" b="1" dirty="0">
                <a:solidFill>
                  <a:srgbClr val="002060"/>
                </a:solidFill>
              </a:rPr>
              <a:t> de </a:t>
            </a:r>
            <a:r>
              <a:rPr lang="en-US" sz="5200" b="1" dirty="0" err="1">
                <a:solidFill>
                  <a:srgbClr val="002060"/>
                </a:solidFill>
              </a:rPr>
              <a:t>Patrones</a:t>
            </a:r>
            <a:endParaRPr lang="es-ES" sz="5200" b="1" dirty="0">
              <a:solidFill>
                <a:srgbClr val="002060"/>
              </a:solidFill>
            </a:endParaRPr>
          </a:p>
        </p:txBody>
      </p:sp>
    </p:spTree>
    <p:extLst>
      <p:ext uri="{BB962C8B-B14F-4D97-AF65-F5344CB8AC3E}">
        <p14:creationId xmlns:p14="http://schemas.microsoft.com/office/powerpoint/2010/main" val="93595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Grp="1" noChangeArrowheads="1"/>
          </p:cNvSpPr>
          <p:nvPr>
            <p:ph type="body" sz="half" idx="1"/>
          </p:nvPr>
        </p:nvSpPr>
        <p:spPr>
          <a:xfrm>
            <a:off x="2022476" y="1500175"/>
            <a:ext cx="8105775" cy="5024451"/>
          </a:xfrm>
        </p:spPr>
        <p:txBody>
          <a:bodyPr/>
          <a:lstStyle/>
          <a:p>
            <a:pPr eaLnBrk="1" hangingPunct="1">
              <a:buNone/>
            </a:pPr>
            <a:br>
              <a:rPr lang="es-ES_tradnl" sz="2400" dirty="0"/>
            </a:br>
            <a:endParaRPr lang="es-ES_tradnl" sz="2400" dirty="0"/>
          </a:p>
          <a:p>
            <a:pPr eaLnBrk="1" hangingPunct="1">
              <a:buNone/>
            </a:pPr>
            <a:endParaRPr lang="es-CO" sz="1600" dirty="0"/>
          </a:p>
          <a:p>
            <a:pPr>
              <a:buNone/>
            </a:pPr>
            <a:endParaRPr lang="es-CO" sz="1600" dirty="0"/>
          </a:p>
          <a:p>
            <a:pPr eaLnBrk="1" hangingPunct="1">
              <a:buFontTx/>
              <a:buNone/>
            </a:pPr>
            <a:endParaRPr lang="en-US" sz="2400" dirty="0"/>
          </a:p>
        </p:txBody>
      </p:sp>
      <p:graphicFrame>
        <p:nvGraphicFramePr>
          <p:cNvPr id="6" name="Group 5">
            <a:extLst>
              <a:ext uri="{FF2B5EF4-FFF2-40B4-BE49-F238E27FC236}">
                <a16:creationId xmlns:a16="http://schemas.microsoft.com/office/drawing/2014/main" id="{6C23F296-A05A-49D0-AA0F-07B7BFAFE1F9}"/>
              </a:ext>
            </a:extLst>
          </p:cNvPr>
          <p:cNvGraphicFramePr>
            <a:graphicFrameLocks noGrp="1"/>
          </p:cNvGraphicFramePr>
          <p:nvPr>
            <p:extLst>
              <p:ext uri="{D42A27DB-BD31-4B8C-83A1-F6EECF244321}">
                <p14:modId xmlns:p14="http://schemas.microsoft.com/office/powerpoint/2010/main" val="1688328793"/>
              </p:ext>
            </p:extLst>
          </p:nvPr>
        </p:nvGraphicFramePr>
        <p:xfrm>
          <a:off x="2712061" y="2411248"/>
          <a:ext cx="7683745" cy="3662289"/>
        </p:xfrm>
        <a:graphic>
          <a:graphicData uri="http://schemas.openxmlformats.org/drawingml/2006/table">
            <a:tbl>
              <a:tblPr/>
              <a:tblGrid>
                <a:gridCol w="173062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714500">
                  <a:extLst>
                    <a:ext uri="{9D8B030D-6E8A-4147-A177-3AD203B41FA5}">
                      <a16:colId xmlns:a16="http://schemas.microsoft.com/office/drawing/2014/main" val="982743179"/>
                    </a:ext>
                  </a:extLst>
                </a:gridCol>
                <a:gridCol w="847725">
                  <a:extLst>
                    <a:ext uri="{9D8B030D-6E8A-4147-A177-3AD203B41FA5}">
                      <a16:colId xmlns:a16="http://schemas.microsoft.com/office/drawing/2014/main" val="3909941841"/>
                    </a:ext>
                  </a:extLst>
                </a:gridCol>
              </a:tblGrid>
              <a:tr h="4256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Maduro-01</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17</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13</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Broca-01</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Maduro-02</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20</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Verde-02</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Broca-02</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Maduro-03</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13</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Verde-03</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Broca-03</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4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Maduro-04</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21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Verde-04</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Broca-04</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Maduro-05</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18</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Verde-05</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Broca-05</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Maduro-06</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19</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Verde-06</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Broca-06</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Maduro-07</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16</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Verde-07</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Broca-07</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4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a:ln>
                            <a:noFill/>
                          </a:ln>
                          <a:solidFill>
                            <a:schemeClr val="tx1"/>
                          </a:solidFill>
                          <a:effectLst/>
                          <a:latin typeface="Arial" charset="0"/>
                        </a:rPr>
                        <a:t>:</a:t>
                      </a: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Maduro-50</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19</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Verde-50</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Broca-50</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Rectangle 8">
            <a:extLst>
              <a:ext uri="{FF2B5EF4-FFF2-40B4-BE49-F238E27FC236}">
                <a16:creationId xmlns:a16="http://schemas.microsoft.com/office/drawing/2014/main" id="{B18297A8-F136-4FD4-8ED1-6105281E8C80}"/>
              </a:ext>
            </a:extLst>
          </p:cNvPr>
          <p:cNvSpPr>
            <a:spLocks noGrp="1" noChangeArrowheads="1"/>
          </p:cNvSpPr>
          <p:nvPr>
            <p:ph type="title"/>
          </p:nvPr>
        </p:nvSpPr>
        <p:spPr>
          <a:xfrm>
            <a:off x="1771650" y="566651"/>
            <a:ext cx="9296400" cy="512953"/>
          </a:xfrm>
        </p:spPr>
        <p:txBody>
          <a:bodyPr>
            <a:noAutofit/>
          </a:bodyPr>
          <a:lstStyle/>
          <a:p>
            <a:pPr algn="ctr" eaLnBrk="1" hangingPunct="1"/>
            <a:r>
              <a:rPr lang="en-US" sz="5200" b="1" dirty="0" err="1">
                <a:solidFill>
                  <a:srgbClr val="002060"/>
                </a:solidFill>
              </a:rPr>
              <a:t>Aplicación</a:t>
            </a:r>
            <a:r>
              <a:rPr lang="en-US" sz="5200" b="1" dirty="0">
                <a:solidFill>
                  <a:srgbClr val="002060"/>
                </a:solidFill>
              </a:rPr>
              <a:t> del </a:t>
            </a:r>
            <a:r>
              <a:rPr lang="en-US" sz="5200" b="1" dirty="0" err="1">
                <a:solidFill>
                  <a:srgbClr val="002060"/>
                </a:solidFill>
              </a:rPr>
              <a:t>Reconocimiento</a:t>
            </a:r>
            <a:r>
              <a:rPr lang="en-US" sz="5200" b="1" dirty="0">
                <a:solidFill>
                  <a:srgbClr val="002060"/>
                </a:solidFill>
              </a:rPr>
              <a:t> de </a:t>
            </a:r>
            <a:r>
              <a:rPr lang="en-US" sz="5200" b="1" dirty="0" err="1">
                <a:solidFill>
                  <a:srgbClr val="002060"/>
                </a:solidFill>
              </a:rPr>
              <a:t>Patrones</a:t>
            </a:r>
            <a:endParaRPr lang="es-ES" sz="5200" b="1" dirty="0">
              <a:solidFill>
                <a:srgbClr val="002060"/>
              </a:solidFill>
            </a:endParaRPr>
          </a:p>
        </p:txBody>
      </p:sp>
      <p:sp>
        <p:nvSpPr>
          <p:cNvPr id="8" name="Rectángulo 7">
            <a:extLst>
              <a:ext uri="{FF2B5EF4-FFF2-40B4-BE49-F238E27FC236}">
                <a16:creationId xmlns:a16="http://schemas.microsoft.com/office/drawing/2014/main" id="{9571BD7E-68DF-4C90-B0EC-5262459C6FCA}"/>
              </a:ext>
            </a:extLst>
          </p:cNvPr>
          <p:cNvSpPr/>
          <p:nvPr/>
        </p:nvSpPr>
        <p:spPr>
          <a:xfrm>
            <a:off x="578945" y="1409699"/>
            <a:ext cx="4266233" cy="523220"/>
          </a:xfrm>
          <a:prstGeom prst="rect">
            <a:avLst/>
          </a:prstGeom>
        </p:spPr>
        <p:txBody>
          <a:bodyPr wrap="none">
            <a:spAutoFit/>
          </a:bodyPr>
          <a:lstStyle/>
          <a:p>
            <a:r>
              <a:rPr lang="es-CO" sz="2800" b="1" dirty="0">
                <a:solidFill>
                  <a:srgbClr val="002060"/>
                </a:solidFill>
              </a:rPr>
              <a:t>Diámetro Ombligo (Píxeles)</a:t>
            </a:r>
          </a:p>
        </p:txBody>
      </p:sp>
    </p:spTree>
    <p:extLst>
      <p:ext uri="{BB962C8B-B14F-4D97-AF65-F5344CB8AC3E}">
        <p14:creationId xmlns:p14="http://schemas.microsoft.com/office/powerpoint/2010/main" val="211716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676401" y="1143000"/>
            <a:ext cx="1407821" cy="923330"/>
          </a:xfrm>
          <a:prstGeom prst="rect">
            <a:avLst/>
          </a:prstGeom>
          <a:noFill/>
          <a:ln w="9525">
            <a:noFill/>
            <a:miter lim="800000"/>
            <a:headEnd/>
            <a:tailEnd/>
          </a:ln>
        </p:spPr>
        <p:txBody>
          <a:bodyPr wrap="none">
            <a:prstTxWarp prst="textNoShape">
              <a:avLst/>
            </a:prstTxWarp>
            <a:spAutoFit/>
          </a:bodyPr>
          <a:lstStyle/>
          <a:p>
            <a:pPr algn="l"/>
            <a:r>
              <a:rPr lang="es-CL"/>
              <a:t>Histogramas:</a:t>
            </a:r>
          </a:p>
          <a:p>
            <a:pPr algn="l"/>
            <a:endParaRPr lang="es-CL"/>
          </a:p>
          <a:p>
            <a:pPr algn="l"/>
            <a:endParaRPr lang="en-US"/>
          </a:p>
        </p:txBody>
      </p:sp>
      <p:sp>
        <p:nvSpPr>
          <p:cNvPr id="17412"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endParaRPr lang="en-US"/>
          </a:p>
        </p:txBody>
      </p:sp>
      <p:grpSp>
        <p:nvGrpSpPr>
          <p:cNvPr id="2" name="Grupo 1">
            <a:extLst>
              <a:ext uri="{FF2B5EF4-FFF2-40B4-BE49-F238E27FC236}">
                <a16:creationId xmlns:a16="http://schemas.microsoft.com/office/drawing/2014/main" id="{5DA4D976-3E2D-45D3-8866-EB510BEEA909}"/>
              </a:ext>
            </a:extLst>
          </p:cNvPr>
          <p:cNvGrpSpPr/>
          <p:nvPr/>
        </p:nvGrpSpPr>
        <p:grpSpPr>
          <a:xfrm>
            <a:off x="1171574" y="1714500"/>
            <a:ext cx="8851554" cy="4636532"/>
            <a:chOff x="1981199" y="1752600"/>
            <a:chExt cx="8851554" cy="4636532"/>
          </a:xfrm>
        </p:grpSpPr>
        <p:sp>
          <p:nvSpPr>
            <p:cNvPr id="17413"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sp>
          <p:nvSpPr>
            <p:cNvPr id="17414" name="Line 6"/>
            <p:cNvSpPr>
              <a:spLocks noChangeShapeType="1"/>
            </p:cNvSpPr>
            <p:nvPr/>
          </p:nvSpPr>
          <p:spPr bwMode="auto">
            <a:xfrm>
              <a:off x="1981200" y="5715000"/>
              <a:ext cx="843724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415" name="Line 7"/>
            <p:cNvSpPr>
              <a:spLocks noChangeShapeType="1"/>
            </p:cNvSpPr>
            <p:nvPr/>
          </p:nvSpPr>
          <p:spPr bwMode="auto">
            <a:xfrm>
              <a:off x="2265040" y="4489966"/>
              <a:ext cx="8153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417" name="Text Box 9"/>
            <p:cNvSpPr txBox="1">
              <a:spLocks noChangeArrowheads="1"/>
            </p:cNvSpPr>
            <p:nvPr/>
          </p:nvSpPr>
          <p:spPr bwMode="auto">
            <a:xfrm>
              <a:off x="10009771" y="5849900"/>
              <a:ext cx="822982" cy="369332"/>
            </a:xfrm>
            <a:prstGeom prst="rect">
              <a:avLst/>
            </a:prstGeom>
            <a:noFill/>
            <a:ln w="9525">
              <a:noFill/>
              <a:miter lim="800000"/>
              <a:headEnd/>
              <a:tailEnd/>
            </a:ln>
          </p:spPr>
          <p:txBody>
            <a:bodyPr wrap="none">
              <a:prstTxWarp prst="textNoShape">
                <a:avLst/>
              </a:prstTxWarp>
              <a:spAutoFit/>
            </a:bodyPr>
            <a:lstStyle/>
            <a:p>
              <a:pPr algn="l"/>
              <a:r>
                <a:rPr lang="es-CL" dirty="0"/>
                <a:t>Píxeles</a:t>
              </a:r>
              <a:endParaRPr lang="en-US" dirty="0"/>
            </a:p>
          </p:txBody>
        </p:sp>
        <p:sp>
          <p:nvSpPr>
            <p:cNvPr id="17418" name="Text Box 10"/>
            <p:cNvSpPr txBox="1">
              <a:spLocks noChangeArrowheads="1"/>
            </p:cNvSpPr>
            <p:nvPr/>
          </p:nvSpPr>
          <p:spPr bwMode="auto">
            <a:xfrm>
              <a:off x="2438401" y="1837731"/>
              <a:ext cx="714426" cy="369332"/>
            </a:xfrm>
            <a:prstGeom prst="rect">
              <a:avLst/>
            </a:prstGeom>
            <a:noFill/>
            <a:ln w="9525">
              <a:noFill/>
              <a:miter lim="800000"/>
              <a:headEnd/>
              <a:tailEnd/>
            </a:ln>
          </p:spPr>
          <p:txBody>
            <a:bodyPr wrap="none">
              <a:prstTxWarp prst="textNoShape">
                <a:avLst/>
              </a:prstTxWarp>
              <a:spAutoFit/>
            </a:bodyPr>
            <a:lstStyle/>
            <a:p>
              <a:pPr algn="l"/>
              <a:r>
                <a:rPr lang="es-CL" dirty="0"/>
                <a:t>Broca</a:t>
              </a:r>
              <a:endParaRPr lang="en-US" dirty="0"/>
            </a:p>
          </p:txBody>
        </p:sp>
        <p:sp>
          <p:nvSpPr>
            <p:cNvPr id="17419" name="Text Box 11"/>
            <p:cNvSpPr txBox="1">
              <a:spLocks noChangeArrowheads="1"/>
            </p:cNvSpPr>
            <p:nvPr/>
          </p:nvSpPr>
          <p:spPr bwMode="auto">
            <a:xfrm>
              <a:off x="2456827" y="5043487"/>
              <a:ext cx="1024127" cy="369332"/>
            </a:xfrm>
            <a:prstGeom prst="rect">
              <a:avLst/>
            </a:prstGeom>
            <a:noFill/>
            <a:ln w="9525">
              <a:noFill/>
              <a:miter lim="800000"/>
              <a:headEnd/>
              <a:tailEnd/>
            </a:ln>
          </p:spPr>
          <p:txBody>
            <a:bodyPr wrap="none">
              <a:prstTxWarp prst="textNoShape">
                <a:avLst/>
              </a:prstTxWarp>
              <a:spAutoFit/>
            </a:bodyPr>
            <a:lstStyle/>
            <a:p>
              <a:pPr algn="l"/>
              <a:r>
                <a:rPr lang="es-CL" dirty="0"/>
                <a:t>Maduros</a:t>
              </a:r>
              <a:endParaRPr lang="en-US" dirty="0"/>
            </a:p>
          </p:txBody>
        </p:sp>
        <p:sp>
          <p:nvSpPr>
            <p:cNvPr id="17420"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1"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2"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3"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4"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5"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endParaRPr lang="en-US"/>
            </a:p>
          </p:txBody>
        </p:sp>
        <p:sp>
          <p:nvSpPr>
            <p:cNvPr id="17426" name="Text Box 18"/>
            <p:cNvSpPr txBox="1">
              <a:spLocks noChangeArrowheads="1"/>
            </p:cNvSpPr>
            <p:nvPr/>
          </p:nvSpPr>
          <p:spPr bwMode="auto">
            <a:xfrm>
              <a:off x="1981199" y="6019800"/>
              <a:ext cx="8631679" cy="369332"/>
            </a:xfrm>
            <a:prstGeom prst="rect">
              <a:avLst/>
            </a:prstGeom>
            <a:noFill/>
            <a:ln w="9525">
              <a:noFill/>
              <a:miter lim="800000"/>
              <a:headEnd/>
              <a:tailEnd/>
            </a:ln>
          </p:spPr>
          <p:txBody>
            <a:bodyPr wrap="square">
              <a:prstTxWarp prst="textNoShape">
                <a:avLst/>
              </a:prstTxWarp>
              <a:spAutoFit/>
            </a:bodyPr>
            <a:lstStyle/>
            <a:p>
              <a:pPr algn="l"/>
              <a:r>
                <a:rPr lang="es-CL" dirty="0"/>
                <a:t>   10                  15                  20                  25                   30                   35                    40</a:t>
              </a:r>
              <a:endParaRPr lang="en-US" dirty="0"/>
            </a:p>
          </p:txBody>
        </p:sp>
        <p:sp>
          <p:nvSpPr>
            <p:cNvPr id="17427" name="Rectangle 20"/>
            <p:cNvSpPr>
              <a:spLocks noChangeArrowheads="1"/>
            </p:cNvSpPr>
            <p:nvPr/>
          </p:nvSpPr>
          <p:spPr bwMode="auto">
            <a:xfrm>
              <a:off x="3589078" y="4253389"/>
              <a:ext cx="533400" cy="2286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28" name="Rectangle 21"/>
            <p:cNvSpPr>
              <a:spLocks noChangeArrowheads="1"/>
            </p:cNvSpPr>
            <p:nvPr/>
          </p:nvSpPr>
          <p:spPr bwMode="auto">
            <a:xfrm>
              <a:off x="4198678" y="3948589"/>
              <a:ext cx="457200" cy="5334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29" name="Rectangle 22"/>
            <p:cNvSpPr>
              <a:spLocks noChangeArrowheads="1"/>
            </p:cNvSpPr>
            <p:nvPr/>
          </p:nvSpPr>
          <p:spPr bwMode="auto">
            <a:xfrm>
              <a:off x="4808278" y="3491389"/>
              <a:ext cx="457200" cy="9906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0" name="Rectangle 23"/>
            <p:cNvSpPr>
              <a:spLocks noChangeArrowheads="1"/>
            </p:cNvSpPr>
            <p:nvPr/>
          </p:nvSpPr>
          <p:spPr bwMode="auto">
            <a:xfrm>
              <a:off x="5417878" y="3872389"/>
              <a:ext cx="457200" cy="6096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1" name="Rectangle 24"/>
            <p:cNvSpPr>
              <a:spLocks noChangeArrowheads="1"/>
            </p:cNvSpPr>
            <p:nvPr/>
          </p:nvSpPr>
          <p:spPr bwMode="auto">
            <a:xfrm>
              <a:off x="5996960" y="4177189"/>
              <a:ext cx="457200" cy="3048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2" name="Rectangle 25"/>
            <p:cNvSpPr>
              <a:spLocks noChangeArrowheads="1"/>
            </p:cNvSpPr>
            <p:nvPr/>
          </p:nvSpPr>
          <p:spPr bwMode="auto">
            <a:xfrm>
              <a:off x="6606560" y="4329589"/>
              <a:ext cx="457200" cy="152400"/>
            </a:xfrm>
            <a:prstGeom prst="rect">
              <a:avLst/>
            </a:prstGeom>
            <a:solidFill>
              <a:schemeClr val="accent6">
                <a:lumMod val="7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17433" name="Rectangle 27"/>
            <p:cNvSpPr>
              <a:spLocks noChangeArrowheads="1"/>
            </p:cNvSpPr>
            <p:nvPr/>
          </p:nvSpPr>
          <p:spPr bwMode="auto">
            <a:xfrm flipH="1">
              <a:off x="6962776" y="5309195"/>
              <a:ext cx="457200" cy="409575"/>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4" name="Rectangle 28"/>
            <p:cNvSpPr>
              <a:spLocks noChangeArrowheads="1"/>
            </p:cNvSpPr>
            <p:nvPr/>
          </p:nvSpPr>
          <p:spPr bwMode="auto">
            <a:xfrm flipH="1">
              <a:off x="6276976" y="5144095"/>
              <a:ext cx="457200" cy="574675"/>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5" name="Rectangle 29"/>
            <p:cNvSpPr>
              <a:spLocks noChangeArrowheads="1"/>
            </p:cNvSpPr>
            <p:nvPr/>
          </p:nvSpPr>
          <p:spPr bwMode="auto">
            <a:xfrm flipH="1">
              <a:off x="5667376" y="4980583"/>
              <a:ext cx="457200" cy="738187"/>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6" name="Rectangle 30"/>
            <p:cNvSpPr>
              <a:spLocks noChangeArrowheads="1"/>
            </p:cNvSpPr>
            <p:nvPr/>
          </p:nvSpPr>
          <p:spPr bwMode="auto">
            <a:xfrm flipH="1">
              <a:off x="5057776" y="4651969"/>
              <a:ext cx="457200" cy="1066800"/>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sp>
          <p:nvSpPr>
            <p:cNvPr id="17437" name="Rectangle 31"/>
            <p:cNvSpPr>
              <a:spLocks noChangeArrowheads="1"/>
            </p:cNvSpPr>
            <p:nvPr/>
          </p:nvSpPr>
          <p:spPr bwMode="auto">
            <a:xfrm flipH="1">
              <a:off x="4448176" y="5261569"/>
              <a:ext cx="457200" cy="457200"/>
            </a:xfrm>
            <a:prstGeom prst="rect">
              <a:avLst/>
            </a:prstGeom>
            <a:solidFill>
              <a:srgbClr val="BD0707"/>
            </a:solidFill>
            <a:ln w="9525">
              <a:solidFill>
                <a:schemeClr val="tx1"/>
              </a:solidFill>
              <a:miter lim="800000"/>
              <a:headEnd/>
              <a:tailEnd/>
            </a:ln>
          </p:spPr>
          <p:txBody>
            <a:bodyPr wrap="none" anchor="ctr">
              <a:prstTxWarp prst="textNoShape">
                <a:avLst/>
              </a:prstTxWarp>
            </a:bodyPr>
            <a:lstStyle/>
            <a:p>
              <a:endParaRPr lang="es-CL"/>
            </a:p>
          </p:txBody>
        </p:sp>
      </p:grpSp>
      <p:sp>
        <p:nvSpPr>
          <p:cNvPr id="31" name="Line 7">
            <a:extLst>
              <a:ext uri="{FF2B5EF4-FFF2-40B4-BE49-F238E27FC236}">
                <a16:creationId xmlns:a16="http://schemas.microsoft.com/office/drawing/2014/main" id="{4C623965-F644-4929-8371-6F7A271BE095}"/>
              </a:ext>
            </a:extLst>
          </p:cNvPr>
          <p:cNvSpPr>
            <a:spLocks noChangeShapeType="1"/>
          </p:cNvSpPr>
          <p:nvPr/>
        </p:nvSpPr>
        <p:spPr bwMode="auto">
          <a:xfrm>
            <a:off x="1455415" y="2919889"/>
            <a:ext cx="8153400" cy="2547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2" name="Rectangle 20">
            <a:extLst>
              <a:ext uri="{FF2B5EF4-FFF2-40B4-BE49-F238E27FC236}">
                <a16:creationId xmlns:a16="http://schemas.microsoft.com/office/drawing/2014/main" id="{4F4037A9-1DCA-4ECC-8B91-0CB72ECB6374}"/>
              </a:ext>
            </a:extLst>
          </p:cNvPr>
          <p:cNvSpPr>
            <a:spLocks noChangeArrowheads="1"/>
          </p:cNvSpPr>
          <p:nvPr/>
        </p:nvSpPr>
        <p:spPr bwMode="auto">
          <a:xfrm>
            <a:off x="5915026" y="2715734"/>
            <a:ext cx="533400" cy="2286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3" name="Rectangle 21">
            <a:extLst>
              <a:ext uri="{FF2B5EF4-FFF2-40B4-BE49-F238E27FC236}">
                <a16:creationId xmlns:a16="http://schemas.microsoft.com/office/drawing/2014/main" id="{0EE20393-B1E8-44B3-90B6-D3B3882A286C}"/>
              </a:ext>
            </a:extLst>
          </p:cNvPr>
          <p:cNvSpPr>
            <a:spLocks noChangeArrowheads="1"/>
          </p:cNvSpPr>
          <p:nvPr/>
        </p:nvSpPr>
        <p:spPr bwMode="auto">
          <a:xfrm>
            <a:off x="6524626" y="2410934"/>
            <a:ext cx="457200" cy="5334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4" name="Rectangle 22">
            <a:extLst>
              <a:ext uri="{FF2B5EF4-FFF2-40B4-BE49-F238E27FC236}">
                <a16:creationId xmlns:a16="http://schemas.microsoft.com/office/drawing/2014/main" id="{9525B087-9D69-42B2-973E-3A694A1B19A0}"/>
              </a:ext>
            </a:extLst>
          </p:cNvPr>
          <p:cNvSpPr>
            <a:spLocks noChangeArrowheads="1"/>
          </p:cNvSpPr>
          <p:nvPr/>
        </p:nvSpPr>
        <p:spPr bwMode="auto">
          <a:xfrm>
            <a:off x="7134226" y="1953734"/>
            <a:ext cx="457200" cy="9906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5" name="Rectangle 23">
            <a:extLst>
              <a:ext uri="{FF2B5EF4-FFF2-40B4-BE49-F238E27FC236}">
                <a16:creationId xmlns:a16="http://schemas.microsoft.com/office/drawing/2014/main" id="{52804E04-4009-42CA-BB15-0FC157E3626B}"/>
              </a:ext>
            </a:extLst>
          </p:cNvPr>
          <p:cNvSpPr>
            <a:spLocks noChangeArrowheads="1"/>
          </p:cNvSpPr>
          <p:nvPr/>
        </p:nvSpPr>
        <p:spPr bwMode="auto">
          <a:xfrm>
            <a:off x="7743826" y="2334734"/>
            <a:ext cx="457200" cy="6096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6" name="Rectangle 24">
            <a:extLst>
              <a:ext uri="{FF2B5EF4-FFF2-40B4-BE49-F238E27FC236}">
                <a16:creationId xmlns:a16="http://schemas.microsoft.com/office/drawing/2014/main" id="{62A680C7-BE60-4FBE-84E1-D5999227A91E}"/>
              </a:ext>
            </a:extLst>
          </p:cNvPr>
          <p:cNvSpPr>
            <a:spLocks noChangeArrowheads="1"/>
          </p:cNvSpPr>
          <p:nvPr/>
        </p:nvSpPr>
        <p:spPr bwMode="auto">
          <a:xfrm>
            <a:off x="8324819" y="2639534"/>
            <a:ext cx="457200" cy="3048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7" name="Rectangle 25">
            <a:extLst>
              <a:ext uri="{FF2B5EF4-FFF2-40B4-BE49-F238E27FC236}">
                <a16:creationId xmlns:a16="http://schemas.microsoft.com/office/drawing/2014/main" id="{E6290CD0-9966-4F88-8118-DADF9C62FC3E}"/>
              </a:ext>
            </a:extLst>
          </p:cNvPr>
          <p:cNvSpPr>
            <a:spLocks noChangeArrowheads="1"/>
          </p:cNvSpPr>
          <p:nvPr/>
        </p:nvSpPr>
        <p:spPr bwMode="auto">
          <a:xfrm>
            <a:off x="8934419" y="2791934"/>
            <a:ext cx="457200" cy="152400"/>
          </a:xfrm>
          <a:prstGeom prst="rect">
            <a:avLst/>
          </a:prstGeom>
          <a:solidFill>
            <a:schemeClr val="bg2">
              <a:lumMod val="25000"/>
            </a:schemeClr>
          </a:solidFill>
          <a:ln w="9525">
            <a:solidFill>
              <a:schemeClr val="tx1"/>
            </a:solidFill>
            <a:miter lim="800000"/>
            <a:headEnd/>
            <a:tailEnd/>
          </a:ln>
        </p:spPr>
        <p:txBody>
          <a:bodyPr wrap="none" anchor="ctr">
            <a:prstTxWarp prst="textNoShape">
              <a:avLst/>
            </a:prstTxWarp>
          </a:bodyPr>
          <a:lstStyle/>
          <a:p>
            <a:endParaRPr lang="es-CL"/>
          </a:p>
        </p:txBody>
      </p:sp>
      <p:sp>
        <p:nvSpPr>
          <p:cNvPr id="38" name="Text Box 11">
            <a:extLst>
              <a:ext uri="{FF2B5EF4-FFF2-40B4-BE49-F238E27FC236}">
                <a16:creationId xmlns:a16="http://schemas.microsoft.com/office/drawing/2014/main" id="{DEB184A6-1337-4429-BB3C-06C93D6F64C2}"/>
              </a:ext>
            </a:extLst>
          </p:cNvPr>
          <p:cNvSpPr txBox="1">
            <a:spLocks noChangeArrowheads="1"/>
          </p:cNvSpPr>
          <p:nvPr/>
        </p:nvSpPr>
        <p:spPr bwMode="auto">
          <a:xfrm>
            <a:off x="1588215" y="3549134"/>
            <a:ext cx="824072" cy="369332"/>
          </a:xfrm>
          <a:prstGeom prst="rect">
            <a:avLst/>
          </a:prstGeom>
          <a:noFill/>
          <a:ln w="9525">
            <a:noFill/>
            <a:miter lim="800000"/>
            <a:headEnd/>
            <a:tailEnd/>
          </a:ln>
        </p:spPr>
        <p:txBody>
          <a:bodyPr wrap="none">
            <a:prstTxWarp prst="textNoShape">
              <a:avLst/>
            </a:prstTxWarp>
            <a:spAutoFit/>
          </a:bodyPr>
          <a:lstStyle/>
          <a:p>
            <a:pPr algn="l"/>
            <a:r>
              <a:rPr lang="es-CL" dirty="0"/>
              <a:t>Verdes</a:t>
            </a:r>
            <a:endParaRPr lang="en-US" dirty="0"/>
          </a:p>
        </p:txBody>
      </p:sp>
      <p:sp>
        <p:nvSpPr>
          <p:cNvPr id="39" name="Text Box 3">
            <a:extLst>
              <a:ext uri="{FF2B5EF4-FFF2-40B4-BE49-F238E27FC236}">
                <a16:creationId xmlns:a16="http://schemas.microsoft.com/office/drawing/2014/main" id="{9324CCDC-44B4-4221-ABDC-211488BBA5E4}"/>
              </a:ext>
            </a:extLst>
          </p:cNvPr>
          <p:cNvSpPr txBox="1">
            <a:spLocks noChangeArrowheads="1"/>
          </p:cNvSpPr>
          <p:nvPr/>
        </p:nvSpPr>
        <p:spPr bwMode="auto">
          <a:xfrm>
            <a:off x="7853524" y="1124803"/>
            <a:ext cx="1854162" cy="369332"/>
          </a:xfrm>
          <a:prstGeom prst="rect">
            <a:avLst/>
          </a:prstGeom>
          <a:noFill/>
          <a:ln w="9525">
            <a:noFill/>
            <a:miter lim="800000"/>
            <a:headEnd/>
            <a:tailEnd/>
          </a:ln>
        </p:spPr>
        <p:txBody>
          <a:bodyPr wrap="none">
            <a:prstTxWarp prst="textNoShape">
              <a:avLst/>
            </a:prstTxWarp>
            <a:spAutoFit/>
          </a:bodyPr>
          <a:lstStyle/>
          <a:p>
            <a:pPr algn="l"/>
            <a:r>
              <a:rPr lang="es-CL" dirty="0"/>
              <a:t>Una característica</a:t>
            </a:r>
            <a:endParaRPr lang="en-US" dirty="0"/>
          </a:p>
        </p:txBody>
      </p:sp>
    </p:spTree>
    <p:extLst>
      <p:ext uri="{BB962C8B-B14F-4D97-AF65-F5344CB8AC3E}">
        <p14:creationId xmlns:p14="http://schemas.microsoft.com/office/powerpoint/2010/main" val="259389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986125" y="1022112"/>
            <a:ext cx="2662075" cy="369332"/>
          </a:xfrm>
          <a:prstGeom prst="rect">
            <a:avLst/>
          </a:prstGeom>
          <a:noFill/>
          <a:ln w="9525">
            <a:noFill/>
            <a:miter lim="800000"/>
            <a:headEnd/>
            <a:tailEnd/>
          </a:ln>
        </p:spPr>
        <p:txBody>
          <a:bodyPr wrap="none">
            <a:prstTxWarp prst="textNoShape">
              <a:avLst/>
            </a:prstTxWarp>
            <a:spAutoFit/>
          </a:bodyPr>
          <a:lstStyle/>
          <a:p>
            <a:pPr algn="l"/>
            <a:r>
              <a:rPr lang="es-CL" dirty="0"/>
              <a:t>Uso de dos características:</a:t>
            </a:r>
          </a:p>
        </p:txBody>
      </p:sp>
      <p:sp>
        <p:nvSpPr>
          <p:cNvPr id="19460"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61" name="Line 35"/>
          <p:cNvSpPr>
            <a:spLocks noChangeShapeType="1"/>
          </p:cNvSpPr>
          <p:nvPr/>
        </p:nvSpPr>
        <p:spPr bwMode="auto">
          <a:xfrm flipV="1">
            <a:off x="2530475" y="1295400"/>
            <a:ext cx="0" cy="4876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9462" name="Line 36"/>
          <p:cNvSpPr>
            <a:spLocks noChangeShapeType="1"/>
          </p:cNvSpPr>
          <p:nvPr/>
        </p:nvSpPr>
        <p:spPr bwMode="auto">
          <a:xfrm flipV="1">
            <a:off x="2530475" y="6120684"/>
            <a:ext cx="6035035" cy="51499"/>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9463" name="Text Box 37"/>
          <p:cNvSpPr txBox="1">
            <a:spLocks noChangeArrowheads="1"/>
          </p:cNvSpPr>
          <p:nvPr/>
        </p:nvSpPr>
        <p:spPr bwMode="auto">
          <a:xfrm>
            <a:off x="7374668" y="6120684"/>
            <a:ext cx="821122" cy="369332"/>
          </a:xfrm>
          <a:prstGeom prst="rect">
            <a:avLst/>
          </a:prstGeom>
          <a:noFill/>
          <a:ln w="9525">
            <a:noFill/>
            <a:miter lim="800000"/>
            <a:headEnd/>
            <a:tailEnd/>
          </a:ln>
        </p:spPr>
        <p:txBody>
          <a:bodyPr wrap="none">
            <a:prstTxWarp prst="textNoShape">
              <a:avLst/>
            </a:prstTxWarp>
            <a:spAutoFit/>
          </a:bodyPr>
          <a:lstStyle/>
          <a:p>
            <a:pPr algn="l"/>
            <a:r>
              <a:rPr lang="en-US" dirty="0"/>
              <a:t>% </a:t>
            </a:r>
            <a:r>
              <a:rPr lang="en-US" dirty="0" err="1"/>
              <a:t>Rojo</a:t>
            </a:r>
            <a:endParaRPr lang="en-US" dirty="0"/>
          </a:p>
        </p:txBody>
      </p:sp>
      <p:sp>
        <p:nvSpPr>
          <p:cNvPr id="19464" name="Text Box 38"/>
          <p:cNvSpPr txBox="1">
            <a:spLocks noChangeArrowheads="1"/>
          </p:cNvSpPr>
          <p:nvPr/>
        </p:nvSpPr>
        <p:spPr bwMode="auto">
          <a:xfrm>
            <a:off x="1524000" y="1408113"/>
            <a:ext cx="1064587" cy="369332"/>
          </a:xfrm>
          <a:prstGeom prst="rect">
            <a:avLst/>
          </a:prstGeom>
          <a:noFill/>
          <a:ln w="9525">
            <a:noFill/>
            <a:miter lim="800000"/>
            <a:headEnd/>
            <a:tailEnd/>
          </a:ln>
        </p:spPr>
        <p:txBody>
          <a:bodyPr wrap="none">
            <a:prstTxWarp prst="textNoShape">
              <a:avLst/>
            </a:prstTxWarp>
            <a:spAutoFit/>
          </a:bodyPr>
          <a:lstStyle/>
          <a:p>
            <a:pPr algn="l"/>
            <a:r>
              <a:rPr lang="es-CL" dirty="0"/>
              <a:t>Diámetro</a:t>
            </a:r>
            <a:endParaRPr lang="en-US" dirty="0"/>
          </a:p>
        </p:txBody>
      </p:sp>
      <p:grpSp>
        <p:nvGrpSpPr>
          <p:cNvPr id="19942" name="Group 983"/>
          <p:cNvGrpSpPr>
            <a:grpSpLocks/>
          </p:cNvGrpSpPr>
          <p:nvPr/>
        </p:nvGrpSpPr>
        <p:grpSpPr bwMode="auto">
          <a:xfrm rot="250870">
            <a:off x="3636716" y="3707608"/>
            <a:ext cx="576502" cy="575916"/>
            <a:chOff x="1104" y="1632"/>
            <a:chExt cx="336" cy="336"/>
          </a:xfrm>
          <a:solidFill>
            <a:schemeClr val="accent6">
              <a:lumMod val="75000"/>
            </a:schemeClr>
          </a:solidFill>
        </p:grpSpPr>
        <p:sp>
          <p:nvSpPr>
            <p:cNvPr id="20415" name="AutoShape 979"/>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6" name="AutoShape 980"/>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7" name="AutoShape 981"/>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8" name="AutoShape 982"/>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3" name="Group 984"/>
          <p:cNvGrpSpPr>
            <a:grpSpLocks/>
          </p:cNvGrpSpPr>
          <p:nvPr/>
        </p:nvGrpSpPr>
        <p:grpSpPr bwMode="auto">
          <a:xfrm rot="16450870">
            <a:off x="4246609" y="4316915"/>
            <a:ext cx="575916" cy="576502"/>
            <a:chOff x="1104" y="1632"/>
            <a:chExt cx="336" cy="336"/>
          </a:xfrm>
          <a:solidFill>
            <a:schemeClr val="accent6">
              <a:lumMod val="75000"/>
            </a:schemeClr>
          </a:solidFill>
        </p:grpSpPr>
        <p:sp>
          <p:nvSpPr>
            <p:cNvPr id="20411" name="AutoShape 9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2" name="AutoShape 9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3" name="AutoShape 9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4" name="AutoShape 9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4" name="Group 989"/>
          <p:cNvGrpSpPr>
            <a:grpSpLocks/>
          </p:cNvGrpSpPr>
          <p:nvPr/>
        </p:nvGrpSpPr>
        <p:grpSpPr bwMode="auto">
          <a:xfrm rot="250870">
            <a:off x="3789116" y="3860008"/>
            <a:ext cx="576502" cy="575916"/>
            <a:chOff x="1104" y="1632"/>
            <a:chExt cx="336" cy="336"/>
          </a:xfrm>
          <a:solidFill>
            <a:schemeClr val="accent6">
              <a:lumMod val="75000"/>
            </a:schemeClr>
          </a:solidFill>
        </p:grpSpPr>
        <p:sp>
          <p:nvSpPr>
            <p:cNvPr id="20407" name="AutoShape 9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8" name="AutoShape 9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9" name="AutoShape 9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0" name="AutoShape 9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5" name="Group 994"/>
          <p:cNvGrpSpPr>
            <a:grpSpLocks/>
          </p:cNvGrpSpPr>
          <p:nvPr/>
        </p:nvGrpSpPr>
        <p:grpSpPr bwMode="auto">
          <a:xfrm rot="16450870">
            <a:off x="3941809" y="4012115"/>
            <a:ext cx="575916" cy="576502"/>
            <a:chOff x="1104" y="1632"/>
            <a:chExt cx="336" cy="336"/>
          </a:xfrm>
          <a:solidFill>
            <a:schemeClr val="accent6">
              <a:lumMod val="75000"/>
            </a:schemeClr>
          </a:solidFill>
        </p:grpSpPr>
        <p:sp>
          <p:nvSpPr>
            <p:cNvPr id="20403" name="AutoShape 9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4" name="AutoShape 9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5" name="AutoShape 9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6" name="AutoShape 9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6" name="Group 999"/>
          <p:cNvGrpSpPr>
            <a:grpSpLocks/>
          </p:cNvGrpSpPr>
          <p:nvPr/>
        </p:nvGrpSpPr>
        <p:grpSpPr bwMode="auto">
          <a:xfrm rot="250870">
            <a:off x="3484316" y="3936208"/>
            <a:ext cx="576502" cy="575916"/>
            <a:chOff x="1104" y="1632"/>
            <a:chExt cx="336" cy="336"/>
          </a:xfrm>
          <a:solidFill>
            <a:schemeClr val="accent6">
              <a:lumMod val="75000"/>
            </a:schemeClr>
          </a:solidFill>
        </p:grpSpPr>
        <p:sp>
          <p:nvSpPr>
            <p:cNvPr id="20399" name="AutoShape 10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0" name="AutoShape 10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1" name="AutoShape 10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2" name="AutoShape 10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7" name="Group 1004"/>
          <p:cNvGrpSpPr>
            <a:grpSpLocks/>
          </p:cNvGrpSpPr>
          <p:nvPr/>
        </p:nvGrpSpPr>
        <p:grpSpPr bwMode="auto">
          <a:xfrm rot="16450870">
            <a:off x="3637009" y="4088315"/>
            <a:ext cx="575916" cy="576502"/>
            <a:chOff x="1104" y="1632"/>
            <a:chExt cx="336" cy="336"/>
          </a:xfrm>
          <a:solidFill>
            <a:schemeClr val="accent6">
              <a:lumMod val="75000"/>
            </a:schemeClr>
          </a:solidFill>
        </p:grpSpPr>
        <p:sp>
          <p:nvSpPr>
            <p:cNvPr id="20395" name="AutoShape 10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6" name="AutoShape 10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7" name="AutoShape 10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8" name="AutoShape 10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8" name="Group 1009"/>
          <p:cNvGrpSpPr>
            <a:grpSpLocks/>
          </p:cNvGrpSpPr>
          <p:nvPr/>
        </p:nvGrpSpPr>
        <p:grpSpPr bwMode="auto">
          <a:xfrm rot="250870">
            <a:off x="3636716" y="4088608"/>
            <a:ext cx="576502" cy="575916"/>
            <a:chOff x="1104" y="1632"/>
            <a:chExt cx="336" cy="336"/>
          </a:xfrm>
          <a:solidFill>
            <a:schemeClr val="accent6">
              <a:lumMod val="75000"/>
            </a:schemeClr>
          </a:solidFill>
        </p:grpSpPr>
        <p:sp>
          <p:nvSpPr>
            <p:cNvPr id="20391" name="AutoShape 101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2" name="AutoShape 101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3" name="AutoShape 101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4" name="AutoShape 101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9" name="Group 1014"/>
          <p:cNvGrpSpPr>
            <a:grpSpLocks/>
          </p:cNvGrpSpPr>
          <p:nvPr/>
        </p:nvGrpSpPr>
        <p:grpSpPr bwMode="auto">
          <a:xfrm rot="250870">
            <a:off x="3789116" y="3860008"/>
            <a:ext cx="576502" cy="575916"/>
            <a:chOff x="1104" y="1632"/>
            <a:chExt cx="336" cy="336"/>
          </a:xfrm>
          <a:solidFill>
            <a:schemeClr val="accent6">
              <a:lumMod val="75000"/>
            </a:schemeClr>
          </a:solidFill>
        </p:grpSpPr>
        <p:sp>
          <p:nvSpPr>
            <p:cNvPr id="20387" name="AutoShape 101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8" name="AutoShape 101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9" name="AutoShape 101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0" name="AutoShape 101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0" name="Group 1019"/>
          <p:cNvGrpSpPr>
            <a:grpSpLocks/>
          </p:cNvGrpSpPr>
          <p:nvPr/>
        </p:nvGrpSpPr>
        <p:grpSpPr bwMode="auto">
          <a:xfrm rot="16450870">
            <a:off x="3941809" y="4012115"/>
            <a:ext cx="575916" cy="576502"/>
            <a:chOff x="1104" y="1632"/>
            <a:chExt cx="336" cy="336"/>
          </a:xfrm>
          <a:solidFill>
            <a:schemeClr val="accent6">
              <a:lumMod val="75000"/>
            </a:schemeClr>
          </a:solidFill>
        </p:grpSpPr>
        <p:sp>
          <p:nvSpPr>
            <p:cNvPr id="20383" name="AutoShape 102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4" name="AutoShape 102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5" name="AutoShape 102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6" name="AutoShape 102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1" name="Group 1024"/>
          <p:cNvGrpSpPr>
            <a:grpSpLocks/>
          </p:cNvGrpSpPr>
          <p:nvPr/>
        </p:nvGrpSpPr>
        <p:grpSpPr bwMode="auto">
          <a:xfrm rot="250870">
            <a:off x="3941516" y="4012408"/>
            <a:ext cx="576502" cy="575916"/>
            <a:chOff x="1104" y="1632"/>
            <a:chExt cx="336" cy="336"/>
          </a:xfrm>
          <a:solidFill>
            <a:schemeClr val="accent6">
              <a:lumMod val="75000"/>
            </a:schemeClr>
          </a:solidFill>
        </p:grpSpPr>
        <p:sp>
          <p:nvSpPr>
            <p:cNvPr id="20379" name="AutoShape 102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0" name="AutoShape 102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1" name="AutoShape 102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2" name="AutoShape 102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2" name="Group 1029"/>
          <p:cNvGrpSpPr>
            <a:grpSpLocks/>
          </p:cNvGrpSpPr>
          <p:nvPr/>
        </p:nvGrpSpPr>
        <p:grpSpPr bwMode="auto">
          <a:xfrm rot="250870">
            <a:off x="3636716" y="4088608"/>
            <a:ext cx="576502" cy="575916"/>
            <a:chOff x="1104" y="1632"/>
            <a:chExt cx="336" cy="336"/>
          </a:xfrm>
          <a:solidFill>
            <a:schemeClr val="accent6">
              <a:lumMod val="75000"/>
            </a:schemeClr>
          </a:solidFill>
        </p:grpSpPr>
        <p:sp>
          <p:nvSpPr>
            <p:cNvPr id="20375" name="AutoShape 103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6" name="AutoShape 103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7" name="AutoShape 103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8" name="AutoShape 103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3" name="Group 1034"/>
          <p:cNvGrpSpPr>
            <a:grpSpLocks/>
          </p:cNvGrpSpPr>
          <p:nvPr/>
        </p:nvGrpSpPr>
        <p:grpSpPr bwMode="auto">
          <a:xfrm rot="16450870">
            <a:off x="3789409" y="4240715"/>
            <a:ext cx="575916" cy="576502"/>
            <a:chOff x="1104" y="1632"/>
            <a:chExt cx="336" cy="336"/>
          </a:xfrm>
          <a:solidFill>
            <a:schemeClr val="accent6">
              <a:lumMod val="75000"/>
            </a:schemeClr>
          </a:solidFill>
        </p:grpSpPr>
        <p:sp>
          <p:nvSpPr>
            <p:cNvPr id="20371" name="AutoShape 103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2" name="AutoShape 103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3" name="AutoShape 103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4" name="AutoShape 103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4" name="Group 1039"/>
          <p:cNvGrpSpPr>
            <a:grpSpLocks/>
          </p:cNvGrpSpPr>
          <p:nvPr/>
        </p:nvGrpSpPr>
        <p:grpSpPr bwMode="auto">
          <a:xfrm rot="250870">
            <a:off x="3789116" y="4241008"/>
            <a:ext cx="576502" cy="575916"/>
            <a:chOff x="1104" y="1632"/>
            <a:chExt cx="336" cy="336"/>
          </a:xfrm>
          <a:solidFill>
            <a:schemeClr val="accent6">
              <a:lumMod val="75000"/>
            </a:schemeClr>
          </a:solidFill>
        </p:grpSpPr>
        <p:sp>
          <p:nvSpPr>
            <p:cNvPr id="20367" name="AutoShape 104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8" name="AutoShape 104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9" name="AutoShape 104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0" name="AutoShape 104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5" name="Group 1044"/>
          <p:cNvGrpSpPr>
            <a:grpSpLocks/>
          </p:cNvGrpSpPr>
          <p:nvPr/>
        </p:nvGrpSpPr>
        <p:grpSpPr bwMode="auto">
          <a:xfrm rot="250870">
            <a:off x="3941516" y="4012408"/>
            <a:ext cx="576502" cy="575916"/>
            <a:chOff x="1104" y="1632"/>
            <a:chExt cx="336" cy="336"/>
          </a:xfrm>
          <a:solidFill>
            <a:schemeClr val="accent6">
              <a:lumMod val="75000"/>
            </a:schemeClr>
          </a:solidFill>
        </p:grpSpPr>
        <p:sp>
          <p:nvSpPr>
            <p:cNvPr id="20363" name="AutoShape 104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4" name="AutoShape 104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5" name="AutoShape 104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6" name="AutoShape 104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6" name="Group 1049"/>
          <p:cNvGrpSpPr>
            <a:grpSpLocks/>
          </p:cNvGrpSpPr>
          <p:nvPr/>
        </p:nvGrpSpPr>
        <p:grpSpPr bwMode="auto">
          <a:xfrm rot="16450870">
            <a:off x="4094209" y="4164515"/>
            <a:ext cx="575916" cy="576502"/>
            <a:chOff x="1104" y="1632"/>
            <a:chExt cx="336" cy="336"/>
          </a:xfrm>
          <a:solidFill>
            <a:schemeClr val="accent6">
              <a:lumMod val="75000"/>
            </a:schemeClr>
          </a:solidFill>
        </p:grpSpPr>
        <p:sp>
          <p:nvSpPr>
            <p:cNvPr id="20359" name="AutoShape 105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0" name="AutoShape 105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1" name="AutoShape 105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2" name="AutoShape 105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7" name="Group 1054"/>
          <p:cNvGrpSpPr>
            <a:grpSpLocks/>
          </p:cNvGrpSpPr>
          <p:nvPr/>
        </p:nvGrpSpPr>
        <p:grpSpPr bwMode="auto">
          <a:xfrm rot="250870">
            <a:off x="4093916" y="4164808"/>
            <a:ext cx="576502" cy="575916"/>
            <a:chOff x="1104" y="1632"/>
            <a:chExt cx="336" cy="336"/>
          </a:xfrm>
          <a:solidFill>
            <a:schemeClr val="accent6">
              <a:lumMod val="75000"/>
            </a:schemeClr>
          </a:solidFill>
        </p:grpSpPr>
        <p:sp>
          <p:nvSpPr>
            <p:cNvPr id="20355" name="AutoShape 105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6" name="AutoShape 105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7" name="AutoShape 105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8" name="AutoShape 105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8" name="Group 1059"/>
          <p:cNvGrpSpPr>
            <a:grpSpLocks/>
          </p:cNvGrpSpPr>
          <p:nvPr/>
        </p:nvGrpSpPr>
        <p:grpSpPr bwMode="auto">
          <a:xfrm rot="250870">
            <a:off x="3789116" y="4241008"/>
            <a:ext cx="576502" cy="575916"/>
            <a:chOff x="1104" y="1632"/>
            <a:chExt cx="336" cy="336"/>
          </a:xfrm>
          <a:solidFill>
            <a:schemeClr val="accent6">
              <a:lumMod val="75000"/>
            </a:schemeClr>
          </a:solidFill>
        </p:grpSpPr>
        <p:sp>
          <p:nvSpPr>
            <p:cNvPr id="20351" name="AutoShape 106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2" name="AutoShape 106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3" name="AutoShape 106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4" name="AutoShape 106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9" name="Group 1064"/>
          <p:cNvGrpSpPr>
            <a:grpSpLocks/>
          </p:cNvGrpSpPr>
          <p:nvPr/>
        </p:nvGrpSpPr>
        <p:grpSpPr bwMode="auto">
          <a:xfrm rot="16450870">
            <a:off x="3941809" y="4393115"/>
            <a:ext cx="575916" cy="576502"/>
            <a:chOff x="1104" y="1632"/>
            <a:chExt cx="336" cy="336"/>
          </a:xfrm>
          <a:solidFill>
            <a:schemeClr val="accent6">
              <a:lumMod val="75000"/>
            </a:schemeClr>
          </a:solidFill>
        </p:grpSpPr>
        <p:sp>
          <p:nvSpPr>
            <p:cNvPr id="20347" name="AutoShape 106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8" name="AutoShape 106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9" name="AutoShape 106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0" name="AutoShape 106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0" name="Group 1069"/>
          <p:cNvGrpSpPr>
            <a:grpSpLocks/>
          </p:cNvGrpSpPr>
          <p:nvPr/>
        </p:nvGrpSpPr>
        <p:grpSpPr bwMode="auto">
          <a:xfrm rot="250870">
            <a:off x="3941516" y="4393408"/>
            <a:ext cx="576502" cy="575916"/>
            <a:chOff x="1104" y="1632"/>
            <a:chExt cx="336" cy="336"/>
          </a:xfrm>
          <a:solidFill>
            <a:schemeClr val="accent6">
              <a:lumMod val="75000"/>
            </a:schemeClr>
          </a:solidFill>
        </p:grpSpPr>
        <p:sp>
          <p:nvSpPr>
            <p:cNvPr id="20343" name="AutoShape 107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4" name="AutoShape 107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5" name="AutoShape 107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6" name="AutoShape 107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1" name="Group 1074"/>
          <p:cNvGrpSpPr>
            <a:grpSpLocks/>
          </p:cNvGrpSpPr>
          <p:nvPr/>
        </p:nvGrpSpPr>
        <p:grpSpPr bwMode="auto">
          <a:xfrm rot="250870">
            <a:off x="4093916" y="4164808"/>
            <a:ext cx="576502" cy="575916"/>
            <a:chOff x="1104" y="1632"/>
            <a:chExt cx="336" cy="336"/>
          </a:xfrm>
          <a:solidFill>
            <a:schemeClr val="accent6">
              <a:lumMod val="75000"/>
            </a:schemeClr>
          </a:solidFill>
        </p:grpSpPr>
        <p:sp>
          <p:nvSpPr>
            <p:cNvPr id="20339" name="AutoShape 107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0" name="AutoShape 107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1" name="AutoShape 107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2" name="AutoShape 107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2" name="Group 1079"/>
          <p:cNvGrpSpPr>
            <a:grpSpLocks/>
          </p:cNvGrpSpPr>
          <p:nvPr/>
        </p:nvGrpSpPr>
        <p:grpSpPr bwMode="auto">
          <a:xfrm rot="16450870">
            <a:off x="4246609" y="4316915"/>
            <a:ext cx="575916" cy="576502"/>
            <a:chOff x="1104" y="1632"/>
            <a:chExt cx="336" cy="336"/>
          </a:xfrm>
          <a:solidFill>
            <a:schemeClr val="accent6">
              <a:lumMod val="75000"/>
            </a:schemeClr>
          </a:solidFill>
        </p:grpSpPr>
        <p:sp>
          <p:nvSpPr>
            <p:cNvPr id="20335" name="AutoShape 108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6" name="AutoShape 108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7" name="AutoShape 108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8" name="AutoShape 108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3" name="Group 108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331" name="AutoShape 10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2" name="AutoShape 10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3" name="AutoShape 10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4" name="AutoShape 10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4" name="Group 1089"/>
          <p:cNvGrpSpPr>
            <a:grpSpLocks/>
          </p:cNvGrpSpPr>
          <p:nvPr/>
        </p:nvGrpSpPr>
        <p:grpSpPr bwMode="auto">
          <a:xfrm rot="250870">
            <a:off x="3941516" y="4393408"/>
            <a:ext cx="576502" cy="575916"/>
            <a:chOff x="1104" y="1632"/>
            <a:chExt cx="336" cy="336"/>
          </a:xfrm>
          <a:solidFill>
            <a:schemeClr val="accent6">
              <a:lumMod val="75000"/>
            </a:schemeClr>
          </a:solidFill>
        </p:grpSpPr>
        <p:sp>
          <p:nvSpPr>
            <p:cNvPr id="20327" name="AutoShape 10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8" name="AutoShape 10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9" name="AutoShape 10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0" name="AutoShape 10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5" name="Group 1094"/>
          <p:cNvGrpSpPr>
            <a:grpSpLocks/>
          </p:cNvGrpSpPr>
          <p:nvPr/>
        </p:nvGrpSpPr>
        <p:grpSpPr bwMode="auto">
          <a:xfrm rot="16450870">
            <a:off x="4094209" y="4545515"/>
            <a:ext cx="575916" cy="576502"/>
            <a:chOff x="1104" y="1632"/>
            <a:chExt cx="336" cy="336"/>
          </a:xfrm>
          <a:solidFill>
            <a:schemeClr val="accent6">
              <a:lumMod val="75000"/>
            </a:schemeClr>
          </a:solidFill>
        </p:grpSpPr>
        <p:sp>
          <p:nvSpPr>
            <p:cNvPr id="20323" name="AutoShape 10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4" name="AutoShape 10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5" name="AutoShape 10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6" name="AutoShape 10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6" name="Group 1099"/>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319" name="AutoShape 11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0" name="AutoShape 11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1" name="AutoShape 11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2" name="AutoShape 11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7" name="Group 110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315" name="AutoShape 11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6" name="AutoShape 11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7" name="AutoShape 11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8" name="AutoShape 11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8" name="Group 1109"/>
          <p:cNvGrpSpPr>
            <a:grpSpLocks/>
          </p:cNvGrpSpPr>
          <p:nvPr/>
        </p:nvGrpSpPr>
        <p:grpSpPr bwMode="auto">
          <a:xfrm rot="16450870">
            <a:off x="4399009" y="4469315"/>
            <a:ext cx="575916" cy="576502"/>
            <a:chOff x="1104" y="1632"/>
            <a:chExt cx="336" cy="336"/>
          </a:xfrm>
          <a:solidFill>
            <a:schemeClr val="accent6">
              <a:lumMod val="75000"/>
            </a:schemeClr>
          </a:solidFill>
        </p:grpSpPr>
        <p:sp>
          <p:nvSpPr>
            <p:cNvPr id="20311" name="AutoShape 111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2" name="AutoShape 111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3" name="AutoShape 111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4" name="AutoShape 111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9" name="Group 1114"/>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307" name="AutoShape 111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8" name="AutoShape 111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9" name="AutoShape 111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0" name="AutoShape 111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0" name="Group 1119"/>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303" name="AutoShape 112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4" name="AutoShape 112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5" name="AutoShape 112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6" name="AutoShape 112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1" name="Group 1124"/>
          <p:cNvGrpSpPr>
            <a:grpSpLocks/>
          </p:cNvGrpSpPr>
          <p:nvPr/>
        </p:nvGrpSpPr>
        <p:grpSpPr bwMode="auto">
          <a:xfrm rot="16450870">
            <a:off x="4246609" y="4697915"/>
            <a:ext cx="575916" cy="576502"/>
            <a:chOff x="1104" y="1632"/>
            <a:chExt cx="336" cy="336"/>
          </a:xfrm>
          <a:solidFill>
            <a:schemeClr val="accent6">
              <a:lumMod val="75000"/>
            </a:schemeClr>
          </a:solidFill>
        </p:grpSpPr>
        <p:sp>
          <p:nvSpPr>
            <p:cNvPr id="20299" name="AutoShape 112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0" name="AutoShape 112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1" name="AutoShape 112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2" name="AutoShape 112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2" name="Group 1129"/>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95" name="AutoShape 113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6" name="AutoShape 113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7" name="AutoShape 113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8" name="AutoShape 113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3" name="Group 113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291" name="AutoShape 113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2" name="AutoShape 113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3" name="AutoShape 113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4" name="AutoShape 113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4" name="Group 1139"/>
          <p:cNvGrpSpPr>
            <a:grpSpLocks/>
          </p:cNvGrpSpPr>
          <p:nvPr/>
        </p:nvGrpSpPr>
        <p:grpSpPr bwMode="auto">
          <a:xfrm rot="16450870">
            <a:off x="4399009" y="4469315"/>
            <a:ext cx="575916" cy="576502"/>
            <a:chOff x="1104" y="1632"/>
            <a:chExt cx="336" cy="336"/>
          </a:xfrm>
          <a:solidFill>
            <a:schemeClr val="accent6">
              <a:lumMod val="75000"/>
            </a:schemeClr>
          </a:solidFill>
        </p:grpSpPr>
        <p:sp>
          <p:nvSpPr>
            <p:cNvPr id="20287" name="AutoShape 114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8" name="AutoShape 114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9" name="AutoShape 114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0" name="AutoShape 114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5" name="Group 1144"/>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283" name="AutoShape 114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4" name="AutoShape 114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5" name="AutoShape 114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6" name="AutoShape 114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6" name="Group 1149"/>
          <p:cNvGrpSpPr>
            <a:grpSpLocks/>
          </p:cNvGrpSpPr>
          <p:nvPr/>
        </p:nvGrpSpPr>
        <p:grpSpPr bwMode="auto">
          <a:xfrm rot="16450870">
            <a:off x="4551409" y="4621715"/>
            <a:ext cx="575916" cy="576502"/>
            <a:chOff x="1104" y="1632"/>
            <a:chExt cx="336" cy="336"/>
          </a:xfrm>
          <a:solidFill>
            <a:schemeClr val="accent6">
              <a:lumMod val="75000"/>
            </a:schemeClr>
          </a:solidFill>
        </p:grpSpPr>
        <p:sp>
          <p:nvSpPr>
            <p:cNvPr id="20279" name="AutoShape 115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0" name="AutoShape 115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1" name="AutoShape 115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2" name="AutoShape 115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7" name="Group 1154"/>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275" name="AutoShape 115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6" name="AutoShape 115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7" name="AutoShape 115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8" name="AutoShape 115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8" name="Group 1159"/>
          <p:cNvGrpSpPr>
            <a:grpSpLocks/>
          </p:cNvGrpSpPr>
          <p:nvPr/>
        </p:nvGrpSpPr>
        <p:grpSpPr bwMode="auto">
          <a:xfrm rot="16450870">
            <a:off x="4246609" y="4697915"/>
            <a:ext cx="575916" cy="576502"/>
            <a:chOff x="1104" y="1632"/>
            <a:chExt cx="336" cy="336"/>
          </a:xfrm>
          <a:solidFill>
            <a:schemeClr val="accent6">
              <a:lumMod val="75000"/>
            </a:schemeClr>
          </a:solidFill>
        </p:grpSpPr>
        <p:sp>
          <p:nvSpPr>
            <p:cNvPr id="20271" name="AutoShape 116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2" name="AutoShape 116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3" name="AutoShape 116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4" name="AutoShape 116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9" name="Group 1164"/>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67" name="AutoShape 116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8" name="AutoShape 116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9" name="AutoShape 116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0" name="AutoShape 116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0" name="Group 1169"/>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263" name="AutoShape 117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4" name="AutoShape 117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5" name="AutoShape 117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6" name="AutoShape 117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1" name="Group 1174"/>
          <p:cNvGrpSpPr>
            <a:grpSpLocks/>
          </p:cNvGrpSpPr>
          <p:nvPr/>
        </p:nvGrpSpPr>
        <p:grpSpPr bwMode="auto">
          <a:xfrm rot="16450870">
            <a:off x="4551409" y="4621715"/>
            <a:ext cx="575916" cy="576502"/>
            <a:chOff x="1104" y="1632"/>
            <a:chExt cx="336" cy="336"/>
          </a:xfrm>
          <a:solidFill>
            <a:schemeClr val="accent6">
              <a:lumMod val="75000"/>
            </a:schemeClr>
          </a:solidFill>
        </p:grpSpPr>
        <p:sp>
          <p:nvSpPr>
            <p:cNvPr id="20259" name="AutoShape 117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0" name="AutoShape 117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1" name="AutoShape 117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2" name="AutoShape 117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2" name="Group 1179"/>
          <p:cNvGrpSpPr>
            <a:grpSpLocks/>
          </p:cNvGrpSpPr>
          <p:nvPr/>
        </p:nvGrpSpPr>
        <p:grpSpPr bwMode="auto">
          <a:xfrm rot="250870">
            <a:off x="4551116" y="4622008"/>
            <a:ext cx="576502" cy="575916"/>
            <a:chOff x="1104" y="1632"/>
            <a:chExt cx="336" cy="336"/>
          </a:xfrm>
          <a:solidFill>
            <a:schemeClr val="accent6">
              <a:lumMod val="75000"/>
            </a:schemeClr>
          </a:solidFill>
        </p:grpSpPr>
        <p:sp>
          <p:nvSpPr>
            <p:cNvPr id="20255" name="AutoShape 118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6" name="AutoShape 118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7" name="AutoShape 118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8" name="AutoShape 118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3" name="Group 1184"/>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51" name="AutoShape 11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2" name="AutoShape 11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3" name="AutoShape 11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4" name="AutoShape 11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4" name="Group 1189"/>
          <p:cNvGrpSpPr>
            <a:grpSpLocks/>
          </p:cNvGrpSpPr>
          <p:nvPr/>
        </p:nvGrpSpPr>
        <p:grpSpPr bwMode="auto">
          <a:xfrm rot="16450870">
            <a:off x="4378889" y="3932292"/>
            <a:ext cx="533400" cy="533400"/>
            <a:chOff x="1104" y="1632"/>
            <a:chExt cx="336" cy="336"/>
          </a:xfrm>
          <a:solidFill>
            <a:schemeClr val="accent6">
              <a:lumMod val="75000"/>
            </a:schemeClr>
          </a:solidFill>
        </p:grpSpPr>
        <p:sp>
          <p:nvSpPr>
            <p:cNvPr id="20247" name="AutoShape 11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8" name="AutoShape 11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9" name="AutoShape 11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0" name="AutoShape 11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5" name="Group 1194"/>
          <p:cNvGrpSpPr>
            <a:grpSpLocks/>
          </p:cNvGrpSpPr>
          <p:nvPr/>
        </p:nvGrpSpPr>
        <p:grpSpPr bwMode="auto">
          <a:xfrm rot="250870">
            <a:off x="4398716" y="4850608"/>
            <a:ext cx="576502" cy="575916"/>
            <a:chOff x="1104" y="1632"/>
            <a:chExt cx="336" cy="336"/>
          </a:xfrm>
          <a:solidFill>
            <a:schemeClr val="accent6">
              <a:lumMod val="75000"/>
            </a:schemeClr>
          </a:solidFill>
        </p:grpSpPr>
        <p:sp>
          <p:nvSpPr>
            <p:cNvPr id="20243" name="AutoShape 11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4" name="AutoShape 11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5" name="AutoShape 11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6" name="AutoShape 11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6" name="Group 1199"/>
          <p:cNvGrpSpPr>
            <a:grpSpLocks/>
          </p:cNvGrpSpPr>
          <p:nvPr/>
        </p:nvGrpSpPr>
        <p:grpSpPr bwMode="auto">
          <a:xfrm rot="250870">
            <a:off x="4551116" y="4622008"/>
            <a:ext cx="576502" cy="575916"/>
            <a:chOff x="1104" y="1632"/>
            <a:chExt cx="336" cy="336"/>
          </a:xfrm>
          <a:solidFill>
            <a:schemeClr val="accent6">
              <a:lumMod val="75000"/>
            </a:schemeClr>
          </a:solidFill>
        </p:grpSpPr>
        <p:sp>
          <p:nvSpPr>
            <p:cNvPr id="20239" name="AutoShape 12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0" name="AutoShape 12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1" name="AutoShape 12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2" name="AutoShape 12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7" name="Group 1204"/>
          <p:cNvGrpSpPr>
            <a:grpSpLocks/>
          </p:cNvGrpSpPr>
          <p:nvPr/>
        </p:nvGrpSpPr>
        <p:grpSpPr bwMode="auto">
          <a:xfrm rot="250870">
            <a:off x="4398716" y="4850608"/>
            <a:ext cx="576502" cy="575916"/>
            <a:chOff x="1104" y="1632"/>
            <a:chExt cx="336" cy="336"/>
          </a:xfrm>
          <a:solidFill>
            <a:schemeClr val="accent6">
              <a:lumMod val="75000"/>
            </a:schemeClr>
          </a:solidFill>
        </p:grpSpPr>
        <p:sp>
          <p:nvSpPr>
            <p:cNvPr id="20235" name="AutoShape 12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6" name="AutoShape 12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7" name="AutoShape 12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8" name="AutoShape 12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6" name="Group 1217"/>
          <p:cNvGrpSpPr>
            <a:grpSpLocks/>
          </p:cNvGrpSpPr>
          <p:nvPr/>
        </p:nvGrpSpPr>
        <p:grpSpPr bwMode="auto">
          <a:xfrm rot="250870">
            <a:off x="4398716" y="3707608"/>
            <a:ext cx="576502" cy="575916"/>
            <a:chOff x="1104" y="1632"/>
            <a:chExt cx="336" cy="336"/>
          </a:xfrm>
          <a:solidFill>
            <a:schemeClr val="accent6">
              <a:lumMod val="75000"/>
            </a:schemeClr>
          </a:solidFill>
        </p:grpSpPr>
        <p:sp>
          <p:nvSpPr>
            <p:cNvPr id="20231" name="AutoShape 12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2" name="AutoShape 12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3" name="AutoShape 12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4" name="AutoShape 12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7" name="Group 1222"/>
          <p:cNvGrpSpPr>
            <a:grpSpLocks/>
          </p:cNvGrpSpPr>
          <p:nvPr/>
        </p:nvGrpSpPr>
        <p:grpSpPr bwMode="auto">
          <a:xfrm rot="16450870">
            <a:off x="4627609" y="3707315"/>
            <a:ext cx="575916" cy="576502"/>
            <a:chOff x="1104" y="1632"/>
            <a:chExt cx="336" cy="336"/>
          </a:xfrm>
          <a:solidFill>
            <a:schemeClr val="accent6">
              <a:lumMod val="75000"/>
            </a:schemeClr>
          </a:solidFill>
        </p:grpSpPr>
        <p:sp>
          <p:nvSpPr>
            <p:cNvPr id="20227" name="AutoShape 12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8" name="AutoShape 12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9" name="AutoShape 12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0" name="AutoShape 12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8" name="Group 1227"/>
          <p:cNvGrpSpPr>
            <a:grpSpLocks/>
          </p:cNvGrpSpPr>
          <p:nvPr/>
        </p:nvGrpSpPr>
        <p:grpSpPr bwMode="auto">
          <a:xfrm rot="250870">
            <a:off x="4551116" y="3860008"/>
            <a:ext cx="576502" cy="575916"/>
            <a:chOff x="1104" y="1632"/>
            <a:chExt cx="336" cy="336"/>
          </a:xfrm>
          <a:solidFill>
            <a:schemeClr val="accent6">
              <a:lumMod val="75000"/>
            </a:schemeClr>
          </a:solidFill>
        </p:grpSpPr>
        <p:sp>
          <p:nvSpPr>
            <p:cNvPr id="20223" name="AutoShape 12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4" name="AutoShape 12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5" name="AutoShape 12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6" name="AutoShape 12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9" name="Group 1232"/>
          <p:cNvGrpSpPr>
            <a:grpSpLocks/>
          </p:cNvGrpSpPr>
          <p:nvPr/>
        </p:nvGrpSpPr>
        <p:grpSpPr bwMode="auto">
          <a:xfrm rot="16450870">
            <a:off x="4703809" y="4012115"/>
            <a:ext cx="575916" cy="576502"/>
            <a:chOff x="1104" y="1632"/>
            <a:chExt cx="336" cy="336"/>
          </a:xfrm>
          <a:solidFill>
            <a:schemeClr val="accent6">
              <a:lumMod val="75000"/>
            </a:schemeClr>
          </a:solidFill>
        </p:grpSpPr>
        <p:sp>
          <p:nvSpPr>
            <p:cNvPr id="20219" name="AutoShape 12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0" name="AutoShape 12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1" name="AutoShape 12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2" name="AutoShape 12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0" name="Group 1237"/>
          <p:cNvGrpSpPr>
            <a:grpSpLocks/>
          </p:cNvGrpSpPr>
          <p:nvPr/>
        </p:nvGrpSpPr>
        <p:grpSpPr bwMode="auto">
          <a:xfrm rot="250870">
            <a:off x="4398716" y="3936208"/>
            <a:ext cx="576502" cy="575916"/>
            <a:chOff x="1104" y="1632"/>
            <a:chExt cx="336" cy="336"/>
          </a:xfrm>
          <a:solidFill>
            <a:schemeClr val="accent6">
              <a:lumMod val="75000"/>
            </a:schemeClr>
          </a:solidFill>
        </p:grpSpPr>
        <p:sp>
          <p:nvSpPr>
            <p:cNvPr id="20215" name="AutoShape 12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6" name="AutoShape 12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7" name="AutoShape 12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8" name="AutoShape 12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1" name="Group 1242"/>
          <p:cNvGrpSpPr>
            <a:grpSpLocks/>
          </p:cNvGrpSpPr>
          <p:nvPr/>
        </p:nvGrpSpPr>
        <p:grpSpPr bwMode="auto">
          <a:xfrm rot="16450870">
            <a:off x="4399009" y="4088315"/>
            <a:ext cx="575916" cy="576502"/>
            <a:chOff x="1104" y="1632"/>
            <a:chExt cx="336" cy="336"/>
          </a:xfrm>
          <a:solidFill>
            <a:schemeClr val="accent6">
              <a:lumMod val="75000"/>
            </a:schemeClr>
          </a:solidFill>
        </p:grpSpPr>
        <p:sp>
          <p:nvSpPr>
            <p:cNvPr id="20211" name="AutoShape 12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2" name="AutoShape 12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3" name="AutoShape 12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4" name="AutoShape 12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2" name="Group 1247"/>
          <p:cNvGrpSpPr>
            <a:grpSpLocks/>
          </p:cNvGrpSpPr>
          <p:nvPr/>
        </p:nvGrpSpPr>
        <p:grpSpPr bwMode="auto">
          <a:xfrm rot="250870">
            <a:off x="4398716" y="4088608"/>
            <a:ext cx="576502" cy="575916"/>
            <a:chOff x="1104" y="1632"/>
            <a:chExt cx="336" cy="336"/>
          </a:xfrm>
          <a:solidFill>
            <a:schemeClr val="accent6">
              <a:lumMod val="75000"/>
            </a:schemeClr>
          </a:solidFill>
        </p:grpSpPr>
        <p:sp>
          <p:nvSpPr>
            <p:cNvPr id="20207" name="AutoShape 124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8" name="AutoShape 124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9" name="AutoShape 125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0" name="AutoShape 125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3" name="Group 1252"/>
          <p:cNvGrpSpPr>
            <a:grpSpLocks/>
          </p:cNvGrpSpPr>
          <p:nvPr/>
        </p:nvGrpSpPr>
        <p:grpSpPr bwMode="auto">
          <a:xfrm rot="250870">
            <a:off x="4551116" y="3860008"/>
            <a:ext cx="576502" cy="575916"/>
            <a:chOff x="1104" y="1632"/>
            <a:chExt cx="336" cy="336"/>
          </a:xfrm>
          <a:solidFill>
            <a:schemeClr val="accent6">
              <a:lumMod val="75000"/>
            </a:schemeClr>
          </a:solidFill>
        </p:grpSpPr>
        <p:sp>
          <p:nvSpPr>
            <p:cNvPr id="20203" name="AutoShape 125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4" name="AutoShape 125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5" name="AutoShape 125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6" name="AutoShape 125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4" name="Group 1257"/>
          <p:cNvGrpSpPr>
            <a:grpSpLocks/>
          </p:cNvGrpSpPr>
          <p:nvPr/>
        </p:nvGrpSpPr>
        <p:grpSpPr bwMode="auto">
          <a:xfrm rot="16450870">
            <a:off x="4703809" y="4012115"/>
            <a:ext cx="575916" cy="576502"/>
            <a:chOff x="1104" y="1632"/>
            <a:chExt cx="336" cy="336"/>
          </a:xfrm>
          <a:solidFill>
            <a:schemeClr val="accent6">
              <a:lumMod val="75000"/>
            </a:schemeClr>
          </a:solidFill>
        </p:grpSpPr>
        <p:sp>
          <p:nvSpPr>
            <p:cNvPr id="20199" name="AutoShape 125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0" name="AutoShape 125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1" name="AutoShape 126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2" name="AutoShape 126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5" name="Group 1262"/>
          <p:cNvGrpSpPr>
            <a:grpSpLocks/>
          </p:cNvGrpSpPr>
          <p:nvPr/>
        </p:nvGrpSpPr>
        <p:grpSpPr bwMode="auto">
          <a:xfrm rot="250870">
            <a:off x="4703516" y="4012408"/>
            <a:ext cx="576502" cy="575916"/>
            <a:chOff x="1104" y="1632"/>
            <a:chExt cx="336" cy="336"/>
          </a:xfrm>
          <a:solidFill>
            <a:schemeClr val="accent6">
              <a:lumMod val="75000"/>
            </a:schemeClr>
          </a:solidFill>
        </p:grpSpPr>
        <p:sp>
          <p:nvSpPr>
            <p:cNvPr id="20195" name="AutoShape 126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6" name="AutoShape 126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7" name="AutoShape 126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8" name="AutoShape 126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6" name="Group 1267"/>
          <p:cNvGrpSpPr>
            <a:grpSpLocks/>
          </p:cNvGrpSpPr>
          <p:nvPr/>
        </p:nvGrpSpPr>
        <p:grpSpPr bwMode="auto">
          <a:xfrm rot="250870">
            <a:off x="4398716" y="4088608"/>
            <a:ext cx="576502" cy="575916"/>
            <a:chOff x="1104" y="1632"/>
            <a:chExt cx="336" cy="336"/>
          </a:xfrm>
          <a:solidFill>
            <a:schemeClr val="accent6">
              <a:lumMod val="75000"/>
            </a:schemeClr>
          </a:solidFill>
        </p:grpSpPr>
        <p:sp>
          <p:nvSpPr>
            <p:cNvPr id="20191" name="AutoShape 126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2" name="AutoShape 126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3" name="AutoShape 127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4" name="AutoShape 127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7" name="Group 1272"/>
          <p:cNvGrpSpPr>
            <a:grpSpLocks/>
          </p:cNvGrpSpPr>
          <p:nvPr/>
        </p:nvGrpSpPr>
        <p:grpSpPr bwMode="auto">
          <a:xfrm rot="16450870">
            <a:off x="4551409" y="4240715"/>
            <a:ext cx="575916" cy="576502"/>
            <a:chOff x="1104" y="1632"/>
            <a:chExt cx="336" cy="336"/>
          </a:xfrm>
          <a:solidFill>
            <a:schemeClr val="accent6">
              <a:lumMod val="75000"/>
            </a:schemeClr>
          </a:solidFill>
        </p:grpSpPr>
        <p:sp>
          <p:nvSpPr>
            <p:cNvPr id="20187" name="AutoShape 127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8" name="AutoShape 127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9" name="AutoShape 127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0" name="AutoShape 127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8" name="Group 1277"/>
          <p:cNvGrpSpPr>
            <a:grpSpLocks/>
          </p:cNvGrpSpPr>
          <p:nvPr/>
        </p:nvGrpSpPr>
        <p:grpSpPr bwMode="auto">
          <a:xfrm rot="250870">
            <a:off x="4551116" y="4241008"/>
            <a:ext cx="576502" cy="575916"/>
            <a:chOff x="1104" y="1632"/>
            <a:chExt cx="336" cy="336"/>
          </a:xfrm>
          <a:solidFill>
            <a:schemeClr val="accent6">
              <a:lumMod val="75000"/>
            </a:schemeClr>
          </a:solidFill>
        </p:grpSpPr>
        <p:sp>
          <p:nvSpPr>
            <p:cNvPr id="20183" name="AutoShape 127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4" name="AutoShape 127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5" name="AutoShape 128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6" name="AutoShape 128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9" name="Group 1282"/>
          <p:cNvGrpSpPr>
            <a:grpSpLocks/>
          </p:cNvGrpSpPr>
          <p:nvPr/>
        </p:nvGrpSpPr>
        <p:grpSpPr bwMode="auto">
          <a:xfrm rot="250870">
            <a:off x="4703517" y="4012408"/>
            <a:ext cx="576501" cy="575916"/>
            <a:chOff x="1104" y="1632"/>
            <a:chExt cx="336" cy="336"/>
          </a:xfrm>
          <a:solidFill>
            <a:schemeClr val="accent6">
              <a:lumMod val="75000"/>
            </a:schemeClr>
          </a:solidFill>
        </p:grpSpPr>
        <p:sp>
          <p:nvSpPr>
            <p:cNvPr id="20179" name="AutoShape 128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0" name="AutoShape 128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1" name="AutoShape 128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2" name="AutoShape 128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0" name="Group 1287"/>
          <p:cNvGrpSpPr>
            <a:grpSpLocks/>
          </p:cNvGrpSpPr>
          <p:nvPr/>
        </p:nvGrpSpPr>
        <p:grpSpPr bwMode="auto">
          <a:xfrm rot="16450870">
            <a:off x="4856209" y="4164515"/>
            <a:ext cx="575916" cy="576502"/>
            <a:chOff x="1104" y="1632"/>
            <a:chExt cx="336" cy="336"/>
          </a:xfrm>
          <a:solidFill>
            <a:schemeClr val="accent6">
              <a:lumMod val="75000"/>
            </a:schemeClr>
          </a:solidFill>
        </p:grpSpPr>
        <p:sp>
          <p:nvSpPr>
            <p:cNvPr id="20175" name="AutoShape 128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6" name="AutoShape 128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7" name="AutoShape 129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8" name="AutoShape 129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1" name="Group 1292"/>
          <p:cNvGrpSpPr>
            <a:grpSpLocks/>
          </p:cNvGrpSpPr>
          <p:nvPr/>
        </p:nvGrpSpPr>
        <p:grpSpPr bwMode="auto">
          <a:xfrm rot="250870">
            <a:off x="4855916" y="4164808"/>
            <a:ext cx="576502" cy="575916"/>
            <a:chOff x="1104" y="1632"/>
            <a:chExt cx="336" cy="336"/>
          </a:xfrm>
          <a:solidFill>
            <a:schemeClr val="accent6">
              <a:lumMod val="75000"/>
            </a:schemeClr>
          </a:solidFill>
        </p:grpSpPr>
        <p:sp>
          <p:nvSpPr>
            <p:cNvPr id="20171" name="AutoShape 129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2" name="AutoShape 129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3" name="AutoShape 129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4" name="AutoShape 129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2" name="Group 1297"/>
          <p:cNvGrpSpPr>
            <a:grpSpLocks/>
          </p:cNvGrpSpPr>
          <p:nvPr/>
        </p:nvGrpSpPr>
        <p:grpSpPr bwMode="auto">
          <a:xfrm rot="250870">
            <a:off x="4551116" y="4241008"/>
            <a:ext cx="576502" cy="575916"/>
            <a:chOff x="1104" y="1632"/>
            <a:chExt cx="336" cy="336"/>
          </a:xfrm>
          <a:solidFill>
            <a:schemeClr val="accent6">
              <a:lumMod val="75000"/>
            </a:schemeClr>
          </a:solidFill>
        </p:grpSpPr>
        <p:sp>
          <p:nvSpPr>
            <p:cNvPr id="20167" name="AutoShape 129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8" name="AutoShape 129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9" name="AutoShape 130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0" name="AutoShape 130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3" name="Group 1302"/>
          <p:cNvGrpSpPr>
            <a:grpSpLocks/>
          </p:cNvGrpSpPr>
          <p:nvPr/>
        </p:nvGrpSpPr>
        <p:grpSpPr bwMode="auto">
          <a:xfrm rot="16450870">
            <a:off x="4551409" y="4393115"/>
            <a:ext cx="575916" cy="576502"/>
            <a:chOff x="1104" y="1632"/>
            <a:chExt cx="336" cy="336"/>
          </a:xfrm>
          <a:solidFill>
            <a:schemeClr val="accent6">
              <a:lumMod val="75000"/>
            </a:schemeClr>
          </a:solidFill>
        </p:grpSpPr>
        <p:sp>
          <p:nvSpPr>
            <p:cNvPr id="20163" name="AutoShape 130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4" name="AutoShape 130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5" name="AutoShape 130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6" name="AutoShape 130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4" name="Group 1307"/>
          <p:cNvGrpSpPr>
            <a:grpSpLocks/>
          </p:cNvGrpSpPr>
          <p:nvPr/>
        </p:nvGrpSpPr>
        <p:grpSpPr bwMode="auto">
          <a:xfrm rot="250870">
            <a:off x="4551116" y="4393408"/>
            <a:ext cx="576502" cy="575916"/>
            <a:chOff x="1104" y="1632"/>
            <a:chExt cx="336" cy="336"/>
          </a:xfrm>
          <a:solidFill>
            <a:schemeClr val="accent6">
              <a:lumMod val="75000"/>
            </a:schemeClr>
          </a:solidFill>
        </p:grpSpPr>
        <p:sp>
          <p:nvSpPr>
            <p:cNvPr id="20159" name="AutoShape 130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0" name="AutoShape 130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1" name="AutoShape 131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2" name="AutoShape 131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5" name="Group 1312"/>
          <p:cNvGrpSpPr>
            <a:grpSpLocks/>
          </p:cNvGrpSpPr>
          <p:nvPr/>
        </p:nvGrpSpPr>
        <p:grpSpPr bwMode="auto">
          <a:xfrm rot="250870">
            <a:off x="4855916" y="4164808"/>
            <a:ext cx="576502" cy="575916"/>
            <a:chOff x="1104" y="1632"/>
            <a:chExt cx="336" cy="336"/>
          </a:xfrm>
          <a:solidFill>
            <a:schemeClr val="accent6">
              <a:lumMod val="75000"/>
            </a:schemeClr>
          </a:solidFill>
        </p:grpSpPr>
        <p:sp>
          <p:nvSpPr>
            <p:cNvPr id="20155" name="AutoShape 131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6" name="AutoShape 131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7" name="AutoShape 131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8" name="AutoShape 131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6" name="Group 1317"/>
          <p:cNvGrpSpPr>
            <a:grpSpLocks/>
          </p:cNvGrpSpPr>
          <p:nvPr/>
        </p:nvGrpSpPr>
        <p:grpSpPr bwMode="auto">
          <a:xfrm rot="16450870">
            <a:off x="5008609" y="4316915"/>
            <a:ext cx="575916" cy="576502"/>
            <a:chOff x="1104" y="1632"/>
            <a:chExt cx="336" cy="336"/>
          </a:xfrm>
          <a:solidFill>
            <a:schemeClr val="accent6">
              <a:lumMod val="75000"/>
            </a:schemeClr>
          </a:solidFill>
        </p:grpSpPr>
        <p:sp>
          <p:nvSpPr>
            <p:cNvPr id="20151" name="AutoShape 13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2" name="AutoShape 13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3" name="AutoShape 13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4" name="AutoShape 13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7" name="Group 132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47" name="AutoShape 13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8" name="AutoShape 13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9" name="AutoShape 13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0" name="AutoShape 13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8" name="Group 1327"/>
          <p:cNvGrpSpPr>
            <a:grpSpLocks/>
          </p:cNvGrpSpPr>
          <p:nvPr/>
        </p:nvGrpSpPr>
        <p:grpSpPr bwMode="auto">
          <a:xfrm rot="250870">
            <a:off x="4551116" y="4393408"/>
            <a:ext cx="576502" cy="575916"/>
            <a:chOff x="1104" y="1632"/>
            <a:chExt cx="336" cy="336"/>
          </a:xfrm>
          <a:solidFill>
            <a:schemeClr val="accent6">
              <a:lumMod val="75000"/>
            </a:schemeClr>
          </a:solidFill>
        </p:grpSpPr>
        <p:sp>
          <p:nvSpPr>
            <p:cNvPr id="20143" name="AutoShape 13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4" name="AutoShape 13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5" name="AutoShape 13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6" name="AutoShape 13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9" name="Group 1332"/>
          <p:cNvGrpSpPr>
            <a:grpSpLocks/>
          </p:cNvGrpSpPr>
          <p:nvPr/>
        </p:nvGrpSpPr>
        <p:grpSpPr bwMode="auto">
          <a:xfrm rot="16450870">
            <a:off x="4856209" y="4545515"/>
            <a:ext cx="575916" cy="576502"/>
            <a:chOff x="1104" y="1632"/>
            <a:chExt cx="336" cy="336"/>
          </a:xfrm>
          <a:solidFill>
            <a:schemeClr val="accent6">
              <a:lumMod val="75000"/>
            </a:schemeClr>
          </a:solidFill>
        </p:grpSpPr>
        <p:sp>
          <p:nvSpPr>
            <p:cNvPr id="20139" name="AutoShape 13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0" name="AutoShape 13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1" name="AutoShape 13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2" name="AutoShape 13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0" name="Group 1337"/>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135" name="AutoShape 13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6" name="AutoShape 13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7" name="AutoShape 13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8" name="AutoShape 13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1" name="Group 134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31" name="AutoShape 13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2" name="AutoShape 13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3" name="AutoShape 13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4" name="AutoShape 13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4" name="Group 1357"/>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119" name="AutoShape 135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0" name="AutoShape 135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1" name="AutoShape 136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2" name="AutoShape 136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5" name="Group 1362"/>
          <p:cNvGrpSpPr>
            <a:grpSpLocks/>
          </p:cNvGrpSpPr>
          <p:nvPr/>
        </p:nvGrpSpPr>
        <p:grpSpPr bwMode="auto">
          <a:xfrm rot="16450870">
            <a:off x="5008609" y="4697915"/>
            <a:ext cx="575916" cy="576502"/>
            <a:chOff x="1104" y="1632"/>
            <a:chExt cx="336" cy="336"/>
          </a:xfrm>
          <a:solidFill>
            <a:schemeClr val="accent6">
              <a:lumMod val="75000"/>
            </a:schemeClr>
          </a:solidFill>
        </p:grpSpPr>
        <p:sp>
          <p:nvSpPr>
            <p:cNvPr id="20115" name="AutoShape 136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6" name="AutoShape 136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7" name="AutoShape 136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8" name="AutoShape 136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6" name="Group 1367"/>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111" name="AutoShape 136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2" name="AutoShape 136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3" name="AutoShape 137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4" name="AutoShape 137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7" name="Group 137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07" name="AutoShape 137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08" name="AutoShape 137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09" name="AutoShape 137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0" name="AutoShape 137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0" name="Group 1387"/>
          <p:cNvGrpSpPr>
            <a:grpSpLocks/>
          </p:cNvGrpSpPr>
          <p:nvPr/>
        </p:nvGrpSpPr>
        <p:grpSpPr bwMode="auto">
          <a:xfrm rot="16450870">
            <a:off x="5267374" y="4806181"/>
            <a:ext cx="533400" cy="533400"/>
            <a:chOff x="1104" y="1632"/>
            <a:chExt cx="336" cy="336"/>
          </a:xfrm>
          <a:solidFill>
            <a:schemeClr val="accent6">
              <a:lumMod val="75000"/>
            </a:schemeClr>
          </a:solidFill>
        </p:grpSpPr>
        <p:sp>
          <p:nvSpPr>
            <p:cNvPr id="20095" name="AutoShape 138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6" name="AutoShape 138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7" name="AutoShape 139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8" name="AutoShape 139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1" name="Group 1392"/>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091" name="AutoShape 139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2" name="AutoShape 139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3" name="AutoShape 139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4" name="AutoShape 139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2" name="Group 1397"/>
          <p:cNvGrpSpPr>
            <a:grpSpLocks/>
          </p:cNvGrpSpPr>
          <p:nvPr/>
        </p:nvGrpSpPr>
        <p:grpSpPr bwMode="auto">
          <a:xfrm rot="16450870">
            <a:off x="5008609" y="4697915"/>
            <a:ext cx="575916" cy="576502"/>
            <a:chOff x="1104" y="1632"/>
            <a:chExt cx="336" cy="336"/>
          </a:xfrm>
          <a:solidFill>
            <a:schemeClr val="accent6">
              <a:lumMod val="75000"/>
            </a:schemeClr>
          </a:solidFill>
        </p:grpSpPr>
        <p:sp>
          <p:nvSpPr>
            <p:cNvPr id="20087" name="AutoShape 139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8" name="AutoShape 139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9" name="AutoShape 140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0" name="AutoShape 140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3" name="Group 1402"/>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083" name="AutoShape 140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4" name="AutoShape 140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5" name="AutoShape 140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6" name="AutoShape 140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6" name="Group 1417"/>
          <p:cNvGrpSpPr>
            <a:grpSpLocks/>
          </p:cNvGrpSpPr>
          <p:nvPr/>
        </p:nvGrpSpPr>
        <p:grpSpPr bwMode="auto">
          <a:xfrm rot="250870">
            <a:off x="5267374" y="4806181"/>
            <a:ext cx="533400" cy="533400"/>
            <a:chOff x="1104" y="1632"/>
            <a:chExt cx="336" cy="336"/>
          </a:xfrm>
          <a:solidFill>
            <a:schemeClr val="accent6">
              <a:lumMod val="75000"/>
            </a:schemeClr>
          </a:solidFill>
        </p:grpSpPr>
        <p:sp>
          <p:nvSpPr>
            <p:cNvPr id="20071" name="AutoShape 14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2" name="AutoShape 14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3" name="AutoShape 14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4" name="AutoShape 14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7" name="Group 1422"/>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067" name="AutoShape 14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8" name="AutoShape 14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9" name="AutoShape 14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0" name="AutoShape 14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8" name="Group 1427"/>
          <p:cNvGrpSpPr>
            <a:grpSpLocks/>
          </p:cNvGrpSpPr>
          <p:nvPr/>
        </p:nvGrpSpPr>
        <p:grpSpPr bwMode="auto">
          <a:xfrm rot="16450870">
            <a:off x="5161009" y="4850315"/>
            <a:ext cx="575916" cy="576502"/>
            <a:chOff x="1104" y="1632"/>
            <a:chExt cx="336" cy="336"/>
          </a:xfrm>
          <a:solidFill>
            <a:schemeClr val="accent6">
              <a:lumMod val="75000"/>
            </a:schemeClr>
          </a:solidFill>
        </p:grpSpPr>
        <p:sp>
          <p:nvSpPr>
            <p:cNvPr id="20063" name="AutoShape 14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4" name="AutoShape 14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5" name="AutoShape 14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6" name="AutoShape 14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9" name="Group 1432"/>
          <p:cNvGrpSpPr>
            <a:grpSpLocks/>
          </p:cNvGrpSpPr>
          <p:nvPr/>
        </p:nvGrpSpPr>
        <p:grpSpPr bwMode="auto">
          <a:xfrm rot="250870">
            <a:off x="5160716" y="4850608"/>
            <a:ext cx="576502" cy="575916"/>
            <a:chOff x="1104" y="1632"/>
            <a:chExt cx="336" cy="336"/>
          </a:xfrm>
          <a:solidFill>
            <a:schemeClr val="accent6">
              <a:lumMod val="75000"/>
            </a:schemeClr>
          </a:solidFill>
        </p:grpSpPr>
        <p:sp>
          <p:nvSpPr>
            <p:cNvPr id="20059" name="AutoShape 14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0" name="AutoShape 14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1" name="AutoShape 14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2" name="AutoShape 14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40" name="Group 1437"/>
          <p:cNvGrpSpPr>
            <a:grpSpLocks/>
          </p:cNvGrpSpPr>
          <p:nvPr/>
        </p:nvGrpSpPr>
        <p:grpSpPr bwMode="auto">
          <a:xfrm rot="250870">
            <a:off x="5267374" y="4806181"/>
            <a:ext cx="533400" cy="533400"/>
            <a:chOff x="1104" y="1632"/>
            <a:chExt cx="336" cy="336"/>
          </a:xfrm>
          <a:solidFill>
            <a:schemeClr val="accent6">
              <a:lumMod val="75000"/>
            </a:schemeClr>
          </a:solidFill>
        </p:grpSpPr>
        <p:sp>
          <p:nvSpPr>
            <p:cNvPr id="20055" name="AutoShape 14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6" name="AutoShape 14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7" name="AutoShape 14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8" name="AutoShape 14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41" name="Group 1442"/>
          <p:cNvGrpSpPr>
            <a:grpSpLocks/>
          </p:cNvGrpSpPr>
          <p:nvPr/>
        </p:nvGrpSpPr>
        <p:grpSpPr bwMode="auto">
          <a:xfrm rot="250870">
            <a:off x="5160716" y="4850608"/>
            <a:ext cx="576502" cy="575916"/>
            <a:chOff x="1104" y="1632"/>
            <a:chExt cx="336" cy="336"/>
          </a:xfrm>
          <a:solidFill>
            <a:schemeClr val="accent6">
              <a:lumMod val="75000"/>
            </a:schemeClr>
          </a:solidFill>
        </p:grpSpPr>
        <p:sp>
          <p:nvSpPr>
            <p:cNvPr id="20051" name="AutoShape 14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2" name="AutoShape 14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3" name="AutoShape 14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4" name="AutoShape 14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sp>
        <p:nvSpPr>
          <p:cNvPr id="20043" name="Text Box 1449"/>
          <p:cNvSpPr txBox="1">
            <a:spLocks noChangeArrowheads="1"/>
          </p:cNvSpPr>
          <p:nvPr/>
        </p:nvSpPr>
        <p:spPr bwMode="auto">
          <a:xfrm>
            <a:off x="4912091" y="2785108"/>
            <a:ext cx="714426" cy="369332"/>
          </a:xfrm>
          <a:prstGeom prst="rect">
            <a:avLst/>
          </a:prstGeom>
          <a:noFill/>
          <a:ln w="9525">
            <a:noFill/>
            <a:miter lim="800000"/>
            <a:headEnd/>
            <a:tailEnd/>
          </a:ln>
        </p:spPr>
        <p:txBody>
          <a:bodyPr wrap="square">
            <a:prstTxWarp prst="textNoShape">
              <a:avLst/>
            </a:prstTxWarp>
            <a:spAutoFit/>
          </a:bodyPr>
          <a:lstStyle/>
          <a:p>
            <a:pPr algn="l"/>
            <a:r>
              <a:rPr lang="es-CL" dirty="0"/>
              <a:t>Broca</a:t>
            </a:r>
            <a:endParaRPr lang="en-US" dirty="0"/>
          </a:p>
        </p:txBody>
      </p:sp>
      <p:sp>
        <p:nvSpPr>
          <p:cNvPr id="20044" name="Line 1451"/>
          <p:cNvSpPr>
            <a:spLocks noChangeShapeType="1"/>
          </p:cNvSpPr>
          <p:nvPr/>
        </p:nvSpPr>
        <p:spPr bwMode="auto">
          <a:xfrm>
            <a:off x="3354276" y="3366725"/>
            <a:ext cx="1482249" cy="702304"/>
          </a:xfrm>
          <a:prstGeom prst="line">
            <a:avLst/>
          </a:prstGeom>
          <a:noFill/>
          <a:ln w="38100">
            <a:solidFill>
              <a:srgbClr val="FF3300"/>
            </a:solidFill>
            <a:round/>
            <a:headEnd/>
            <a:tailEnd/>
          </a:ln>
        </p:spPr>
        <p:txBody>
          <a:bodyPr>
            <a:prstTxWarp prst="textNoShape">
              <a:avLst/>
            </a:prstTxWarp>
          </a:bodyPr>
          <a:lstStyle/>
          <a:p>
            <a:endParaRPr lang="en-US"/>
          </a:p>
        </p:txBody>
      </p:sp>
      <p:grpSp>
        <p:nvGrpSpPr>
          <p:cNvPr id="20046" name="Group 1453"/>
          <p:cNvGrpSpPr>
            <a:grpSpLocks/>
          </p:cNvGrpSpPr>
          <p:nvPr/>
        </p:nvGrpSpPr>
        <p:grpSpPr bwMode="auto">
          <a:xfrm flipH="1">
            <a:off x="4378889" y="3703692"/>
            <a:ext cx="533400" cy="533400"/>
            <a:chOff x="1104" y="1632"/>
            <a:chExt cx="336" cy="336"/>
          </a:xfrm>
          <a:solidFill>
            <a:schemeClr val="accent6">
              <a:lumMod val="75000"/>
            </a:schemeClr>
          </a:solidFill>
        </p:grpSpPr>
        <p:sp>
          <p:nvSpPr>
            <p:cNvPr id="20047" name="AutoShape 1454"/>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48" name="AutoShape 1455"/>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49" name="AutoShape 1456"/>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0" name="AutoShape 1457"/>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sp>
        <p:nvSpPr>
          <p:cNvPr id="1191" name="Oval 806">
            <a:extLst>
              <a:ext uri="{FF2B5EF4-FFF2-40B4-BE49-F238E27FC236}">
                <a16:creationId xmlns:a16="http://schemas.microsoft.com/office/drawing/2014/main" id="{1A35CB2D-C51C-4727-B73D-7890639BD08F}"/>
              </a:ext>
            </a:extLst>
          </p:cNvPr>
          <p:cNvSpPr>
            <a:spLocks noChangeArrowheads="1"/>
          </p:cNvSpPr>
          <p:nvPr/>
        </p:nvSpPr>
        <p:spPr bwMode="auto">
          <a:xfrm rot="16566001">
            <a:off x="6159888" y="34524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2" name="Oval 806">
            <a:extLst>
              <a:ext uri="{FF2B5EF4-FFF2-40B4-BE49-F238E27FC236}">
                <a16:creationId xmlns:a16="http://schemas.microsoft.com/office/drawing/2014/main" id="{29AE9E0A-43CD-4399-9ABB-4D2C7DD2CED6}"/>
              </a:ext>
            </a:extLst>
          </p:cNvPr>
          <p:cNvSpPr>
            <a:spLocks noChangeArrowheads="1"/>
          </p:cNvSpPr>
          <p:nvPr/>
        </p:nvSpPr>
        <p:spPr bwMode="auto">
          <a:xfrm rot="16566001">
            <a:off x="631228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3" name="Oval 806">
            <a:extLst>
              <a:ext uri="{FF2B5EF4-FFF2-40B4-BE49-F238E27FC236}">
                <a16:creationId xmlns:a16="http://schemas.microsoft.com/office/drawing/2014/main" id="{071DA1EB-9A8F-4633-8B46-6D8665BAC192}"/>
              </a:ext>
            </a:extLst>
          </p:cNvPr>
          <p:cNvSpPr>
            <a:spLocks noChangeArrowheads="1"/>
          </p:cNvSpPr>
          <p:nvPr/>
        </p:nvSpPr>
        <p:spPr bwMode="auto">
          <a:xfrm rot="16566001">
            <a:off x="5996058" y="34143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4" name="Oval 806">
            <a:extLst>
              <a:ext uri="{FF2B5EF4-FFF2-40B4-BE49-F238E27FC236}">
                <a16:creationId xmlns:a16="http://schemas.microsoft.com/office/drawing/2014/main" id="{4F8194DB-18A7-4D97-93A3-9E54A093535E}"/>
              </a:ext>
            </a:extLst>
          </p:cNvPr>
          <p:cNvSpPr>
            <a:spLocks noChangeArrowheads="1"/>
          </p:cNvSpPr>
          <p:nvPr/>
        </p:nvSpPr>
        <p:spPr bwMode="auto">
          <a:xfrm rot="16566001">
            <a:off x="6148458" y="35667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5" name="Oval 806">
            <a:extLst>
              <a:ext uri="{FF2B5EF4-FFF2-40B4-BE49-F238E27FC236}">
                <a16:creationId xmlns:a16="http://schemas.microsoft.com/office/drawing/2014/main" id="{260B7ACB-970F-468E-8D36-0819D0F87192}"/>
              </a:ext>
            </a:extLst>
          </p:cNvPr>
          <p:cNvSpPr>
            <a:spLocks noChangeArrowheads="1"/>
          </p:cNvSpPr>
          <p:nvPr/>
        </p:nvSpPr>
        <p:spPr bwMode="auto">
          <a:xfrm rot="16566001">
            <a:off x="5898268" y="34938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6" name="Oval 806">
            <a:extLst>
              <a:ext uri="{FF2B5EF4-FFF2-40B4-BE49-F238E27FC236}">
                <a16:creationId xmlns:a16="http://schemas.microsoft.com/office/drawing/2014/main" id="{282D34CE-2D5B-4391-8776-E42642EBB3D1}"/>
              </a:ext>
            </a:extLst>
          </p:cNvPr>
          <p:cNvSpPr>
            <a:spLocks noChangeArrowheads="1"/>
          </p:cNvSpPr>
          <p:nvPr/>
        </p:nvSpPr>
        <p:spPr bwMode="auto">
          <a:xfrm rot="16566001">
            <a:off x="6050668" y="36462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7" name="Oval 806">
            <a:extLst>
              <a:ext uri="{FF2B5EF4-FFF2-40B4-BE49-F238E27FC236}">
                <a16:creationId xmlns:a16="http://schemas.microsoft.com/office/drawing/2014/main" id="{D5994D2F-3BDF-4607-BE10-559133177E39}"/>
              </a:ext>
            </a:extLst>
          </p:cNvPr>
          <p:cNvSpPr>
            <a:spLocks noChangeArrowheads="1"/>
          </p:cNvSpPr>
          <p:nvPr/>
        </p:nvSpPr>
        <p:spPr bwMode="auto">
          <a:xfrm rot="16566001">
            <a:off x="6203068" y="33475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8" name="Oval 806">
            <a:extLst>
              <a:ext uri="{FF2B5EF4-FFF2-40B4-BE49-F238E27FC236}">
                <a16:creationId xmlns:a16="http://schemas.microsoft.com/office/drawing/2014/main" id="{ECAC0003-7BD3-4AA8-8562-4C56E9B6CE07}"/>
              </a:ext>
            </a:extLst>
          </p:cNvPr>
          <p:cNvSpPr>
            <a:spLocks noChangeArrowheads="1"/>
          </p:cNvSpPr>
          <p:nvPr/>
        </p:nvSpPr>
        <p:spPr bwMode="auto">
          <a:xfrm rot="16566001">
            <a:off x="6088768" y="33320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9" name="Oval 806">
            <a:extLst>
              <a:ext uri="{FF2B5EF4-FFF2-40B4-BE49-F238E27FC236}">
                <a16:creationId xmlns:a16="http://schemas.microsoft.com/office/drawing/2014/main" id="{C6E04E4A-A566-47EE-8998-21265B46DD36}"/>
              </a:ext>
            </a:extLst>
          </p:cNvPr>
          <p:cNvSpPr>
            <a:spLocks noChangeArrowheads="1"/>
          </p:cNvSpPr>
          <p:nvPr/>
        </p:nvSpPr>
        <p:spPr bwMode="auto">
          <a:xfrm rot="16566001">
            <a:off x="6241168" y="34844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0" name="Oval 806">
            <a:extLst>
              <a:ext uri="{FF2B5EF4-FFF2-40B4-BE49-F238E27FC236}">
                <a16:creationId xmlns:a16="http://schemas.microsoft.com/office/drawing/2014/main" id="{9BE9AA3A-60AE-46F4-B03C-0F8A8B75F650}"/>
              </a:ext>
            </a:extLst>
          </p:cNvPr>
          <p:cNvSpPr>
            <a:spLocks noChangeArrowheads="1"/>
          </p:cNvSpPr>
          <p:nvPr/>
        </p:nvSpPr>
        <p:spPr bwMode="auto">
          <a:xfrm rot="16566001">
            <a:off x="6159888" y="36871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1" name="Oval 806">
            <a:extLst>
              <a:ext uri="{FF2B5EF4-FFF2-40B4-BE49-F238E27FC236}">
                <a16:creationId xmlns:a16="http://schemas.microsoft.com/office/drawing/2014/main" id="{9B1A834C-0F81-4299-95F9-BE778217A1C9}"/>
              </a:ext>
            </a:extLst>
          </p:cNvPr>
          <p:cNvSpPr>
            <a:spLocks noChangeArrowheads="1"/>
          </p:cNvSpPr>
          <p:nvPr/>
        </p:nvSpPr>
        <p:spPr bwMode="auto">
          <a:xfrm rot="16566001">
            <a:off x="6312288" y="38395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2" name="Oval 806">
            <a:extLst>
              <a:ext uri="{FF2B5EF4-FFF2-40B4-BE49-F238E27FC236}">
                <a16:creationId xmlns:a16="http://schemas.microsoft.com/office/drawing/2014/main" id="{98DF6866-F443-4FFD-ACB7-666150AE6569}"/>
              </a:ext>
            </a:extLst>
          </p:cNvPr>
          <p:cNvSpPr>
            <a:spLocks noChangeArrowheads="1"/>
          </p:cNvSpPr>
          <p:nvPr/>
        </p:nvSpPr>
        <p:spPr bwMode="auto">
          <a:xfrm rot="16566001">
            <a:off x="5996058" y="36490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3" name="Oval 806">
            <a:extLst>
              <a:ext uri="{FF2B5EF4-FFF2-40B4-BE49-F238E27FC236}">
                <a16:creationId xmlns:a16="http://schemas.microsoft.com/office/drawing/2014/main" id="{B81B380F-FBDE-4DAA-BB8D-62025142506B}"/>
              </a:ext>
            </a:extLst>
          </p:cNvPr>
          <p:cNvSpPr>
            <a:spLocks noChangeArrowheads="1"/>
          </p:cNvSpPr>
          <p:nvPr/>
        </p:nvSpPr>
        <p:spPr bwMode="auto">
          <a:xfrm rot="16566001">
            <a:off x="6148458" y="38014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4" name="Oval 806">
            <a:extLst>
              <a:ext uri="{FF2B5EF4-FFF2-40B4-BE49-F238E27FC236}">
                <a16:creationId xmlns:a16="http://schemas.microsoft.com/office/drawing/2014/main" id="{7708EEEA-BF9D-4219-8C4A-1C9DBCC068BF}"/>
              </a:ext>
            </a:extLst>
          </p:cNvPr>
          <p:cNvSpPr>
            <a:spLocks noChangeArrowheads="1"/>
          </p:cNvSpPr>
          <p:nvPr/>
        </p:nvSpPr>
        <p:spPr bwMode="auto">
          <a:xfrm rot="16566001">
            <a:off x="5898268" y="37285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5" name="Oval 806">
            <a:extLst>
              <a:ext uri="{FF2B5EF4-FFF2-40B4-BE49-F238E27FC236}">
                <a16:creationId xmlns:a16="http://schemas.microsoft.com/office/drawing/2014/main" id="{E11D208A-2A26-4C7C-BCF4-299C21AA5097}"/>
              </a:ext>
            </a:extLst>
          </p:cNvPr>
          <p:cNvSpPr>
            <a:spLocks noChangeArrowheads="1"/>
          </p:cNvSpPr>
          <p:nvPr/>
        </p:nvSpPr>
        <p:spPr bwMode="auto">
          <a:xfrm rot="16566001">
            <a:off x="6050668" y="38809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6" name="Oval 806">
            <a:extLst>
              <a:ext uri="{FF2B5EF4-FFF2-40B4-BE49-F238E27FC236}">
                <a16:creationId xmlns:a16="http://schemas.microsoft.com/office/drawing/2014/main" id="{CEF59F3B-A147-43DF-97F2-786301502076}"/>
              </a:ext>
            </a:extLst>
          </p:cNvPr>
          <p:cNvSpPr>
            <a:spLocks noChangeArrowheads="1"/>
          </p:cNvSpPr>
          <p:nvPr/>
        </p:nvSpPr>
        <p:spPr bwMode="auto">
          <a:xfrm rot="16566001">
            <a:off x="6203068" y="358225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7" name="Oval 806">
            <a:extLst>
              <a:ext uri="{FF2B5EF4-FFF2-40B4-BE49-F238E27FC236}">
                <a16:creationId xmlns:a16="http://schemas.microsoft.com/office/drawing/2014/main" id="{B49E6B79-D503-42C0-8B66-E39C2CA24713}"/>
              </a:ext>
            </a:extLst>
          </p:cNvPr>
          <p:cNvSpPr>
            <a:spLocks noChangeArrowheads="1"/>
          </p:cNvSpPr>
          <p:nvPr/>
        </p:nvSpPr>
        <p:spPr bwMode="auto">
          <a:xfrm rot="16566001">
            <a:off x="6088768" y="35667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8" name="Oval 806">
            <a:extLst>
              <a:ext uri="{FF2B5EF4-FFF2-40B4-BE49-F238E27FC236}">
                <a16:creationId xmlns:a16="http://schemas.microsoft.com/office/drawing/2014/main" id="{D506F2F3-697F-439B-92E3-4768DFDC3ECA}"/>
              </a:ext>
            </a:extLst>
          </p:cNvPr>
          <p:cNvSpPr>
            <a:spLocks noChangeArrowheads="1"/>
          </p:cNvSpPr>
          <p:nvPr/>
        </p:nvSpPr>
        <p:spPr bwMode="auto">
          <a:xfrm rot="16566001">
            <a:off x="6241168" y="37191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9" name="Oval 806">
            <a:extLst>
              <a:ext uri="{FF2B5EF4-FFF2-40B4-BE49-F238E27FC236}">
                <a16:creationId xmlns:a16="http://schemas.microsoft.com/office/drawing/2014/main" id="{658968F3-73E7-4B2A-AB6E-E16131D3F5AA}"/>
              </a:ext>
            </a:extLst>
          </p:cNvPr>
          <p:cNvSpPr>
            <a:spLocks noChangeArrowheads="1"/>
          </p:cNvSpPr>
          <p:nvPr/>
        </p:nvSpPr>
        <p:spPr bwMode="auto">
          <a:xfrm rot="16566001">
            <a:off x="5797938" y="34905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0" name="Oval 806">
            <a:extLst>
              <a:ext uri="{FF2B5EF4-FFF2-40B4-BE49-F238E27FC236}">
                <a16:creationId xmlns:a16="http://schemas.microsoft.com/office/drawing/2014/main" id="{9F1F429F-7E7A-42D0-A2CE-86BB8962E6FC}"/>
              </a:ext>
            </a:extLst>
          </p:cNvPr>
          <p:cNvSpPr>
            <a:spLocks noChangeArrowheads="1"/>
          </p:cNvSpPr>
          <p:nvPr/>
        </p:nvSpPr>
        <p:spPr bwMode="auto">
          <a:xfrm rot="16566001">
            <a:off x="5950338" y="36429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1" name="Oval 806">
            <a:extLst>
              <a:ext uri="{FF2B5EF4-FFF2-40B4-BE49-F238E27FC236}">
                <a16:creationId xmlns:a16="http://schemas.microsoft.com/office/drawing/2014/main" id="{319E07BB-5293-4A7F-AC66-04D419E24505}"/>
              </a:ext>
            </a:extLst>
          </p:cNvPr>
          <p:cNvSpPr>
            <a:spLocks noChangeArrowheads="1"/>
          </p:cNvSpPr>
          <p:nvPr/>
        </p:nvSpPr>
        <p:spPr bwMode="auto">
          <a:xfrm rot="16566001">
            <a:off x="5634108" y="34524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2" name="Oval 806">
            <a:extLst>
              <a:ext uri="{FF2B5EF4-FFF2-40B4-BE49-F238E27FC236}">
                <a16:creationId xmlns:a16="http://schemas.microsoft.com/office/drawing/2014/main" id="{6E8AC96D-76A5-4A06-A64B-F9D459523AEB}"/>
              </a:ext>
            </a:extLst>
          </p:cNvPr>
          <p:cNvSpPr>
            <a:spLocks noChangeArrowheads="1"/>
          </p:cNvSpPr>
          <p:nvPr/>
        </p:nvSpPr>
        <p:spPr bwMode="auto">
          <a:xfrm rot="16566001">
            <a:off x="578650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3" name="Oval 806">
            <a:extLst>
              <a:ext uri="{FF2B5EF4-FFF2-40B4-BE49-F238E27FC236}">
                <a16:creationId xmlns:a16="http://schemas.microsoft.com/office/drawing/2014/main" id="{0740E1D2-88F3-4FE6-850F-C3D91A672838}"/>
              </a:ext>
            </a:extLst>
          </p:cNvPr>
          <p:cNvSpPr>
            <a:spLocks noChangeArrowheads="1"/>
          </p:cNvSpPr>
          <p:nvPr/>
        </p:nvSpPr>
        <p:spPr bwMode="auto">
          <a:xfrm rot="16566001">
            <a:off x="5536318" y="35319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4" name="Oval 806">
            <a:extLst>
              <a:ext uri="{FF2B5EF4-FFF2-40B4-BE49-F238E27FC236}">
                <a16:creationId xmlns:a16="http://schemas.microsoft.com/office/drawing/2014/main" id="{C37AEDDE-813E-4A14-B906-024707CFAA51}"/>
              </a:ext>
            </a:extLst>
          </p:cNvPr>
          <p:cNvSpPr>
            <a:spLocks noChangeArrowheads="1"/>
          </p:cNvSpPr>
          <p:nvPr/>
        </p:nvSpPr>
        <p:spPr bwMode="auto">
          <a:xfrm rot="16566001">
            <a:off x="5688718" y="36843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5" name="Oval 806">
            <a:extLst>
              <a:ext uri="{FF2B5EF4-FFF2-40B4-BE49-F238E27FC236}">
                <a16:creationId xmlns:a16="http://schemas.microsoft.com/office/drawing/2014/main" id="{EA4BF3F4-BF3C-4ED2-A174-B49F37A15A34}"/>
              </a:ext>
            </a:extLst>
          </p:cNvPr>
          <p:cNvSpPr>
            <a:spLocks noChangeArrowheads="1"/>
          </p:cNvSpPr>
          <p:nvPr/>
        </p:nvSpPr>
        <p:spPr bwMode="auto">
          <a:xfrm rot="16566001">
            <a:off x="5841118" y="33856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6" name="Oval 806">
            <a:extLst>
              <a:ext uri="{FF2B5EF4-FFF2-40B4-BE49-F238E27FC236}">
                <a16:creationId xmlns:a16="http://schemas.microsoft.com/office/drawing/2014/main" id="{7E1F3C9D-ED66-4B71-A724-3C00BBB5CDD2}"/>
              </a:ext>
            </a:extLst>
          </p:cNvPr>
          <p:cNvSpPr>
            <a:spLocks noChangeArrowheads="1"/>
          </p:cNvSpPr>
          <p:nvPr/>
        </p:nvSpPr>
        <p:spPr bwMode="auto">
          <a:xfrm rot="16566001">
            <a:off x="5726818" y="33701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7" name="Oval 806">
            <a:extLst>
              <a:ext uri="{FF2B5EF4-FFF2-40B4-BE49-F238E27FC236}">
                <a16:creationId xmlns:a16="http://schemas.microsoft.com/office/drawing/2014/main" id="{4A80A773-8265-4461-A3AB-3677A78ED247}"/>
              </a:ext>
            </a:extLst>
          </p:cNvPr>
          <p:cNvSpPr>
            <a:spLocks noChangeArrowheads="1"/>
          </p:cNvSpPr>
          <p:nvPr/>
        </p:nvSpPr>
        <p:spPr bwMode="auto">
          <a:xfrm rot="16566001">
            <a:off x="5879218" y="35225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8" name="Oval 806">
            <a:extLst>
              <a:ext uri="{FF2B5EF4-FFF2-40B4-BE49-F238E27FC236}">
                <a16:creationId xmlns:a16="http://schemas.microsoft.com/office/drawing/2014/main" id="{D514DEAC-4039-4E66-9682-B6169A1EDDA3}"/>
              </a:ext>
            </a:extLst>
          </p:cNvPr>
          <p:cNvSpPr>
            <a:spLocks noChangeArrowheads="1"/>
          </p:cNvSpPr>
          <p:nvPr/>
        </p:nvSpPr>
        <p:spPr bwMode="auto">
          <a:xfrm rot="16566001">
            <a:off x="5797938" y="37252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9" name="Oval 806">
            <a:extLst>
              <a:ext uri="{FF2B5EF4-FFF2-40B4-BE49-F238E27FC236}">
                <a16:creationId xmlns:a16="http://schemas.microsoft.com/office/drawing/2014/main" id="{38591284-11C4-4FFE-A52C-BEFF07A843D5}"/>
              </a:ext>
            </a:extLst>
          </p:cNvPr>
          <p:cNvSpPr>
            <a:spLocks noChangeArrowheads="1"/>
          </p:cNvSpPr>
          <p:nvPr/>
        </p:nvSpPr>
        <p:spPr bwMode="auto">
          <a:xfrm rot="16566001">
            <a:off x="5634108" y="36871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0" name="Oval 806">
            <a:extLst>
              <a:ext uri="{FF2B5EF4-FFF2-40B4-BE49-F238E27FC236}">
                <a16:creationId xmlns:a16="http://schemas.microsoft.com/office/drawing/2014/main" id="{14B78968-3C4F-45EC-AC2D-F18245E7906C}"/>
              </a:ext>
            </a:extLst>
          </p:cNvPr>
          <p:cNvSpPr>
            <a:spLocks noChangeArrowheads="1"/>
          </p:cNvSpPr>
          <p:nvPr/>
        </p:nvSpPr>
        <p:spPr bwMode="auto">
          <a:xfrm rot="16566001">
            <a:off x="5786508" y="38395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1" name="Oval 806">
            <a:extLst>
              <a:ext uri="{FF2B5EF4-FFF2-40B4-BE49-F238E27FC236}">
                <a16:creationId xmlns:a16="http://schemas.microsoft.com/office/drawing/2014/main" id="{BBC15AC4-54A0-4557-B779-09428BBCE65B}"/>
              </a:ext>
            </a:extLst>
          </p:cNvPr>
          <p:cNvSpPr>
            <a:spLocks noChangeArrowheads="1"/>
          </p:cNvSpPr>
          <p:nvPr/>
        </p:nvSpPr>
        <p:spPr bwMode="auto">
          <a:xfrm rot="16566001">
            <a:off x="5536318" y="37666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2" name="Oval 806">
            <a:extLst>
              <a:ext uri="{FF2B5EF4-FFF2-40B4-BE49-F238E27FC236}">
                <a16:creationId xmlns:a16="http://schemas.microsoft.com/office/drawing/2014/main" id="{DBF17336-5199-41D4-BF9A-40DC129DA15F}"/>
              </a:ext>
            </a:extLst>
          </p:cNvPr>
          <p:cNvSpPr>
            <a:spLocks noChangeArrowheads="1"/>
          </p:cNvSpPr>
          <p:nvPr/>
        </p:nvSpPr>
        <p:spPr bwMode="auto">
          <a:xfrm rot="16566001">
            <a:off x="5841118" y="362035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3" name="Oval 806">
            <a:extLst>
              <a:ext uri="{FF2B5EF4-FFF2-40B4-BE49-F238E27FC236}">
                <a16:creationId xmlns:a16="http://schemas.microsoft.com/office/drawing/2014/main" id="{D489415B-1C4F-4A1A-82AE-E8067574253E}"/>
              </a:ext>
            </a:extLst>
          </p:cNvPr>
          <p:cNvSpPr>
            <a:spLocks noChangeArrowheads="1"/>
          </p:cNvSpPr>
          <p:nvPr/>
        </p:nvSpPr>
        <p:spPr bwMode="auto">
          <a:xfrm rot="16566001">
            <a:off x="572681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4" name="Oval 806">
            <a:extLst>
              <a:ext uri="{FF2B5EF4-FFF2-40B4-BE49-F238E27FC236}">
                <a16:creationId xmlns:a16="http://schemas.microsoft.com/office/drawing/2014/main" id="{5E6DCE0B-1970-466A-89E5-FD87BE98F267}"/>
              </a:ext>
            </a:extLst>
          </p:cNvPr>
          <p:cNvSpPr>
            <a:spLocks noChangeArrowheads="1"/>
          </p:cNvSpPr>
          <p:nvPr/>
        </p:nvSpPr>
        <p:spPr bwMode="auto">
          <a:xfrm rot="16566001">
            <a:off x="5879218" y="37572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5" name="Oval 806">
            <a:extLst>
              <a:ext uri="{FF2B5EF4-FFF2-40B4-BE49-F238E27FC236}">
                <a16:creationId xmlns:a16="http://schemas.microsoft.com/office/drawing/2014/main" id="{7EEB618F-8F1D-49CA-AE54-C1A3022B73D5}"/>
              </a:ext>
            </a:extLst>
          </p:cNvPr>
          <p:cNvSpPr>
            <a:spLocks noChangeArrowheads="1"/>
          </p:cNvSpPr>
          <p:nvPr/>
        </p:nvSpPr>
        <p:spPr bwMode="auto">
          <a:xfrm rot="16566001">
            <a:off x="5445513" y="36435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6" name="Oval 806">
            <a:extLst>
              <a:ext uri="{FF2B5EF4-FFF2-40B4-BE49-F238E27FC236}">
                <a16:creationId xmlns:a16="http://schemas.microsoft.com/office/drawing/2014/main" id="{85DC238A-0C07-458D-A9ED-388221642B62}"/>
              </a:ext>
            </a:extLst>
          </p:cNvPr>
          <p:cNvSpPr>
            <a:spLocks noChangeArrowheads="1"/>
          </p:cNvSpPr>
          <p:nvPr/>
        </p:nvSpPr>
        <p:spPr bwMode="auto">
          <a:xfrm rot="16566001">
            <a:off x="5597913" y="37959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7" name="Oval 806">
            <a:extLst>
              <a:ext uri="{FF2B5EF4-FFF2-40B4-BE49-F238E27FC236}">
                <a16:creationId xmlns:a16="http://schemas.microsoft.com/office/drawing/2014/main" id="{B32A9D6A-D004-415D-81DB-D90C8E7116C0}"/>
              </a:ext>
            </a:extLst>
          </p:cNvPr>
          <p:cNvSpPr>
            <a:spLocks noChangeArrowheads="1"/>
          </p:cNvSpPr>
          <p:nvPr/>
        </p:nvSpPr>
        <p:spPr bwMode="auto">
          <a:xfrm rot="16566001">
            <a:off x="5281683" y="36054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8" name="Oval 806">
            <a:extLst>
              <a:ext uri="{FF2B5EF4-FFF2-40B4-BE49-F238E27FC236}">
                <a16:creationId xmlns:a16="http://schemas.microsoft.com/office/drawing/2014/main" id="{D24B7A3C-BF76-4E37-84E2-D6971B0C9CF9}"/>
              </a:ext>
            </a:extLst>
          </p:cNvPr>
          <p:cNvSpPr>
            <a:spLocks noChangeArrowheads="1"/>
          </p:cNvSpPr>
          <p:nvPr/>
        </p:nvSpPr>
        <p:spPr bwMode="auto">
          <a:xfrm rot="16566001">
            <a:off x="5434083" y="37578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9" name="Oval 806">
            <a:extLst>
              <a:ext uri="{FF2B5EF4-FFF2-40B4-BE49-F238E27FC236}">
                <a16:creationId xmlns:a16="http://schemas.microsoft.com/office/drawing/2014/main" id="{8F5BFE13-D4B1-4081-971A-D907CC618899}"/>
              </a:ext>
            </a:extLst>
          </p:cNvPr>
          <p:cNvSpPr>
            <a:spLocks noChangeArrowheads="1"/>
          </p:cNvSpPr>
          <p:nvPr/>
        </p:nvSpPr>
        <p:spPr bwMode="auto">
          <a:xfrm rot="16566001">
            <a:off x="5183893" y="36850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0" name="Oval 806">
            <a:extLst>
              <a:ext uri="{FF2B5EF4-FFF2-40B4-BE49-F238E27FC236}">
                <a16:creationId xmlns:a16="http://schemas.microsoft.com/office/drawing/2014/main" id="{BCBCBBDC-428B-42B5-98BB-2AEB4A17CCE5}"/>
              </a:ext>
            </a:extLst>
          </p:cNvPr>
          <p:cNvSpPr>
            <a:spLocks noChangeArrowheads="1"/>
          </p:cNvSpPr>
          <p:nvPr/>
        </p:nvSpPr>
        <p:spPr bwMode="auto">
          <a:xfrm rot="16566001">
            <a:off x="5336293" y="38374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1" name="Oval 806">
            <a:extLst>
              <a:ext uri="{FF2B5EF4-FFF2-40B4-BE49-F238E27FC236}">
                <a16:creationId xmlns:a16="http://schemas.microsoft.com/office/drawing/2014/main" id="{61ACAB02-CFB6-49BB-9516-7A26D367448B}"/>
              </a:ext>
            </a:extLst>
          </p:cNvPr>
          <p:cNvSpPr>
            <a:spLocks noChangeArrowheads="1"/>
          </p:cNvSpPr>
          <p:nvPr/>
        </p:nvSpPr>
        <p:spPr bwMode="auto">
          <a:xfrm rot="16566001">
            <a:off x="5488693" y="35387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2" name="Oval 806">
            <a:extLst>
              <a:ext uri="{FF2B5EF4-FFF2-40B4-BE49-F238E27FC236}">
                <a16:creationId xmlns:a16="http://schemas.microsoft.com/office/drawing/2014/main" id="{3FD36F42-17F3-4772-8012-78A4D7BF3A06}"/>
              </a:ext>
            </a:extLst>
          </p:cNvPr>
          <p:cNvSpPr>
            <a:spLocks noChangeArrowheads="1"/>
          </p:cNvSpPr>
          <p:nvPr/>
        </p:nvSpPr>
        <p:spPr bwMode="auto">
          <a:xfrm rot="16566001">
            <a:off x="5374393" y="35231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3" name="Oval 806">
            <a:extLst>
              <a:ext uri="{FF2B5EF4-FFF2-40B4-BE49-F238E27FC236}">
                <a16:creationId xmlns:a16="http://schemas.microsoft.com/office/drawing/2014/main" id="{B34B0837-1BED-4C36-AF08-80A8ED4C11E3}"/>
              </a:ext>
            </a:extLst>
          </p:cNvPr>
          <p:cNvSpPr>
            <a:spLocks noChangeArrowheads="1"/>
          </p:cNvSpPr>
          <p:nvPr/>
        </p:nvSpPr>
        <p:spPr bwMode="auto">
          <a:xfrm rot="16566001">
            <a:off x="5526793" y="36755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4" name="Oval 806">
            <a:extLst>
              <a:ext uri="{FF2B5EF4-FFF2-40B4-BE49-F238E27FC236}">
                <a16:creationId xmlns:a16="http://schemas.microsoft.com/office/drawing/2014/main" id="{2F2C86FE-5E4D-4F6D-82C7-5DDFBA5B155E}"/>
              </a:ext>
            </a:extLst>
          </p:cNvPr>
          <p:cNvSpPr>
            <a:spLocks noChangeArrowheads="1"/>
          </p:cNvSpPr>
          <p:nvPr/>
        </p:nvSpPr>
        <p:spPr bwMode="auto">
          <a:xfrm rot="16566001">
            <a:off x="5445513" y="38782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5" name="Oval 806">
            <a:extLst>
              <a:ext uri="{FF2B5EF4-FFF2-40B4-BE49-F238E27FC236}">
                <a16:creationId xmlns:a16="http://schemas.microsoft.com/office/drawing/2014/main" id="{B5FB1904-F6A5-4E4A-8CD2-D8C06B2D7610}"/>
              </a:ext>
            </a:extLst>
          </p:cNvPr>
          <p:cNvSpPr>
            <a:spLocks noChangeArrowheads="1"/>
          </p:cNvSpPr>
          <p:nvPr/>
        </p:nvSpPr>
        <p:spPr bwMode="auto">
          <a:xfrm rot="16566001">
            <a:off x="5281683" y="38401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6" name="Oval 806">
            <a:extLst>
              <a:ext uri="{FF2B5EF4-FFF2-40B4-BE49-F238E27FC236}">
                <a16:creationId xmlns:a16="http://schemas.microsoft.com/office/drawing/2014/main" id="{2B03E24B-F8C7-48BB-92D1-1E1A1EE888AC}"/>
              </a:ext>
            </a:extLst>
          </p:cNvPr>
          <p:cNvSpPr>
            <a:spLocks noChangeArrowheads="1"/>
          </p:cNvSpPr>
          <p:nvPr/>
        </p:nvSpPr>
        <p:spPr bwMode="auto">
          <a:xfrm rot="16566001">
            <a:off x="5434083" y="39925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7" name="Oval 806">
            <a:extLst>
              <a:ext uri="{FF2B5EF4-FFF2-40B4-BE49-F238E27FC236}">
                <a16:creationId xmlns:a16="http://schemas.microsoft.com/office/drawing/2014/main" id="{147B9C4E-6D8E-4E52-9D52-A785D866331A}"/>
              </a:ext>
            </a:extLst>
          </p:cNvPr>
          <p:cNvSpPr>
            <a:spLocks noChangeArrowheads="1"/>
          </p:cNvSpPr>
          <p:nvPr/>
        </p:nvSpPr>
        <p:spPr bwMode="auto">
          <a:xfrm rot="16566001">
            <a:off x="5183893" y="39197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8" name="Oval 806">
            <a:extLst>
              <a:ext uri="{FF2B5EF4-FFF2-40B4-BE49-F238E27FC236}">
                <a16:creationId xmlns:a16="http://schemas.microsoft.com/office/drawing/2014/main" id="{D2D916BE-C590-4D67-AA4D-850E5CECAF6A}"/>
              </a:ext>
            </a:extLst>
          </p:cNvPr>
          <p:cNvSpPr>
            <a:spLocks noChangeArrowheads="1"/>
          </p:cNvSpPr>
          <p:nvPr/>
        </p:nvSpPr>
        <p:spPr bwMode="auto">
          <a:xfrm rot="16566001">
            <a:off x="5488693" y="377342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9" name="Oval 806">
            <a:extLst>
              <a:ext uri="{FF2B5EF4-FFF2-40B4-BE49-F238E27FC236}">
                <a16:creationId xmlns:a16="http://schemas.microsoft.com/office/drawing/2014/main" id="{1536AF9E-5706-4E14-9B8E-4CD1658F419F}"/>
              </a:ext>
            </a:extLst>
          </p:cNvPr>
          <p:cNvSpPr>
            <a:spLocks noChangeArrowheads="1"/>
          </p:cNvSpPr>
          <p:nvPr/>
        </p:nvSpPr>
        <p:spPr bwMode="auto">
          <a:xfrm rot="16566001">
            <a:off x="5374393" y="37578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0" name="Oval 806">
            <a:extLst>
              <a:ext uri="{FF2B5EF4-FFF2-40B4-BE49-F238E27FC236}">
                <a16:creationId xmlns:a16="http://schemas.microsoft.com/office/drawing/2014/main" id="{8D3BBAE0-FEF0-4C75-B435-A0D06A5456AF}"/>
              </a:ext>
            </a:extLst>
          </p:cNvPr>
          <p:cNvSpPr>
            <a:spLocks noChangeArrowheads="1"/>
          </p:cNvSpPr>
          <p:nvPr/>
        </p:nvSpPr>
        <p:spPr bwMode="auto">
          <a:xfrm rot="16566001">
            <a:off x="5526793" y="39102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1" name="Oval 806">
            <a:extLst>
              <a:ext uri="{FF2B5EF4-FFF2-40B4-BE49-F238E27FC236}">
                <a16:creationId xmlns:a16="http://schemas.microsoft.com/office/drawing/2014/main" id="{6D930A21-A864-4B4F-8832-D594CD46961A}"/>
              </a:ext>
            </a:extLst>
          </p:cNvPr>
          <p:cNvSpPr>
            <a:spLocks noChangeArrowheads="1"/>
          </p:cNvSpPr>
          <p:nvPr/>
        </p:nvSpPr>
        <p:spPr bwMode="auto">
          <a:xfrm rot="16566001">
            <a:off x="5597913" y="3252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2" name="Oval 806">
            <a:extLst>
              <a:ext uri="{FF2B5EF4-FFF2-40B4-BE49-F238E27FC236}">
                <a16:creationId xmlns:a16="http://schemas.microsoft.com/office/drawing/2014/main" id="{3B7366E4-E966-4522-9498-400FFEAB5BE3}"/>
              </a:ext>
            </a:extLst>
          </p:cNvPr>
          <p:cNvSpPr>
            <a:spLocks noChangeArrowheads="1"/>
          </p:cNvSpPr>
          <p:nvPr/>
        </p:nvSpPr>
        <p:spPr bwMode="auto">
          <a:xfrm rot="16566001">
            <a:off x="5750313" y="3404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3" name="Oval 806">
            <a:extLst>
              <a:ext uri="{FF2B5EF4-FFF2-40B4-BE49-F238E27FC236}">
                <a16:creationId xmlns:a16="http://schemas.microsoft.com/office/drawing/2014/main" id="{AC729648-1AC6-49B1-AD91-83E0A275C8B5}"/>
              </a:ext>
            </a:extLst>
          </p:cNvPr>
          <p:cNvSpPr>
            <a:spLocks noChangeArrowheads="1"/>
          </p:cNvSpPr>
          <p:nvPr/>
        </p:nvSpPr>
        <p:spPr bwMode="auto">
          <a:xfrm rot="16566001">
            <a:off x="5586483" y="40134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4" name="Oval 806">
            <a:extLst>
              <a:ext uri="{FF2B5EF4-FFF2-40B4-BE49-F238E27FC236}">
                <a16:creationId xmlns:a16="http://schemas.microsoft.com/office/drawing/2014/main" id="{03E13B48-045B-4342-B726-0F1D9B693CA1}"/>
              </a:ext>
            </a:extLst>
          </p:cNvPr>
          <p:cNvSpPr>
            <a:spLocks noChangeArrowheads="1"/>
          </p:cNvSpPr>
          <p:nvPr/>
        </p:nvSpPr>
        <p:spPr bwMode="auto">
          <a:xfrm rot="16566001">
            <a:off x="5586483" y="3366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5" name="Oval 806">
            <a:extLst>
              <a:ext uri="{FF2B5EF4-FFF2-40B4-BE49-F238E27FC236}">
                <a16:creationId xmlns:a16="http://schemas.microsoft.com/office/drawing/2014/main" id="{538E43D5-A37D-405E-8896-3F809D2255BB}"/>
              </a:ext>
            </a:extLst>
          </p:cNvPr>
          <p:cNvSpPr>
            <a:spLocks noChangeArrowheads="1"/>
          </p:cNvSpPr>
          <p:nvPr/>
        </p:nvSpPr>
        <p:spPr bwMode="auto">
          <a:xfrm rot="16566001">
            <a:off x="5336293" y="32935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6" name="Oval 806">
            <a:extLst>
              <a:ext uri="{FF2B5EF4-FFF2-40B4-BE49-F238E27FC236}">
                <a16:creationId xmlns:a16="http://schemas.microsoft.com/office/drawing/2014/main" id="{06406A0D-157D-4F0E-A6B9-6B19391B713A}"/>
              </a:ext>
            </a:extLst>
          </p:cNvPr>
          <p:cNvSpPr>
            <a:spLocks noChangeArrowheads="1"/>
          </p:cNvSpPr>
          <p:nvPr/>
        </p:nvSpPr>
        <p:spPr bwMode="auto">
          <a:xfrm rot="16566001">
            <a:off x="5488693" y="34459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7" name="Oval 806">
            <a:extLst>
              <a:ext uri="{FF2B5EF4-FFF2-40B4-BE49-F238E27FC236}">
                <a16:creationId xmlns:a16="http://schemas.microsoft.com/office/drawing/2014/main" id="{93607211-D9D0-40D8-AEC1-E693FD992816}"/>
              </a:ext>
            </a:extLst>
          </p:cNvPr>
          <p:cNvSpPr>
            <a:spLocks noChangeArrowheads="1"/>
          </p:cNvSpPr>
          <p:nvPr/>
        </p:nvSpPr>
        <p:spPr bwMode="auto">
          <a:xfrm rot="16566001">
            <a:off x="5793493" y="39466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8" name="Oval 806">
            <a:extLst>
              <a:ext uri="{FF2B5EF4-FFF2-40B4-BE49-F238E27FC236}">
                <a16:creationId xmlns:a16="http://schemas.microsoft.com/office/drawing/2014/main" id="{5DD06846-152D-4DCB-8DE2-EC13D90A580E}"/>
              </a:ext>
            </a:extLst>
          </p:cNvPr>
          <p:cNvSpPr>
            <a:spLocks noChangeArrowheads="1"/>
          </p:cNvSpPr>
          <p:nvPr/>
        </p:nvSpPr>
        <p:spPr bwMode="auto">
          <a:xfrm rot="16566001">
            <a:off x="5679193" y="393112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9" name="Oval 806">
            <a:extLst>
              <a:ext uri="{FF2B5EF4-FFF2-40B4-BE49-F238E27FC236}">
                <a16:creationId xmlns:a16="http://schemas.microsoft.com/office/drawing/2014/main" id="{9134648C-8110-426A-8217-EC0FDE206536}"/>
              </a:ext>
            </a:extLst>
          </p:cNvPr>
          <p:cNvSpPr>
            <a:spLocks noChangeArrowheads="1"/>
          </p:cNvSpPr>
          <p:nvPr/>
        </p:nvSpPr>
        <p:spPr bwMode="auto">
          <a:xfrm rot="16566001">
            <a:off x="5679193" y="32840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0" name="Oval 806">
            <a:extLst>
              <a:ext uri="{FF2B5EF4-FFF2-40B4-BE49-F238E27FC236}">
                <a16:creationId xmlns:a16="http://schemas.microsoft.com/office/drawing/2014/main" id="{A20A716B-66EC-4562-866E-52D323300053}"/>
              </a:ext>
            </a:extLst>
          </p:cNvPr>
          <p:cNvSpPr>
            <a:spLocks noChangeArrowheads="1"/>
          </p:cNvSpPr>
          <p:nvPr/>
        </p:nvSpPr>
        <p:spPr bwMode="auto">
          <a:xfrm rot="16566001">
            <a:off x="5597913" y="34867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1" name="Oval 806">
            <a:extLst>
              <a:ext uri="{FF2B5EF4-FFF2-40B4-BE49-F238E27FC236}">
                <a16:creationId xmlns:a16="http://schemas.microsoft.com/office/drawing/2014/main" id="{9879ACA5-CC78-4E7A-976B-31EFB34655B1}"/>
              </a:ext>
            </a:extLst>
          </p:cNvPr>
          <p:cNvSpPr>
            <a:spLocks noChangeArrowheads="1"/>
          </p:cNvSpPr>
          <p:nvPr/>
        </p:nvSpPr>
        <p:spPr bwMode="auto">
          <a:xfrm rot="16566001">
            <a:off x="5434083" y="34486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2" name="Oval 806">
            <a:extLst>
              <a:ext uri="{FF2B5EF4-FFF2-40B4-BE49-F238E27FC236}">
                <a16:creationId xmlns:a16="http://schemas.microsoft.com/office/drawing/2014/main" id="{1626FE8F-8216-4090-96A1-0B4616C335E3}"/>
              </a:ext>
            </a:extLst>
          </p:cNvPr>
          <p:cNvSpPr>
            <a:spLocks noChangeArrowheads="1"/>
          </p:cNvSpPr>
          <p:nvPr/>
        </p:nvSpPr>
        <p:spPr bwMode="auto">
          <a:xfrm rot="16566001">
            <a:off x="5586483" y="36010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3" name="Oval 806">
            <a:extLst>
              <a:ext uri="{FF2B5EF4-FFF2-40B4-BE49-F238E27FC236}">
                <a16:creationId xmlns:a16="http://schemas.microsoft.com/office/drawing/2014/main" id="{EF9B8123-A217-4A12-8B00-5D1A913FE7FC}"/>
              </a:ext>
            </a:extLst>
          </p:cNvPr>
          <p:cNvSpPr>
            <a:spLocks noChangeArrowheads="1"/>
          </p:cNvSpPr>
          <p:nvPr/>
        </p:nvSpPr>
        <p:spPr bwMode="auto">
          <a:xfrm rot="16566001">
            <a:off x="5336293" y="35282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4" name="Oval 806">
            <a:extLst>
              <a:ext uri="{FF2B5EF4-FFF2-40B4-BE49-F238E27FC236}">
                <a16:creationId xmlns:a16="http://schemas.microsoft.com/office/drawing/2014/main" id="{4935D009-7DAD-4D8D-BFFA-052737804155}"/>
              </a:ext>
            </a:extLst>
          </p:cNvPr>
          <p:cNvSpPr>
            <a:spLocks noChangeArrowheads="1"/>
          </p:cNvSpPr>
          <p:nvPr/>
        </p:nvSpPr>
        <p:spPr bwMode="auto">
          <a:xfrm rot="16566001">
            <a:off x="5641093" y="33818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5" name="Oval 806">
            <a:extLst>
              <a:ext uri="{FF2B5EF4-FFF2-40B4-BE49-F238E27FC236}">
                <a16:creationId xmlns:a16="http://schemas.microsoft.com/office/drawing/2014/main" id="{6BF91B2E-2C41-4A4E-A601-E6BCCF97054A}"/>
              </a:ext>
            </a:extLst>
          </p:cNvPr>
          <p:cNvSpPr>
            <a:spLocks noChangeArrowheads="1"/>
          </p:cNvSpPr>
          <p:nvPr/>
        </p:nvSpPr>
        <p:spPr bwMode="auto">
          <a:xfrm rot="16566001">
            <a:off x="5526793" y="3366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6" name="Oval 806">
            <a:extLst>
              <a:ext uri="{FF2B5EF4-FFF2-40B4-BE49-F238E27FC236}">
                <a16:creationId xmlns:a16="http://schemas.microsoft.com/office/drawing/2014/main" id="{EC650AFB-BE55-43FC-AD5F-C2A251F269C2}"/>
              </a:ext>
            </a:extLst>
          </p:cNvPr>
          <p:cNvSpPr>
            <a:spLocks noChangeArrowheads="1"/>
          </p:cNvSpPr>
          <p:nvPr/>
        </p:nvSpPr>
        <p:spPr bwMode="auto">
          <a:xfrm rot="16566001">
            <a:off x="5679193" y="3518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7" name="Oval 806">
            <a:extLst>
              <a:ext uri="{FF2B5EF4-FFF2-40B4-BE49-F238E27FC236}">
                <a16:creationId xmlns:a16="http://schemas.microsoft.com/office/drawing/2014/main" id="{D19D5852-BAB9-481D-AC90-4C36C9B85FD6}"/>
              </a:ext>
            </a:extLst>
          </p:cNvPr>
          <p:cNvSpPr>
            <a:spLocks noChangeArrowheads="1"/>
          </p:cNvSpPr>
          <p:nvPr/>
        </p:nvSpPr>
        <p:spPr bwMode="auto">
          <a:xfrm rot="16566001">
            <a:off x="5179131" y="35568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8" name="Oval 806">
            <a:extLst>
              <a:ext uri="{FF2B5EF4-FFF2-40B4-BE49-F238E27FC236}">
                <a16:creationId xmlns:a16="http://schemas.microsoft.com/office/drawing/2014/main" id="{378E0806-612A-495A-9B0A-AC7C8AFE34ED}"/>
              </a:ext>
            </a:extLst>
          </p:cNvPr>
          <p:cNvSpPr>
            <a:spLocks noChangeArrowheads="1"/>
          </p:cNvSpPr>
          <p:nvPr/>
        </p:nvSpPr>
        <p:spPr bwMode="auto">
          <a:xfrm rot="16566001">
            <a:off x="5331531" y="37092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9" name="Oval 806">
            <a:extLst>
              <a:ext uri="{FF2B5EF4-FFF2-40B4-BE49-F238E27FC236}">
                <a16:creationId xmlns:a16="http://schemas.microsoft.com/office/drawing/2014/main" id="{437A3FE2-6A3B-4D5B-A891-3991BAA2B53D}"/>
              </a:ext>
            </a:extLst>
          </p:cNvPr>
          <p:cNvSpPr>
            <a:spLocks noChangeArrowheads="1"/>
          </p:cNvSpPr>
          <p:nvPr/>
        </p:nvSpPr>
        <p:spPr bwMode="auto">
          <a:xfrm rot="16566001">
            <a:off x="5015301" y="3518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0" name="Oval 806">
            <a:extLst>
              <a:ext uri="{FF2B5EF4-FFF2-40B4-BE49-F238E27FC236}">
                <a16:creationId xmlns:a16="http://schemas.microsoft.com/office/drawing/2014/main" id="{AB2F6946-F93B-4FDF-9220-88190A1DADD3}"/>
              </a:ext>
            </a:extLst>
          </p:cNvPr>
          <p:cNvSpPr>
            <a:spLocks noChangeArrowheads="1"/>
          </p:cNvSpPr>
          <p:nvPr/>
        </p:nvSpPr>
        <p:spPr bwMode="auto">
          <a:xfrm rot="16566001">
            <a:off x="5167701" y="36711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1" name="Oval 806">
            <a:extLst>
              <a:ext uri="{FF2B5EF4-FFF2-40B4-BE49-F238E27FC236}">
                <a16:creationId xmlns:a16="http://schemas.microsoft.com/office/drawing/2014/main" id="{16093739-AB8C-4ACF-A61D-6C1BF47943A0}"/>
              </a:ext>
            </a:extLst>
          </p:cNvPr>
          <p:cNvSpPr>
            <a:spLocks noChangeArrowheads="1"/>
          </p:cNvSpPr>
          <p:nvPr/>
        </p:nvSpPr>
        <p:spPr bwMode="auto">
          <a:xfrm rot="16566001">
            <a:off x="4917511" y="35983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2" name="Oval 806">
            <a:extLst>
              <a:ext uri="{FF2B5EF4-FFF2-40B4-BE49-F238E27FC236}">
                <a16:creationId xmlns:a16="http://schemas.microsoft.com/office/drawing/2014/main" id="{98E0969E-D902-4BB6-85D1-3DD59D3E6342}"/>
              </a:ext>
            </a:extLst>
          </p:cNvPr>
          <p:cNvSpPr>
            <a:spLocks noChangeArrowheads="1"/>
          </p:cNvSpPr>
          <p:nvPr/>
        </p:nvSpPr>
        <p:spPr bwMode="auto">
          <a:xfrm rot="16566001">
            <a:off x="5069911" y="37507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3" name="Oval 806">
            <a:extLst>
              <a:ext uri="{FF2B5EF4-FFF2-40B4-BE49-F238E27FC236}">
                <a16:creationId xmlns:a16="http://schemas.microsoft.com/office/drawing/2014/main" id="{AB143CB1-18FD-4ABA-BD31-ABD1B103B1AC}"/>
              </a:ext>
            </a:extLst>
          </p:cNvPr>
          <p:cNvSpPr>
            <a:spLocks noChangeArrowheads="1"/>
          </p:cNvSpPr>
          <p:nvPr/>
        </p:nvSpPr>
        <p:spPr bwMode="auto">
          <a:xfrm rot="16566001">
            <a:off x="5222311" y="34520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4" name="Oval 806">
            <a:extLst>
              <a:ext uri="{FF2B5EF4-FFF2-40B4-BE49-F238E27FC236}">
                <a16:creationId xmlns:a16="http://schemas.microsoft.com/office/drawing/2014/main" id="{309BF6EC-9463-4B0F-8D76-B0A0E602C01A}"/>
              </a:ext>
            </a:extLst>
          </p:cNvPr>
          <p:cNvSpPr>
            <a:spLocks noChangeArrowheads="1"/>
          </p:cNvSpPr>
          <p:nvPr/>
        </p:nvSpPr>
        <p:spPr bwMode="auto">
          <a:xfrm rot="16566001">
            <a:off x="5108011" y="34364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5" name="Oval 806">
            <a:extLst>
              <a:ext uri="{FF2B5EF4-FFF2-40B4-BE49-F238E27FC236}">
                <a16:creationId xmlns:a16="http://schemas.microsoft.com/office/drawing/2014/main" id="{F4364D03-59A3-4104-8A73-2AFA2C29CADF}"/>
              </a:ext>
            </a:extLst>
          </p:cNvPr>
          <p:cNvSpPr>
            <a:spLocks noChangeArrowheads="1"/>
          </p:cNvSpPr>
          <p:nvPr/>
        </p:nvSpPr>
        <p:spPr bwMode="auto">
          <a:xfrm rot="16566001">
            <a:off x="5260411" y="35888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6" name="Oval 806">
            <a:extLst>
              <a:ext uri="{FF2B5EF4-FFF2-40B4-BE49-F238E27FC236}">
                <a16:creationId xmlns:a16="http://schemas.microsoft.com/office/drawing/2014/main" id="{BE6BE899-2B73-4877-BD39-F4ADD47B622C}"/>
              </a:ext>
            </a:extLst>
          </p:cNvPr>
          <p:cNvSpPr>
            <a:spLocks noChangeArrowheads="1"/>
          </p:cNvSpPr>
          <p:nvPr/>
        </p:nvSpPr>
        <p:spPr bwMode="auto">
          <a:xfrm rot="16566001">
            <a:off x="5179131" y="37915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7" name="Oval 806">
            <a:extLst>
              <a:ext uri="{FF2B5EF4-FFF2-40B4-BE49-F238E27FC236}">
                <a16:creationId xmlns:a16="http://schemas.microsoft.com/office/drawing/2014/main" id="{17AFF0EE-8C3B-43A9-97AA-75B0FE1045E2}"/>
              </a:ext>
            </a:extLst>
          </p:cNvPr>
          <p:cNvSpPr>
            <a:spLocks noChangeArrowheads="1"/>
          </p:cNvSpPr>
          <p:nvPr/>
        </p:nvSpPr>
        <p:spPr bwMode="auto">
          <a:xfrm rot="16566001">
            <a:off x="5015301" y="37534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8" name="Oval 806">
            <a:extLst>
              <a:ext uri="{FF2B5EF4-FFF2-40B4-BE49-F238E27FC236}">
                <a16:creationId xmlns:a16="http://schemas.microsoft.com/office/drawing/2014/main" id="{F08D86AA-85A7-4DF4-8C50-2D95E456529A}"/>
              </a:ext>
            </a:extLst>
          </p:cNvPr>
          <p:cNvSpPr>
            <a:spLocks noChangeArrowheads="1"/>
          </p:cNvSpPr>
          <p:nvPr/>
        </p:nvSpPr>
        <p:spPr bwMode="auto">
          <a:xfrm rot="16566001">
            <a:off x="5167701" y="39058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9" name="Oval 806">
            <a:extLst>
              <a:ext uri="{FF2B5EF4-FFF2-40B4-BE49-F238E27FC236}">
                <a16:creationId xmlns:a16="http://schemas.microsoft.com/office/drawing/2014/main" id="{FF2720A1-33DF-4389-A513-A5F49F337FCB}"/>
              </a:ext>
            </a:extLst>
          </p:cNvPr>
          <p:cNvSpPr>
            <a:spLocks noChangeArrowheads="1"/>
          </p:cNvSpPr>
          <p:nvPr/>
        </p:nvSpPr>
        <p:spPr bwMode="auto">
          <a:xfrm rot="16566001">
            <a:off x="4917511" y="38330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0" name="Oval 806">
            <a:extLst>
              <a:ext uri="{FF2B5EF4-FFF2-40B4-BE49-F238E27FC236}">
                <a16:creationId xmlns:a16="http://schemas.microsoft.com/office/drawing/2014/main" id="{B01B98F6-39A0-4BB3-A9BC-99D6FC0FCB04}"/>
              </a:ext>
            </a:extLst>
          </p:cNvPr>
          <p:cNvSpPr>
            <a:spLocks noChangeArrowheads="1"/>
          </p:cNvSpPr>
          <p:nvPr/>
        </p:nvSpPr>
        <p:spPr bwMode="auto">
          <a:xfrm rot="16566001">
            <a:off x="5222311" y="36866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1" name="Oval 806">
            <a:extLst>
              <a:ext uri="{FF2B5EF4-FFF2-40B4-BE49-F238E27FC236}">
                <a16:creationId xmlns:a16="http://schemas.microsoft.com/office/drawing/2014/main" id="{0852FC9D-F3FD-405A-89F9-B7F1AF79BC0A}"/>
              </a:ext>
            </a:extLst>
          </p:cNvPr>
          <p:cNvSpPr>
            <a:spLocks noChangeArrowheads="1"/>
          </p:cNvSpPr>
          <p:nvPr/>
        </p:nvSpPr>
        <p:spPr bwMode="auto">
          <a:xfrm rot="16566001">
            <a:off x="5108011" y="36711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2" name="Oval 806">
            <a:extLst>
              <a:ext uri="{FF2B5EF4-FFF2-40B4-BE49-F238E27FC236}">
                <a16:creationId xmlns:a16="http://schemas.microsoft.com/office/drawing/2014/main" id="{B99E911A-BF1E-45AC-8762-CD78B919183C}"/>
              </a:ext>
            </a:extLst>
          </p:cNvPr>
          <p:cNvSpPr>
            <a:spLocks noChangeArrowheads="1"/>
          </p:cNvSpPr>
          <p:nvPr/>
        </p:nvSpPr>
        <p:spPr bwMode="auto">
          <a:xfrm rot="16566001">
            <a:off x="5260411" y="3823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3" name="Oval 806">
            <a:extLst>
              <a:ext uri="{FF2B5EF4-FFF2-40B4-BE49-F238E27FC236}">
                <a16:creationId xmlns:a16="http://schemas.microsoft.com/office/drawing/2014/main" id="{9E5F0F2A-96E8-4680-9F37-30FA2C3397D3}"/>
              </a:ext>
            </a:extLst>
          </p:cNvPr>
          <p:cNvSpPr>
            <a:spLocks noChangeArrowheads="1"/>
          </p:cNvSpPr>
          <p:nvPr/>
        </p:nvSpPr>
        <p:spPr bwMode="auto">
          <a:xfrm rot="16566001">
            <a:off x="5206118" y="34251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4" name="Oval 806">
            <a:extLst>
              <a:ext uri="{FF2B5EF4-FFF2-40B4-BE49-F238E27FC236}">
                <a16:creationId xmlns:a16="http://schemas.microsoft.com/office/drawing/2014/main" id="{C2FD564A-9D43-42EC-827A-D3D45A2D4A41}"/>
              </a:ext>
            </a:extLst>
          </p:cNvPr>
          <p:cNvSpPr>
            <a:spLocks noChangeArrowheads="1"/>
          </p:cNvSpPr>
          <p:nvPr/>
        </p:nvSpPr>
        <p:spPr bwMode="auto">
          <a:xfrm rot="16566001">
            <a:off x="5358518" y="35775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5" name="Oval 806">
            <a:extLst>
              <a:ext uri="{FF2B5EF4-FFF2-40B4-BE49-F238E27FC236}">
                <a16:creationId xmlns:a16="http://schemas.microsoft.com/office/drawing/2014/main" id="{C5ECED2A-16E8-4E40-B1BC-7BB38F830E60}"/>
              </a:ext>
            </a:extLst>
          </p:cNvPr>
          <p:cNvSpPr>
            <a:spLocks noChangeArrowheads="1"/>
          </p:cNvSpPr>
          <p:nvPr/>
        </p:nvSpPr>
        <p:spPr bwMode="auto">
          <a:xfrm rot="16566001">
            <a:off x="5042288" y="33870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6" name="Oval 806">
            <a:extLst>
              <a:ext uri="{FF2B5EF4-FFF2-40B4-BE49-F238E27FC236}">
                <a16:creationId xmlns:a16="http://schemas.microsoft.com/office/drawing/2014/main" id="{4EE140C4-8465-4E60-A15A-CC16A868695A}"/>
              </a:ext>
            </a:extLst>
          </p:cNvPr>
          <p:cNvSpPr>
            <a:spLocks noChangeArrowheads="1"/>
          </p:cNvSpPr>
          <p:nvPr/>
        </p:nvSpPr>
        <p:spPr bwMode="auto">
          <a:xfrm rot="16566001">
            <a:off x="5194688" y="35394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7" name="Oval 806">
            <a:extLst>
              <a:ext uri="{FF2B5EF4-FFF2-40B4-BE49-F238E27FC236}">
                <a16:creationId xmlns:a16="http://schemas.microsoft.com/office/drawing/2014/main" id="{3584F4E3-8B39-4FA9-B833-13E951F755FA}"/>
              </a:ext>
            </a:extLst>
          </p:cNvPr>
          <p:cNvSpPr>
            <a:spLocks noChangeArrowheads="1"/>
          </p:cNvSpPr>
          <p:nvPr/>
        </p:nvSpPr>
        <p:spPr bwMode="auto">
          <a:xfrm rot="16566001">
            <a:off x="4944498" y="34666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8" name="Oval 806">
            <a:extLst>
              <a:ext uri="{FF2B5EF4-FFF2-40B4-BE49-F238E27FC236}">
                <a16:creationId xmlns:a16="http://schemas.microsoft.com/office/drawing/2014/main" id="{280E9CFA-9B72-443A-B17A-A6B7CB680582}"/>
              </a:ext>
            </a:extLst>
          </p:cNvPr>
          <p:cNvSpPr>
            <a:spLocks noChangeArrowheads="1"/>
          </p:cNvSpPr>
          <p:nvPr/>
        </p:nvSpPr>
        <p:spPr bwMode="auto">
          <a:xfrm rot="16566001">
            <a:off x="5096898" y="36190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9" name="Oval 806">
            <a:extLst>
              <a:ext uri="{FF2B5EF4-FFF2-40B4-BE49-F238E27FC236}">
                <a16:creationId xmlns:a16="http://schemas.microsoft.com/office/drawing/2014/main" id="{2ACFBC6A-746D-4586-ACF6-798EF0FC5ED7}"/>
              </a:ext>
            </a:extLst>
          </p:cNvPr>
          <p:cNvSpPr>
            <a:spLocks noChangeArrowheads="1"/>
          </p:cNvSpPr>
          <p:nvPr/>
        </p:nvSpPr>
        <p:spPr bwMode="auto">
          <a:xfrm rot="16566001">
            <a:off x="5249298" y="332031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0" name="Oval 806">
            <a:extLst>
              <a:ext uri="{FF2B5EF4-FFF2-40B4-BE49-F238E27FC236}">
                <a16:creationId xmlns:a16="http://schemas.microsoft.com/office/drawing/2014/main" id="{D360C4A9-67CB-4D97-BCCE-C884B8CDC8E7}"/>
              </a:ext>
            </a:extLst>
          </p:cNvPr>
          <p:cNvSpPr>
            <a:spLocks noChangeArrowheads="1"/>
          </p:cNvSpPr>
          <p:nvPr/>
        </p:nvSpPr>
        <p:spPr bwMode="auto">
          <a:xfrm rot="16566001">
            <a:off x="5134998" y="33047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1" name="Oval 806">
            <a:extLst>
              <a:ext uri="{FF2B5EF4-FFF2-40B4-BE49-F238E27FC236}">
                <a16:creationId xmlns:a16="http://schemas.microsoft.com/office/drawing/2014/main" id="{F4B52759-2571-4D23-AEBE-F0E63D6BEED8}"/>
              </a:ext>
            </a:extLst>
          </p:cNvPr>
          <p:cNvSpPr>
            <a:spLocks noChangeArrowheads="1"/>
          </p:cNvSpPr>
          <p:nvPr/>
        </p:nvSpPr>
        <p:spPr bwMode="auto">
          <a:xfrm rot="16566001">
            <a:off x="5287398" y="34571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2" name="Oval 806">
            <a:extLst>
              <a:ext uri="{FF2B5EF4-FFF2-40B4-BE49-F238E27FC236}">
                <a16:creationId xmlns:a16="http://schemas.microsoft.com/office/drawing/2014/main" id="{2366EFF0-392A-40B4-A444-2D5C3FCDB105}"/>
              </a:ext>
            </a:extLst>
          </p:cNvPr>
          <p:cNvSpPr>
            <a:spLocks noChangeArrowheads="1"/>
          </p:cNvSpPr>
          <p:nvPr/>
        </p:nvSpPr>
        <p:spPr bwMode="auto">
          <a:xfrm rot="16566001">
            <a:off x="5206118" y="36598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3" name="Oval 806">
            <a:extLst>
              <a:ext uri="{FF2B5EF4-FFF2-40B4-BE49-F238E27FC236}">
                <a16:creationId xmlns:a16="http://schemas.microsoft.com/office/drawing/2014/main" id="{AE5AD347-3D28-4992-BDDF-222F07508C7A}"/>
              </a:ext>
            </a:extLst>
          </p:cNvPr>
          <p:cNvSpPr>
            <a:spLocks noChangeArrowheads="1"/>
          </p:cNvSpPr>
          <p:nvPr/>
        </p:nvSpPr>
        <p:spPr bwMode="auto">
          <a:xfrm rot="16566001">
            <a:off x="5042288" y="36217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4" name="Oval 806">
            <a:extLst>
              <a:ext uri="{FF2B5EF4-FFF2-40B4-BE49-F238E27FC236}">
                <a16:creationId xmlns:a16="http://schemas.microsoft.com/office/drawing/2014/main" id="{637C0C7A-DB8B-47EC-8F71-A34C0EBE82F9}"/>
              </a:ext>
            </a:extLst>
          </p:cNvPr>
          <p:cNvSpPr>
            <a:spLocks noChangeArrowheads="1"/>
          </p:cNvSpPr>
          <p:nvPr/>
        </p:nvSpPr>
        <p:spPr bwMode="auto">
          <a:xfrm rot="16566001">
            <a:off x="5194688" y="37741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5" name="Oval 806">
            <a:extLst>
              <a:ext uri="{FF2B5EF4-FFF2-40B4-BE49-F238E27FC236}">
                <a16:creationId xmlns:a16="http://schemas.microsoft.com/office/drawing/2014/main" id="{C0A81690-0B38-4C28-BEA7-5B3C8DEE223B}"/>
              </a:ext>
            </a:extLst>
          </p:cNvPr>
          <p:cNvSpPr>
            <a:spLocks noChangeArrowheads="1"/>
          </p:cNvSpPr>
          <p:nvPr/>
        </p:nvSpPr>
        <p:spPr bwMode="auto">
          <a:xfrm rot="16566001">
            <a:off x="4944498" y="370131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6" name="Oval 806">
            <a:extLst>
              <a:ext uri="{FF2B5EF4-FFF2-40B4-BE49-F238E27FC236}">
                <a16:creationId xmlns:a16="http://schemas.microsoft.com/office/drawing/2014/main" id="{ED749724-D119-479D-AE27-7CD5A6895348}"/>
              </a:ext>
            </a:extLst>
          </p:cNvPr>
          <p:cNvSpPr>
            <a:spLocks noChangeArrowheads="1"/>
          </p:cNvSpPr>
          <p:nvPr/>
        </p:nvSpPr>
        <p:spPr bwMode="auto">
          <a:xfrm rot="16566001">
            <a:off x="5249298" y="355501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7" name="Oval 806">
            <a:extLst>
              <a:ext uri="{FF2B5EF4-FFF2-40B4-BE49-F238E27FC236}">
                <a16:creationId xmlns:a16="http://schemas.microsoft.com/office/drawing/2014/main" id="{FB71EDF7-2CD3-496D-BB8A-9F2628436EEC}"/>
              </a:ext>
            </a:extLst>
          </p:cNvPr>
          <p:cNvSpPr>
            <a:spLocks noChangeArrowheads="1"/>
          </p:cNvSpPr>
          <p:nvPr/>
        </p:nvSpPr>
        <p:spPr bwMode="auto">
          <a:xfrm rot="16566001">
            <a:off x="5134998" y="35394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8" name="Oval 806">
            <a:extLst>
              <a:ext uri="{FF2B5EF4-FFF2-40B4-BE49-F238E27FC236}">
                <a16:creationId xmlns:a16="http://schemas.microsoft.com/office/drawing/2014/main" id="{84AB6EC6-EE50-45B9-8C64-CCF832D7058C}"/>
              </a:ext>
            </a:extLst>
          </p:cNvPr>
          <p:cNvSpPr>
            <a:spLocks noChangeArrowheads="1"/>
          </p:cNvSpPr>
          <p:nvPr/>
        </p:nvSpPr>
        <p:spPr bwMode="auto">
          <a:xfrm rot="16566001">
            <a:off x="5287398" y="36918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9" name="Oval 806">
            <a:extLst>
              <a:ext uri="{FF2B5EF4-FFF2-40B4-BE49-F238E27FC236}">
                <a16:creationId xmlns:a16="http://schemas.microsoft.com/office/drawing/2014/main" id="{33961188-EED2-4FDD-A6F9-AFEAEFF5A2E4}"/>
              </a:ext>
            </a:extLst>
          </p:cNvPr>
          <p:cNvSpPr>
            <a:spLocks noChangeArrowheads="1"/>
          </p:cNvSpPr>
          <p:nvPr/>
        </p:nvSpPr>
        <p:spPr bwMode="auto">
          <a:xfrm rot="16566001">
            <a:off x="4987044" y="3899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0" name="Oval 806">
            <a:extLst>
              <a:ext uri="{FF2B5EF4-FFF2-40B4-BE49-F238E27FC236}">
                <a16:creationId xmlns:a16="http://schemas.microsoft.com/office/drawing/2014/main" id="{20607D11-6C03-44E9-8153-CB816215C684}"/>
              </a:ext>
            </a:extLst>
          </p:cNvPr>
          <p:cNvSpPr>
            <a:spLocks noChangeArrowheads="1"/>
          </p:cNvSpPr>
          <p:nvPr/>
        </p:nvSpPr>
        <p:spPr bwMode="auto">
          <a:xfrm rot="16566001">
            <a:off x="5223360" y="386923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1" name="Oval 806">
            <a:extLst>
              <a:ext uri="{FF2B5EF4-FFF2-40B4-BE49-F238E27FC236}">
                <a16:creationId xmlns:a16="http://schemas.microsoft.com/office/drawing/2014/main" id="{176D44EB-938F-4D06-9650-34CFF6D51CDB}"/>
              </a:ext>
            </a:extLst>
          </p:cNvPr>
          <p:cNvSpPr>
            <a:spLocks noChangeArrowheads="1"/>
          </p:cNvSpPr>
          <p:nvPr/>
        </p:nvSpPr>
        <p:spPr bwMode="auto">
          <a:xfrm rot="16566001">
            <a:off x="4823214" y="3861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2" name="Oval 806">
            <a:extLst>
              <a:ext uri="{FF2B5EF4-FFF2-40B4-BE49-F238E27FC236}">
                <a16:creationId xmlns:a16="http://schemas.microsoft.com/office/drawing/2014/main" id="{CE002E74-A6D9-4099-ACC6-7A384DA27B3A}"/>
              </a:ext>
            </a:extLst>
          </p:cNvPr>
          <p:cNvSpPr>
            <a:spLocks noChangeArrowheads="1"/>
          </p:cNvSpPr>
          <p:nvPr/>
        </p:nvSpPr>
        <p:spPr bwMode="auto">
          <a:xfrm rot="16566001">
            <a:off x="4975614" y="4014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3" name="Oval 806">
            <a:extLst>
              <a:ext uri="{FF2B5EF4-FFF2-40B4-BE49-F238E27FC236}">
                <a16:creationId xmlns:a16="http://schemas.microsoft.com/office/drawing/2014/main" id="{40D702C3-C654-4DD0-828A-038D9C24726B}"/>
              </a:ext>
            </a:extLst>
          </p:cNvPr>
          <p:cNvSpPr>
            <a:spLocks noChangeArrowheads="1"/>
          </p:cNvSpPr>
          <p:nvPr/>
        </p:nvSpPr>
        <p:spPr bwMode="auto">
          <a:xfrm rot="16566001">
            <a:off x="4725424" y="39412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4" name="Oval 806">
            <a:extLst>
              <a:ext uri="{FF2B5EF4-FFF2-40B4-BE49-F238E27FC236}">
                <a16:creationId xmlns:a16="http://schemas.microsoft.com/office/drawing/2014/main" id="{BD00FE3A-E71B-4658-93A4-D752018040E6}"/>
              </a:ext>
            </a:extLst>
          </p:cNvPr>
          <p:cNvSpPr>
            <a:spLocks noChangeArrowheads="1"/>
          </p:cNvSpPr>
          <p:nvPr/>
        </p:nvSpPr>
        <p:spPr bwMode="auto">
          <a:xfrm rot="16566001">
            <a:off x="4961740" y="391067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5" name="Oval 806">
            <a:extLst>
              <a:ext uri="{FF2B5EF4-FFF2-40B4-BE49-F238E27FC236}">
                <a16:creationId xmlns:a16="http://schemas.microsoft.com/office/drawing/2014/main" id="{E2CD75AD-DDFA-40FA-90B1-EC26DE0D06AF}"/>
              </a:ext>
            </a:extLst>
          </p:cNvPr>
          <p:cNvSpPr>
            <a:spLocks noChangeArrowheads="1"/>
          </p:cNvSpPr>
          <p:nvPr/>
        </p:nvSpPr>
        <p:spPr bwMode="auto">
          <a:xfrm rot="16566001">
            <a:off x="5030224" y="37949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6" name="Oval 806">
            <a:extLst>
              <a:ext uri="{FF2B5EF4-FFF2-40B4-BE49-F238E27FC236}">
                <a16:creationId xmlns:a16="http://schemas.microsoft.com/office/drawing/2014/main" id="{D904C821-79C6-440A-9934-10925C637C37}"/>
              </a:ext>
            </a:extLst>
          </p:cNvPr>
          <p:cNvSpPr>
            <a:spLocks noChangeArrowheads="1"/>
          </p:cNvSpPr>
          <p:nvPr/>
        </p:nvSpPr>
        <p:spPr bwMode="auto">
          <a:xfrm rot="16566001">
            <a:off x="4915924" y="37793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7" name="Oval 806">
            <a:extLst>
              <a:ext uri="{FF2B5EF4-FFF2-40B4-BE49-F238E27FC236}">
                <a16:creationId xmlns:a16="http://schemas.microsoft.com/office/drawing/2014/main" id="{9E72B6E5-5209-4EAA-BCD3-9CDA8D26ADA8}"/>
              </a:ext>
            </a:extLst>
          </p:cNvPr>
          <p:cNvSpPr>
            <a:spLocks noChangeArrowheads="1"/>
          </p:cNvSpPr>
          <p:nvPr/>
        </p:nvSpPr>
        <p:spPr bwMode="auto">
          <a:xfrm rot="16566001">
            <a:off x="5068324" y="39317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8" name="Oval 806">
            <a:extLst>
              <a:ext uri="{FF2B5EF4-FFF2-40B4-BE49-F238E27FC236}">
                <a16:creationId xmlns:a16="http://schemas.microsoft.com/office/drawing/2014/main" id="{8DB07E1B-9DEF-4C20-83D7-1F7FB16E5167}"/>
              </a:ext>
            </a:extLst>
          </p:cNvPr>
          <p:cNvSpPr>
            <a:spLocks noChangeArrowheads="1"/>
          </p:cNvSpPr>
          <p:nvPr/>
        </p:nvSpPr>
        <p:spPr bwMode="auto">
          <a:xfrm rot="16566001">
            <a:off x="5070960" y="395153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9" name="Oval 806">
            <a:extLst>
              <a:ext uri="{FF2B5EF4-FFF2-40B4-BE49-F238E27FC236}">
                <a16:creationId xmlns:a16="http://schemas.microsoft.com/office/drawing/2014/main" id="{54A12EA3-D3F3-475E-A6DE-7462ACA607F7}"/>
              </a:ext>
            </a:extLst>
          </p:cNvPr>
          <p:cNvSpPr>
            <a:spLocks noChangeArrowheads="1"/>
          </p:cNvSpPr>
          <p:nvPr/>
        </p:nvSpPr>
        <p:spPr bwMode="auto">
          <a:xfrm rot="16566001">
            <a:off x="4907130" y="391343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0" name="Oval 806">
            <a:extLst>
              <a:ext uri="{FF2B5EF4-FFF2-40B4-BE49-F238E27FC236}">
                <a16:creationId xmlns:a16="http://schemas.microsoft.com/office/drawing/2014/main" id="{9FA6CBDD-42EE-4C98-BCD6-7BA21C9E96B9}"/>
              </a:ext>
            </a:extLst>
          </p:cNvPr>
          <p:cNvSpPr>
            <a:spLocks noChangeArrowheads="1"/>
          </p:cNvSpPr>
          <p:nvPr/>
        </p:nvSpPr>
        <p:spPr bwMode="auto">
          <a:xfrm rot="16566001">
            <a:off x="6300858" y="39538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1" name="Oval 806">
            <a:extLst>
              <a:ext uri="{FF2B5EF4-FFF2-40B4-BE49-F238E27FC236}">
                <a16:creationId xmlns:a16="http://schemas.microsoft.com/office/drawing/2014/main" id="{8C76567E-0972-4156-BB3B-D66D5233A40A}"/>
              </a:ext>
            </a:extLst>
          </p:cNvPr>
          <p:cNvSpPr>
            <a:spLocks noChangeArrowheads="1"/>
          </p:cNvSpPr>
          <p:nvPr/>
        </p:nvSpPr>
        <p:spPr bwMode="auto">
          <a:xfrm rot="16566001">
            <a:off x="4809340" y="3992968"/>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2" name="Oval 806">
            <a:extLst>
              <a:ext uri="{FF2B5EF4-FFF2-40B4-BE49-F238E27FC236}">
                <a16:creationId xmlns:a16="http://schemas.microsoft.com/office/drawing/2014/main" id="{5733CDAD-A0D0-4941-97F6-0AC40F673FF1}"/>
              </a:ext>
            </a:extLst>
          </p:cNvPr>
          <p:cNvSpPr>
            <a:spLocks noChangeArrowheads="1"/>
          </p:cNvSpPr>
          <p:nvPr/>
        </p:nvSpPr>
        <p:spPr bwMode="auto">
          <a:xfrm rot="16566001">
            <a:off x="5030224" y="40295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3" name="Oval 806">
            <a:extLst>
              <a:ext uri="{FF2B5EF4-FFF2-40B4-BE49-F238E27FC236}">
                <a16:creationId xmlns:a16="http://schemas.microsoft.com/office/drawing/2014/main" id="{2EF5F563-0233-4E73-8821-99B0572AE57C}"/>
              </a:ext>
            </a:extLst>
          </p:cNvPr>
          <p:cNvSpPr>
            <a:spLocks noChangeArrowheads="1"/>
          </p:cNvSpPr>
          <p:nvPr/>
        </p:nvSpPr>
        <p:spPr bwMode="auto">
          <a:xfrm rot="16566001">
            <a:off x="4915924" y="4014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4" name="Oval 806">
            <a:extLst>
              <a:ext uri="{FF2B5EF4-FFF2-40B4-BE49-F238E27FC236}">
                <a16:creationId xmlns:a16="http://schemas.microsoft.com/office/drawing/2014/main" id="{AB5B9DB3-C7E8-4194-83AF-A93F4A1CE3BB}"/>
              </a:ext>
            </a:extLst>
          </p:cNvPr>
          <p:cNvSpPr>
            <a:spLocks noChangeArrowheads="1"/>
          </p:cNvSpPr>
          <p:nvPr/>
        </p:nvSpPr>
        <p:spPr bwMode="auto">
          <a:xfrm rot="16566001">
            <a:off x="5152240" y="398353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5" name="Oval 806">
            <a:extLst>
              <a:ext uri="{FF2B5EF4-FFF2-40B4-BE49-F238E27FC236}">
                <a16:creationId xmlns:a16="http://schemas.microsoft.com/office/drawing/2014/main" id="{60B77F49-A982-4914-A0B9-63A77FCBF33E}"/>
              </a:ext>
            </a:extLst>
          </p:cNvPr>
          <p:cNvSpPr>
            <a:spLocks noChangeArrowheads="1"/>
          </p:cNvSpPr>
          <p:nvPr/>
        </p:nvSpPr>
        <p:spPr bwMode="auto">
          <a:xfrm rot="16566001">
            <a:off x="5359788" y="39185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6" name="Oval 806">
            <a:extLst>
              <a:ext uri="{FF2B5EF4-FFF2-40B4-BE49-F238E27FC236}">
                <a16:creationId xmlns:a16="http://schemas.microsoft.com/office/drawing/2014/main" id="{4D2B0903-BC2E-4025-872E-9A3EA5CBE17E}"/>
              </a:ext>
            </a:extLst>
          </p:cNvPr>
          <p:cNvSpPr>
            <a:spLocks noChangeArrowheads="1"/>
          </p:cNvSpPr>
          <p:nvPr/>
        </p:nvSpPr>
        <p:spPr bwMode="auto">
          <a:xfrm rot="16566001">
            <a:off x="5596104" y="3888044"/>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7" name="Oval 806">
            <a:extLst>
              <a:ext uri="{FF2B5EF4-FFF2-40B4-BE49-F238E27FC236}">
                <a16:creationId xmlns:a16="http://schemas.microsoft.com/office/drawing/2014/main" id="{41D330DA-C952-4538-83AE-592EF3AAED5D}"/>
              </a:ext>
            </a:extLst>
          </p:cNvPr>
          <p:cNvSpPr>
            <a:spLocks noChangeArrowheads="1"/>
          </p:cNvSpPr>
          <p:nvPr/>
        </p:nvSpPr>
        <p:spPr bwMode="auto">
          <a:xfrm rot="16566001">
            <a:off x="5195958" y="38804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8" name="Oval 806">
            <a:extLst>
              <a:ext uri="{FF2B5EF4-FFF2-40B4-BE49-F238E27FC236}">
                <a16:creationId xmlns:a16="http://schemas.microsoft.com/office/drawing/2014/main" id="{8ADA7B4D-ABA1-4395-8525-BDA61740B474}"/>
              </a:ext>
            </a:extLst>
          </p:cNvPr>
          <p:cNvSpPr>
            <a:spLocks noChangeArrowheads="1"/>
          </p:cNvSpPr>
          <p:nvPr/>
        </p:nvSpPr>
        <p:spPr bwMode="auto">
          <a:xfrm rot="16566001">
            <a:off x="5348358" y="40328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9" name="Oval 806">
            <a:extLst>
              <a:ext uri="{FF2B5EF4-FFF2-40B4-BE49-F238E27FC236}">
                <a16:creationId xmlns:a16="http://schemas.microsoft.com/office/drawing/2014/main" id="{F6430E6F-58D5-488B-B2E0-045D658ED79D}"/>
              </a:ext>
            </a:extLst>
          </p:cNvPr>
          <p:cNvSpPr>
            <a:spLocks noChangeArrowheads="1"/>
          </p:cNvSpPr>
          <p:nvPr/>
        </p:nvSpPr>
        <p:spPr bwMode="auto">
          <a:xfrm rot="16566001">
            <a:off x="5098168" y="396001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0" name="Oval 806">
            <a:extLst>
              <a:ext uri="{FF2B5EF4-FFF2-40B4-BE49-F238E27FC236}">
                <a16:creationId xmlns:a16="http://schemas.microsoft.com/office/drawing/2014/main" id="{B996DCEF-DBB0-4027-BEC3-1707EFADA5AC}"/>
              </a:ext>
            </a:extLst>
          </p:cNvPr>
          <p:cNvSpPr>
            <a:spLocks noChangeArrowheads="1"/>
          </p:cNvSpPr>
          <p:nvPr/>
        </p:nvSpPr>
        <p:spPr bwMode="auto">
          <a:xfrm rot="16566001">
            <a:off x="5334484" y="392948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1" name="Oval 806">
            <a:extLst>
              <a:ext uri="{FF2B5EF4-FFF2-40B4-BE49-F238E27FC236}">
                <a16:creationId xmlns:a16="http://schemas.microsoft.com/office/drawing/2014/main" id="{323DE366-2897-4207-8A38-AE02501AA2A5}"/>
              </a:ext>
            </a:extLst>
          </p:cNvPr>
          <p:cNvSpPr>
            <a:spLocks noChangeArrowheads="1"/>
          </p:cNvSpPr>
          <p:nvPr/>
        </p:nvSpPr>
        <p:spPr bwMode="auto">
          <a:xfrm rot="16566001">
            <a:off x="5402968" y="381370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2" name="Oval 806">
            <a:extLst>
              <a:ext uri="{FF2B5EF4-FFF2-40B4-BE49-F238E27FC236}">
                <a16:creationId xmlns:a16="http://schemas.microsoft.com/office/drawing/2014/main" id="{6DF6EE3D-9C24-4F2D-80EE-EE816884962A}"/>
              </a:ext>
            </a:extLst>
          </p:cNvPr>
          <p:cNvSpPr>
            <a:spLocks noChangeArrowheads="1"/>
          </p:cNvSpPr>
          <p:nvPr/>
        </p:nvSpPr>
        <p:spPr bwMode="auto">
          <a:xfrm rot="16566001">
            <a:off x="5288668" y="379818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3" name="Oval 806">
            <a:extLst>
              <a:ext uri="{FF2B5EF4-FFF2-40B4-BE49-F238E27FC236}">
                <a16:creationId xmlns:a16="http://schemas.microsoft.com/office/drawing/2014/main" id="{B522F80E-1F7C-4196-8176-1A0EEDF260DB}"/>
              </a:ext>
            </a:extLst>
          </p:cNvPr>
          <p:cNvSpPr>
            <a:spLocks noChangeArrowheads="1"/>
          </p:cNvSpPr>
          <p:nvPr/>
        </p:nvSpPr>
        <p:spPr bwMode="auto">
          <a:xfrm rot="16566001">
            <a:off x="5441068" y="395058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4" name="Oval 806">
            <a:extLst>
              <a:ext uri="{FF2B5EF4-FFF2-40B4-BE49-F238E27FC236}">
                <a16:creationId xmlns:a16="http://schemas.microsoft.com/office/drawing/2014/main" id="{85C14B3D-A71B-4956-8C0A-D52EA9B98B34}"/>
              </a:ext>
            </a:extLst>
          </p:cNvPr>
          <p:cNvSpPr>
            <a:spLocks noChangeArrowheads="1"/>
          </p:cNvSpPr>
          <p:nvPr/>
        </p:nvSpPr>
        <p:spPr bwMode="auto">
          <a:xfrm rot="16566001">
            <a:off x="5443704" y="39703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5" name="Oval 806">
            <a:extLst>
              <a:ext uri="{FF2B5EF4-FFF2-40B4-BE49-F238E27FC236}">
                <a16:creationId xmlns:a16="http://schemas.microsoft.com/office/drawing/2014/main" id="{801AB70A-0661-4320-983D-CB4549EC4E92}"/>
              </a:ext>
            </a:extLst>
          </p:cNvPr>
          <p:cNvSpPr>
            <a:spLocks noChangeArrowheads="1"/>
          </p:cNvSpPr>
          <p:nvPr/>
        </p:nvSpPr>
        <p:spPr bwMode="auto">
          <a:xfrm rot="16566001">
            <a:off x="5279874" y="39322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6" name="Oval 806">
            <a:extLst>
              <a:ext uri="{FF2B5EF4-FFF2-40B4-BE49-F238E27FC236}">
                <a16:creationId xmlns:a16="http://schemas.microsoft.com/office/drawing/2014/main" id="{CD9E8B90-CD12-49DF-B6B7-0D5B3B70FA97}"/>
              </a:ext>
            </a:extLst>
          </p:cNvPr>
          <p:cNvSpPr>
            <a:spLocks noChangeArrowheads="1"/>
          </p:cNvSpPr>
          <p:nvPr/>
        </p:nvSpPr>
        <p:spPr bwMode="auto">
          <a:xfrm rot="16566001">
            <a:off x="5432274" y="40846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7" name="Oval 806">
            <a:extLst>
              <a:ext uri="{FF2B5EF4-FFF2-40B4-BE49-F238E27FC236}">
                <a16:creationId xmlns:a16="http://schemas.microsoft.com/office/drawing/2014/main" id="{9DB4C873-163A-4A2C-A4DF-98687CAE4F44}"/>
              </a:ext>
            </a:extLst>
          </p:cNvPr>
          <p:cNvSpPr>
            <a:spLocks noChangeArrowheads="1"/>
          </p:cNvSpPr>
          <p:nvPr/>
        </p:nvSpPr>
        <p:spPr bwMode="auto">
          <a:xfrm rot="16566001">
            <a:off x="5182084" y="401177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8" name="Oval 806">
            <a:extLst>
              <a:ext uri="{FF2B5EF4-FFF2-40B4-BE49-F238E27FC236}">
                <a16:creationId xmlns:a16="http://schemas.microsoft.com/office/drawing/2014/main" id="{F9664C32-3FF0-4F8A-BCE7-22906BC1046D}"/>
              </a:ext>
            </a:extLst>
          </p:cNvPr>
          <p:cNvSpPr>
            <a:spLocks noChangeArrowheads="1"/>
          </p:cNvSpPr>
          <p:nvPr/>
        </p:nvSpPr>
        <p:spPr bwMode="auto">
          <a:xfrm rot="16566001">
            <a:off x="5402968" y="40484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9" name="Oval 806">
            <a:extLst>
              <a:ext uri="{FF2B5EF4-FFF2-40B4-BE49-F238E27FC236}">
                <a16:creationId xmlns:a16="http://schemas.microsoft.com/office/drawing/2014/main" id="{03BE1F54-34F0-4750-B61D-B52E8973ABCE}"/>
              </a:ext>
            </a:extLst>
          </p:cNvPr>
          <p:cNvSpPr>
            <a:spLocks noChangeArrowheads="1"/>
          </p:cNvSpPr>
          <p:nvPr/>
        </p:nvSpPr>
        <p:spPr bwMode="auto">
          <a:xfrm rot="16566001">
            <a:off x="5288668" y="40328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0" name="Oval 806">
            <a:extLst>
              <a:ext uri="{FF2B5EF4-FFF2-40B4-BE49-F238E27FC236}">
                <a16:creationId xmlns:a16="http://schemas.microsoft.com/office/drawing/2014/main" id="{01922306-30E8-4378-A5F2-8A01DF9045F0}"/>
              </a:ext>
            </a:extLst>
          </p:cNvPr>
          <p:cNvSpPr>
            <a:spLocks noChangeArrowheads="1"/>
          </p:cNvSpPr>
          <p:nvPr/>
        </p:nvSpPr>
        <p:spPr bwMode="auto">
          <a:xfrm rot="16566001">
            <a:off x="5524984" y="4002344"/>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1" name="Oval 806">
            <a:extLst>
              <a:ext uri="{FF2B5EF4-FFF2-40B4-BE49-F238E27FC236}">
                <a16:creationId xmlns:a16="http://schemas.microsoft.com/office/drawing/2014/main" id="{7D95622C-193B-4FF2-816F-54EEDFFFAFA7}"/>
              </a:ext>
            </a:extLst>
          </p:cNvPr>
          <p:cNvSpPr>
            <a:spLocks noChangeArrowheads="1"/>
          </p:cNvSpPr>
          <p:nvPr/>
        </p:nvSpPr>
        <p:spPr bwMode="auto">
          <a:xfrm rot="16566001">
            <a:off x="4846391" y="35474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2" name="Oval 806">
            <a:extLst>
              <a:ext uri="{FF2B5EF4-FFF2-40B4-BE49-F238E27FC236}">
                <a16:creationId xmlns:a16="http://schemas.microsoft.com/office/drawing/2014/main" id="{DCAF1231-C022-4CDC-AB0C-3819E5593C16}"/>
              </a:ext>
            </a:extLst>
          </p:cNvPr>
          <p:cNvSpPr>
            <a:spLocks noChangeArrowheads="1"/>
          </p:cNvSpPr>
          <p:nvPr/>
        </p:nvSpPr>
        <p:spPr bwMode="auto">
          <a:xfrm rot="16566001">
            <a:off x="4998791" y="3699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3" name="Oval 806">
            <a:extLst>
              <a:ext uri="{FF2B5EF4-FFF2-40B4-BE49-F238E27FC236}">
                <a16:creationId xmlns:a16="http://schemas.microsoft.com/office/drawing/2014/main" id="{7DD482B0-A923-4BD2-BF14-1BEBAA42D8FD}"/>
              </a:ext>
            </a:extLst>
          </p:cNvPr>
          <p:cNvSpPr>
            <a:spLocks noChangeArrowheads="1"/>
          </p:cNvSpPr>
          <p:nvPr/>
        </p:nvSpPr>
        <p:spPr bwMode="auto">
          <a:xfrm rot="16566001">
            <a:off x="4682561" y="35093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4" name="Oval 806">
            <a:extLst>
              <a:ext uri="{FF2B5EF4-FFF2-40B4-BE49-F238E27FC236}">
                <a16:creationId xmlns:a16="http://schemas.microsoft.com/office/drawing/2014/main" id="{BE8F285A-0046-48E0-9863-2585BAA35798}"/>
              </a:ext>
            </a:extLst>
          </p:cNvPr>
          <p:cNvSpPr>
            <a:spLocks noChangeArrowheads="1"/>
          </p:cNvSpPr>
          <p:nvPr/>
        </p:nvSpPr>
        <p:spPr bwMode="auto">
          <a:xfrm rot="16566001">
            <a:off x="4834961"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5" name="Oval 806">
            <a:extLst>
              <a:ext uri="{FF2B5EF4-FFF2-40B4-BE49-F238E27FC236}">
                <a16:creationId xmlns:a16="http://schemas.microsoft.com/office/drawing/2014/main" id="{B7E4399F-7476-457C-B9BD-698527C1E4BE}"/>
              </a:ext>
            </a:extLst>
          </p:cNvPr>
          <p:cNvSpPr>
            <a:spLocks noChangeArrowheads="1"/>
          </p:cNvSpPr>
          <p:nvPr/>
        </p:nvSpPr>
        <p:spPr bwMode="auto">
          <a:xfrm rot="16566001">
            <a:off x="4584771" y="35888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6" name="Oval 806">
            <a:extLst>
              <a:ext uri="{FF2B5EF4-FFF2-40B4-BE49-F238E27FC236}">
                <a16:creationId xmlns:a16="http://schemas.microsoft.com/office/drawing/2014/main" id="{C135AB5A-5922-4A19-BBD0-E9C67B68ACA4}"/>
              </a:ext>
            </a:extLst>
          </p:cNvPr>
          <p:cNvSpPr>
            <a:spLocks noChangeArrowheads="1"/>
          </p:cNvSpPr>
          <p:nvPr/>
        </p:nvSpPr>
        <p:spPr bwMode="auto">
          <a:xfrm rot="16566001">
            <a:off x="4737171" y="37412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7" name="Oval 806">
            <a:extLst>
              <a:ext uri="{FF2B5EF4-FFF2-40B4-BE49-F238E27FC236}">
                <a16:creationId xmlns:a16="http://schemas.microsoft.com/office/drawing/2014/main" id="{70943F12-D983-4105-9241-487B6CB0F7B7}"/>
              </a:ext>
            </a:extLst>
          </p:cNvPr>
          <p:cNvSpPr>
            <a:spLocks noChangeArrowheads="1"/>
          </p:cNvSpPr>
          <p:nvPr/>
        </p:nvSpPr>
        <p:spPr bwMode="auto">
          <a:xfrm rot="16566001">
            <a:off x="4889571" y="3442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8" name="Oval 806">
            <a:extLst>
              <a:ext uri="{FF2B5EF4-FFF2-40B4-BE49-F238E27FC236}">
                <a16:creationId xmlns:a16="http://schemas.microsoft.com/office/drawing/2014/main" id="{A80D3CA2-51A8-4BCB-9684-219F368F5023}"/>
              </a:ext>
            </a:extLst>
          </p:cNvPr>
          <p:cNvSpPr>
            <a:spLocks noChangeArrowheads="1"/>
          </p:cNvSpPr>
          <p:nvPr/>
        </p:nvSpPr>
        <p:spPr bwMode="auto">
          <a:xfrm rot="16566001">
            <a:off x="4775271" y="34270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9" name="Oval 806">
            <a:extLst>
              <a:ext uri="{FF2B5EF4-FFF2-40B4-BE49-F238E27FC236}">
                <a16:creationId xmlns:a16="http://schemas.microsoft.com/office/drawing/2014/main" id="{D5B7C25B-D314-4CD6-868F-555850CE4B1A}"/>
              </a:ext>
            </a:extLst>
          </p:cNvPr>
          <p:cNvSpPr>
            <a:spLocks noChangeArrowheads="1"/>
          </p:cNvSpPr>
          <p:nvPr/>
        </p:nvSpPr>
        <p:spPr bwMode="auto">
          <a:xfrm rot="16566001">
            <a:off x="4927671" y="35794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0" name="Oval 806">
            <a:extLst>
              <a:ext uri="{FF2B5EF4-FFF2-40B4-BE49-F238E27FC236}">
                <a16:creationId xmlns:a16="http://schemas.microsoft.com/office/drawing/2014/main" id="{810A0B48-B4B7-4520-B514-709EBD8B35D1}"/>
              </a:ext>
            </a:extLst>
          </p:cNvPr>
          <p:cNvSpPr>
            <a:spLocks noChangeArrowheads="1"/>
          </p:cNvSpPr>
          <p:nvPr/>
        </p:nvSpPr>
        <p:spPr bwMode="auto">
          <a:xfrm rot="16566001">
            <a:off x="4846391" y="37821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1" name="Oval 806">
            <a:extLst>
              <a:ext uri="{FF2B5EF4-FFF2-40B4-BE49-F238E27FC236}">
                <a16:creationId xmlns:a16="http://schemas.microsoft.com/office/drawing/2014/main" id="{557D5905-C455-49FB-BCAE-DAA1EA10CC72}"/>
              </a:ext>
            </a:extLst>
          </p:cNvPr>
          <p:cNvSpPr>
            <a:spLocks noChangeArrowheads="1"/>
          </p:cNvSpPr>
          <p:nvPr/>
        </p:nvSpPr>
        <p:spPr bwMode="auto">
          <a:xfrm rot="16566001">
            <a:off x="4682561" y="37440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2" name="Oval 806">
            <a:extLst>
              <a:ext uri="{FF2B5EF4-FFF2-40B4-BE49-F238E27FC236}">
                <a16:creationId xmlns:a16="http://schemas.microsoft.com/office/drawing/2014/main" id="{EDD38B81-A1C0-4F48-BD00-CEC55A067F3D}"/>
              </a:ext>
            </a:extLst>
          </p:cNvPr>
          <p:cNvSpPr>
            <a:spLocks noChangeArrowheads="1"/>
          </p:cNvSpPr>
          <p:nvPr/>
        </p:nvSpPr>
        <p:spPr bwMode="auto">
          <a:xfrm rot="16566001">
            <a:off x="4834961" y="38964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3" name="Oval 806">
            <a:extLst>
              <a:ext uri="{FF2B5EF4-FFF2-40B4-BE49-F238E27FC236}">
                <a16:creationId xmlns:a16="http://schemas.microsoft.com/office/drawing/2014/main" id="{5242ED39-B844-4754-853A-E0E35625DC03}"/>
              </a:ext>
            </a:extLst>
          </p:cNvPr>
          <p:cNvSpPr>
            <a:spLocks noChangeArrowheads="1"/>
          </p:cNvSpPr>
          <p:nvPr/>
        </p:nvSpPr>
        <p:spPr bwMode="auto">
          <a:xfrm rot="16566001">
            <a:off x="4584771" y="3823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4" name="Oval 806">
            <a:extLst>
              <a:ext uri="{FF2B5EF4-FFF2-40B4-BE49-F238E27FC236}">
                <a16:creationId xmlns:a16="http://schemas.microsoft.com/office/drawing/2014/main" id="{7D08B605-BAF2-4C28-8568-3EA4D23F54A0}"/>
              </a:ext>
            </a:extLst>
          </p:cNvPr>
          <p:cNvSpPr>
            <a:spLocks noChangeArrowheads="1"/>
          </p:cNvSpPr>
          <p:nvPr/>
        </p:nvSpPr>
        <p:spPr bwMode="auto">
          <a:xfrm rot="16566001">
            <a:off x="4889571" y="36772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5" name="Oval 806">
            <a:extLst>
              <a:ext uri="{FF2B5EF4-FFF2-40B4-BE49-F238E27FC236}">
                <a16:creationId xmlns:a16="http://schemas.microsoft.com/office/drawing/2014/main" id="{241ED1CA-5F4C-4437-B841-58A2F4C2816B}"/>
              </a:ext>
            </a:extLst>
          </p:cNvPr>
          <p:cNvSpPr>
            <a:spLocks noChangeArrowheads="1"/>
          </p:cNvSpPr>
          <p:nvPr/>
        </p:nvSpPr>
        <p:spPr bwMode="auto">
          <a:xfrm rot="16566001">
            <a:off x="4775271"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6" name="Oval 806">
            <a:extLst>
              <a:ext uri="{FF2B5EF4-FFF2-40B4-BE49-F238E27FC236}">
                <a16:creationId xmlns:a16="http://schemas.microsoft.com/office/drawing/2014/main" id="{CF7CAAC9-5684-4584-9211-CD791E45A89C}"/>
              </a:ext>
            </a:extLst>
          </p:cNvPr>
          <p:cNvSpPr>
            <a:spLocks noChangeArrowheads="1"/>
          </p:cNvSpPr>
          <p:nvPr/>
        </p:nvSpPr>
        <p:spPr bwMode="auto">
          <a:xfrm rot="16566001">
            <a:off x="4927671" y="38141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7" name="Oval 806">
            <a:extLst>
              <a:ext uri="{FF2B5EF4-FFF2-40B4-BE49-F238E27FC236}">
                <a16:creationId xmlns:a16="http://schemas.microsoft.com/office/drawing/2014/main" id="{B0F5000B-EE09-4833-9A65-837339166C39}"/>
              </a:ext>
            </a:extLst>
          </p:cNvPr>
          <p:cNvSpPr>
            <a:spLocks noChangeArrowheads="1"/>
          </p:cNvSpPr>
          <p:nvPr/>
        </p:nvSpPr>
        <p:spPr bwMode="auto">
          <a:xfrm rot="16566001">
            <a:off x="4809296" y="35093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8" name="Oval 806">
            <a:extLst>
              <a:ext uri="{FF2B5EF4-FFF2-40B4-BE49-F238E27FC236}">
                <a16:creationId xmlns:a16="http://schemas.microsoft.com/office/drawing/2014/main" id="{4FB6EE18-F2E4-4813-9E8B-C994F8561510}"/>
              </a:ext>
            </a:extLst>
          </p:cNvPr>
          <p:cNvSpPr>
            <a:spLocks noChangeArrowheads="1"/>
          </p:cNvSpPr>
          <p:nvPr/>
        </p:nvSpPr>
        <p:spPr bwMode="auto">
          <a:xfrm rot="16566001">
            <a:off x="4961696"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9" name="Oval 806">
            <a:extLst>
              <a:ext uri="{FF2B5EF4-FFF2-40B4-BE49-F238E27FC236}">
                <a16:creationId xmlns:a16="http://schemas.microsoft.com/office/drawing/2014/main" id="{EFBBAFE2-03E7-48DF-B38A-F7BE44115628}"/>
              </a:ext>
            </a:extLst>
          </p:cNvPr>
          <p:cNvSpPr>
            <a:spLocks noChangeArrowheads="1"/>
          </p:cNvSpPr>
          <p:nvPr/>
        </p:nvSpPr>
        <p:spPr bwMode="auto">
          <a:xfrm rot="16566001">
            <a:off x="4645466" y="34712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0" name="Oval 806">
            <a:extLst>
              <a:ext uri="{FF2B5EF4-FFF2-40B4-BE49-F238E27FC236}">
                <a16:creationId xmlns:a16="http://schemas.microsoft.com/office/drawing/2014/main" id="{192A7131-8963-4A90-84C2-FF4FCCA1DE7F}"/>
              </a:ext>
            </a:extLst>
          </p:cNvPr>
          <p:cNvSpPr>
            <a:spLocks noChangeArrowheads="1"/>
          </p:cNvSpPr>
          <p:nvPr/>
        </p:nvSpPr>
        <p:spPr bwMode="auto">
          <a:xfrm rot="16566001">
            <a:off x="4797866" y="36236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1" name="Oval 806">
            <a:extLst>
              <a:ext uri="{FF2B5EF4-FFF2-40B4-BE49-F238E27FC236}">
                <a16:creationId xmlns:a16="http://schemas.microsoft.com/office/drawing/2014/main" id="{ED2C412F-3039-4699-B9EE-B456FF22BFB5}"/>
              </a:ext>
            </a:extLst>
          </p:cNvPr>
          <p:cNvSpPr>
            <a:spLocks noChangeArrowheads="1"/>
          </p:cNvSpPr>
          <p:nvPr/>
        </p:nvSpPr>
        <p:spPr bwMode="auto">
          <a:xfrm rot="16566001">
            <a:off x="4547676" y="35507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2" name="Oval 806">
            <a:extLst>
              <a:ext uri="{FF2B5EF4-FFF2-40B4-BE49-F238E27FC236}">
                <a16:creationId xmlns:a16="http://schemas.microsoft.com/office/drawing/2014/main" id="{EAC843A9-6717-4606-91C2-9A5D715DCA27}"/>
              </a:ext>
            </a:extLst>
          </p:cNvPr>
          <p:cNvSpPr>
            <a:spLocks noChangeArrowheads="1"/>
          </p:cNvSpPr>
          <p:nvPr/>
        </p:nvSpPr>
        <p:spPr bwMode="auto">
          <a:xfrm rot="16566001">
            <a:off x="4700076" y="37031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3" name="Oval 806">
            <a:extLst>
              <a:ext uri="{FF2B5EF4-FFF2-40B4-BE49-F238E27FC236}">
                <a16:creationId xmlns:a16="http://schemas.microsoft.com/office/drawing/2014/main" id="{7272AE48-8367-4DC5-96A3-B5786F1A8D76}"/>
              </a:ext>
            </a:extLst>
          </p:cNvPr>
          <p:cNvSpPr>
            <a:spLocks noChangeArrowheads="1"/>
          </p:cNvSpPr>
          <p:nvPr/>
        </p:nvSpPr>
        <p:spPr bwMode="auto">
          <a:xfrm rot="16566001">
            <a:off x="4852476" y="3404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4" name="Oval 806">
            <a:extLst>
              <a:ext uri="{FF2B5EF4-FFF2-40B4-BE49-F238E27FC236}">
                <a16:creationId xmlns:a16="http://schemas.microsoft.com/office/drawing/2014/main" id="{8C16C77B-2041-404D-8AC8-C27BA5286719}"/>
              </a:ext>
            </a:extLst>
          </p:cNvPr>
          <p:cNvSpPr>
            <a:spLocks noChangeArrowheads="1"/>
          </p:cNvSpPr>
          <p:nvPr/>
        </p:nvSpPr>
        <p:spPr bwMode="auto">
          <a:xfrm rot="16566001">
            <a:off x="4738176" y="33889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5" name="Oval 806">
            <a:extLst>
              <a:ext uri="{FF2B5EF4-FFF2-40B4-BE49-F238E27FC236}">
                <a16:creationId xmlns:a16="http://schemas.microsoft.com/office/drawing/2014/main" id="{022C2592-650E-4E60-805A-F98FE085B63B}"/>
              </a:ext>
            </a:extLst>
          </p:cNvPr>
          <p:cNvSpPr>
            <a:spLocks noChangeArrowheads="1"/>
          </p:cNvSpPr>
          <p:nvPr/>
        </p:nvSpPr>
        <p:spPr bwMode="auto">
          <a:xfrm rot="16566001">
            <a:off x="4890576" y="35413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6" name="Oval 806">
            <a:extLst>
              <a:ext uri="{FF2B5EF4-FFF2-40B4-BE49-F238E27FC236}">
                <a16:creationId xmlns:a16="http://schemas.microsoft.com/office/drawing/2014/main" id="{9D27660A-273C-477A-8E7B-D55441875262}"/>
              </a:ext>
            </a:extLst>
          </p:cNvPr>
          <p:cNvSpPr>
            <a:spLocks noChangeArrowheads="1"/>
          </p:cNvSpPr>
          <p:nvPr/>
        </p:nvSpPr>
        <p:spPr bwMode="auto">
          <a:xfrm rot="16566001">
            <a:off x="4809296" y="37440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7" name="Oval 806">
            <a:extLst>
              <a:ext uri="{FF2B5EF4-FFF2-40B4-BE49-F238E27FC236}">
                <a16:creationId xmlns:a16="http://schemas.microsoft.com/office/drawing/2014/main" id="{8E2DBBA2-119D-4560-8798-C1011FDA1687}"/>
              </a:ext>
            </a:extLst>
          </p:cNvPr>
          <p:cNvSpPr>
            <a:spLocks noChangeArrowheads="1"/>
          </p:cNvSpPr>
          <p:nvPr/>
        </p:nvSpPr>
        <p:spPr bwMode="auto">
          <a:xfrm rot="16566001">
            <a:off x="4645466" y="37059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8" name="Oval 806">
            <a:extLst>
              <a:ext uri="{FF2B5EF4-FFF2-40B4-BE49-F238E27FC236}">
                <a16:creationId xmlns:a16="http://schemas.microsoft.com/office/drawing/2014/main" id="{5D3A27EB-88D7-483B-A082-7D47A68F0671}"/>
              </a:ext>
            </a:extLst>
          </p:cNvPr>
          <p:cNvSpPr>
            <a:spLocks noChangeArrowheads="1"/>
          </p:cNvSpPr>
          <p:nvPr/>
        </p:nvSpPr>
        <p:spPr bwMode="auto">
          <a:xfrm rot="16566001">
            <a:off x="4797866" y="38583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9" name="Oval 806">
            <a:extLst>
              <a:ext uri="{FF2B5EF4-FFF2-40B4-BE49-F238E27FC236}">
                <a16:creationId xmlns:a16="http://schemas.microsoft.com/office/drawing/2014/main" id="{95264134-8F70-417C-B176-E0D601A8C49E}"/>
              </a:ext>
            </a:extLst>
          </p:cNvPr>
          <p:cNvSpPr>
            <a:spLocks noChangeArrowheads="1"/>
          </p:cNvSpPr>
          <p:nvPr/>
        </p:nvSpPr>
        <p:spPr bwMode="auto">
          <a:xfrm rot="16566001">
            <a:off x="4547676" y="3785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0" name="Oval 806">
            <a:extLst>
              <a:ext uri="{FF2B5EF4-FFF2-40B4-BE49-F238E27FC236}">
                <a16:creationId xmlns:a16="http://schemas.microsoft.com/office/drawing/2014/main" id="{71A542B7-300B-40E2-9955-64CDDFACE097}"/>
              </a:ext>
            </a:extLst>
          </p:cNvPr>
          <p:cNvSpPr>
            <a:spLocks noChangeArrowheads="1"/>
          </p:cNvSpPr>
          <p:nvPr/>
        </p:nvSpPr>
        <p:spPr bwMode="auto">
          <a:xfrm rot="16566001">
            <a:off x="4852476" y="36391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1" name="Oval 806">
            <a:extLst>
              <a:ext uri="{FF2B5EF4-FFF2-40B4-BE49-F238E27FC236}">
                <a16:creationId xmlns:a16="http://schemas.microsoft.com/office/drawing/2014/main" id="{7444A912-AD9F-4D93-8423-37C81013021D}"/>
              </a:ext>
            </a:extLst>
          </p:cNvPr>
          <p:cNvSpPr>
            <a:spLocks noChangeArrowheads="1"/>
          </p:cNvSpPr>
          <p:nvPr/>
        </p:nvSpPr>
        <p:spPr bwMode="auto">
          <a:xfrm rot="16566001">
            <a:off x="4738176" y="36236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2" name="Oval 806">
            <a:extLst>
              <a:ext uri="{FF2B5EF4-FFF2-40B4-BE49-F238E27FC236}">
                <a16:creationId xmlns:a16="http://schemas.microsoft.com/office/drawing/2014/main" id="{AEC428D5-D435-497E-9359-1BA7CB9C86B0}"/>
              </a:ext>
            </a:extLst>
          </p:cNvPr>
          <p:cNvSpPr>
            <a:spLocks noChangeArrowheads="1"/>
          </p:cNvSpPr>
          <p:nvPr/>
        </p:nvSpPr>
        <p:spPr bwMode="auto">
          <a:xfrm rot="16566001">
            <a:off x="4890576" y="37760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3" name="Oval 806">
            <a:extLst>
              <a:ext uri="{FF2B5EF4-FFF2-40B4-BE49-F238E27FC236}">
                <a16:creationId xmlns:a16="http://schemas.microsoft.com/office/drawing/2014/main" id="{B6935A09-A9B9-4C83-B27F-2F1B90907FA2}"/>
              </a:ext>
            </a:extLst>
          </p:cNvPr>
          <p:cNvSpPr>
            <a:spLocks noChangeArrowheads="1"/>
          </p:cNvSpPr>
          <p:nvPr/>
        </p:nvSpPr>
        <p:spPr bwMode="auto">
          <a:xfrm rot="16566001">
            <a:off x="4521589" y="36358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4" name="Oval 806">
            <a:extLst>
              <a:ext uri="{FF2B5EF4-FFF2-40B4-BE49-F238E27FC236}">
                <a16:creationId xmlns:a16="http://schemas.microsoft.com/office/drawing/2014/main" id="{A0074110-C801-4955-8AB5-0B397C6D3A40}"/>
              </a:ext>
            </a:extLst>
          </p:cNvPr>
          <p:cNvSpPr>
            <a:spLocks noChangeArrowheads="1"/>
          </p:cNvSpPr>
          <p:nvPr/>
        </p:nvSpPr>
        <p:spPr bwMode="auto">
          <a:xfrm rot="16566001">
            <a:off x="4673989" y="37882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5" name="Oval 806">
            <a:extLst>
              <a:ext uri="{FF2B5EF4-FFF2-40B4-BE49-F238E27FC236}">
                <a16:creationId xmlns:a16="http://schemas.microsoft.com/office/drawing/2014/main" id="{9E97E355-65A8-4FD0-922D-D144FCA27981}"/>
              </a:ext>
            </a:extLst>
          </p:cNvPr>
          <p:cNvSpPr>
            <a:spLocks noChangeArrowheads="1"/>
          </p:cNvSpPr>
          <p:nvPr/>
        </p:nvSpPr>
        <p:spPr bwMode="auto">
          <a:xfrm rot="16566001">
            <a:off x="4357759" y="35977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6" name="Oval 806">
            <a:extLst>
              <a:ext uri="{FF2B5EF4-FFF2-40B4-BE49-F238E27FC236}">
                <a16:creationId xmlns:a16="http://schemas.microsoft.com/office/drawing/2014/main" id="{19A633E7-CD2F-4909-936D-C6C29D99D430}"/>
              </a:ext>
            </a:extLst>
          </p:cNvPr>
          <p:cNvSpPr>
            <a:spLocks noChangeArrowheads="1"/>
          </p:cNvSpPr>
          <p:nvPr/>
        </p:nvSpPr>
        <p:spPr bwMode="auto">
          <a:xfrm rot="16566001">
            <a:off x="4510159" y="37501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7" name="Oval 806">
            <a:extLst>
              <a:ext uri="{FF2B5EF4-FFF2-40B4-BE49-F238E27FC236}">
                <a16:creationId xmlns:a16="http://schemas.microsoft.com/office/drawing/2014/main" id="{9E1D21D1-25EB-43B1-8F0D-0ED0D3DC9F4F}"/>
              </a:ext>
            </a:extLst>
          </p:cNvPr>
          <p:cNvSpPr>
            <a:spLocks noChangeArrowheads="1"/>
          </p:cNvSpPr>
          <p:nvPr/>
        </p:nvSpPr>
        <p:spPr bwMode="auto">
          <a:xfrm rot="16566001">
            <a:off x="4259969" y="36772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8" name="Oval 806">
            <a:extLst>
              <a:ext uri="{FF2B5EF4-FFF2-40B4-BE49-F238E27FC236}">
                <a16:creationId xmlns:a16="http://schemas.microsoft.com/office/drawing/2014/main" id="{0E9E7400-5942-47FB-A147-7C01F7357B31}"/>
              </a:ext>
            </a:extLst>
          </p:cNvPr>
          <p:cNvSpPr>
            <a:spLocks noChangeArrowheads="1"/>
          </p:cNvSpPr>
          <p:nvPr/>
        </p:nvSpPr>
        <p:spPr bwMode="auto">
          <a:xfrm rot="16566001">
            <a:off x="4412369" y="38296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9" name="Oval 806">
            <a:extLst>
              <a:ext uri="{FF2B5EF4-FFF2-40B4-BE49-F238E27FC236}">
                <a16:creationId xmlns:a16="http://schemas.microsoft.com/office/drawing/2014/main" id="{CF4B84C2-8F79-4949-B207-4FE740FBF3BF}"/>
              </a:ext>
            </a:extLst>
          </p:cNvPr>
          <p:cNvSpPr>
            <a:spLocks noChangeArrowheads="1"/>
          </p:cNvSpPr>
          <p:nvPr/>
        </p:nvSpPr>
        <p:spPr bwMode="auto">
          <a:xfrm rot="16566001">
            <a:off x="4564769" y="353096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0" name="Oval 806">
            <a:extLst>
              <a:ext uri="{FF2B5EF4-FFF2-40B4-BE49-F238E27FC236}">
                <a16:creationId xmlns:a16="http://schemas.microsoft.com/office/drawing/2014/main" id="{B58E5557-F3DB-45CD-BD44-83D32B1CA436}"/>
              </a:ext>
            </a:extLst>
          </p:cNvPr>
          <p:cNvSpPr>
            <a:spLocks noChangeArrowheads="1"/>
          </p:cNvSpPr>
          <p:nvPr/>
        </p:nvSpPr>
        <p:spPr bwMode="auto">
          <a:xfrm rot="16566001">
            <a:off x="4450469" y="35154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1" name="Oval 806">
            <a:extLst>
              <a:ext uri="{FF2B5EF4-FFF2-40B4-BE49-F238E27FC236}">
                <a16:creationId xmlns:a16="http://schemas.microsoft.com/office/drawing/2014/main" id="{395DB6EE-ACFE-4ABF-8DE8-CB3840A12428}"/>
              </a:ext>
            </a:extLst>
          </p:cNvPr>
          <p:cNvSpPr>
            <a:spLocks noChangeArrowheads="1"/>
          </p:cNvSpPr>
          <p:nvPr/>
        </p:nvSpPr>
        <p:spPr bwMode="auto">
          <a:xfrm rot="16566001">
            <a:off x="4602869" y="36678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2" name="Oval 806">
            <a:extLst>
              <a:ext uri="{FF2B5EF4-FFF2-40B4-BE49-F238E27FC236}">
                <a16:creationId xmlns:a16="http://schemas.microsoft.com/office/drawing/2014/main" id="{37808439-7F95-4073-B191-EEF78961827F}"/>
              </a:ext>
            </a:extLst>
          </p:cNvPr>
          <p:cNvSpPr>
            <a:spLocks noChangeArrowheads="1"/>
          </p:cNvSpPr>
          <p:nvPr/>
        </p:nvSpPr>
        <p:spPr bwMode="auto">
          <a:xfrm rot="16566001">
            <a:off x="4521589" y="38705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3" name="Oval 806">
            <a:extLst>
              <a:ext uri="{FF2B5EF4-FFF2-40B4-BE49-F238E27FC236}">
                <a16:creationId xmlns:a16="http://schemas.microsoft.com/office/drawing/2014/main" id="{918CCF4A-D43E-4FE8-AD07-8326147B951F}"/>
              </a:ext>
            </a:extLst>
          </p:cNvPr>
          <p:cNvSpPr>
            <a:spLocks noChangeArrowheads="1"/>
          </p:cNvSpPr>
          <p:nvPr/>
        </p:nvSpPr>
        <p:spPr bwMode="auto">
          <a:xfrm rot="16566001">
            <a:off x="4357759" y="38324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4" name="Oval 806">
            <a:extLst>
              <a:ext uri="{FF2B5EF4-FFF2-40B4-BE49-F238E27FC236}">
                <a16:creationId xmlns:a16="http://schemas.microsoft.com/office/drawing/2014/main" id="{A6580EB1-58F2-45BC-988B-EABC64475B9D}"/>
              </a:ext>
            </a:extLst>
          </p:cNvPr>
          <p:cNvSpPr>
            <a:spLocks noChangeArrowheads="1"/>
          </p:cNvSpPr>
          <p:nvPr/>
        </p:nvSpPr>
        <p:spPr bwMode="auto">
          <a:xfrm rot="16566001">
            <a:off x="4510159" y="39848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5" name="Oval 806">
            <a:extLst>
              <a:ext uri="{FF2B5EF4-FFF2-40B4-BE49-F238E27FC236}">
                <a16:creationId xmlns:a16="http://schemas.microsoft.com/office/drawing/2014/main" id="{32718344-6F46-4358-A927-3F10CEDFDB6B}"/>
              </a:ext>
            </a:extLst>
          </p:cNvPr>
          <p:cNvSpPr>
            <a:spLocks noChangeArrowheads="1"/>
          </p:cNvSpPr>
          <p:nvPr/>
        </p:nvSpPr>
        <p:spPr bwMode="auto">
          <a:xfrm rot="16566001">
            <a:off x="4259969" y="391196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6" name="Oval 806">
            <a:extLst>
              <a:ext uri="{FF2B5EF4-FFF2-40B4-BE49-F238E27FC236}">
                <a16:creationId xmlns:a16="http://schemas.microsoft.com/office/drawing/2014/main" id="{272F5C1B-32AD-4751-B9FA-216DCC34A6A7}"/>
              </a:ext>
            </a:extLst>
          </p:cNvPr>
          <p:cNvSpPr>
            <a:spLocks noChangeArrowheads="1"/>
          </p:cNvSpPr>
          <p:nvPr/>
        </p:nvSpPr>
        <p:spPr bwMode="auto">
          <a:xfrm rot="16566001">
            <a:off x="4564769" y="376565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7" name="Oval 806">
            <a:extLst>
              <a:ext uri="{FF2B5EF4-FFF2-40B4-BE49-F238E27FC236}">
                <a16:creationId xmlns:a16="http://schemas.microsoft.com/office/drawing/2014/main" id="{8F3285C7-FFA1-4F5C-85BD-CE0CF11C644A}"/>
              </a:ext>
            </a:extLst>
          </p:cNvPr>
          <p:cNvSpPr>
            <a:spLocks noChangeArrowheads="1"/>
          </p:cNvSpPr>
          <p:nvPr/>
        </p:nvSpPr>
        <p:spPr bwMode="auto">
          <a:xfrm rot="16566001">
            <a:off x="4450469" y="37501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8" name="Oval 806">
            <a:extLst>
              <a:ext uri="{FF2B5EF4-FFF2-40B4-BE49-F238E27FC236}">
                <a16:creationId xmlns:a16="http://schemas.microsoft.com/office/drawing/2014/main" id="{5FA544E0-0EC0-4E7A-BE71-44E163B050F4}"/>
              </a:ext>
            </a:extLst>
          </p:cNvPr>
          <p:cNvSpPr>
            <a:spLocks noChangeArrowheads="1"/>
          </p:cNvSpPr>
          <p:nvPr/>
        </p:nvSpPr>
        <p:spPr bwMode="auto">
          <a:xfrm rot="16566001">
            <a:off x="4602869" y="39025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9" name="Oval 806">
            <a:extLst>
              <a:ext uri="{FF2B5EF4-FFF2-40B4-BE49-F238E27FC236}">
                <a16:creationId xmlns:a16="http://schemas.microsoft.com/office/drawing/2014/main" id="{488FBEE4-BF48-4375-8160-6DC4829CD517}"/>
              </a:ext>
            </a:extLst>
          </p:cNvPr>
          <p:cNvSpPr>
            <a:spLocks noChangeArrowheads="1"/>
          </p:cNvSpPr>
          <p:nvPr/>
        </p:nvSpPr>
        <p:spPr bwMode="auto">
          <a:xfrm rot="16566001">
            <a:off x="4369559" y="36044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0" name="Oval 806">
            <a:extLst>
              <a:ext uri="{FF2B5EF4-FFF2-40B4-BE49-F238E27FC236}">
                <a16:creationId xmlns:a16="http://schemas.microsoft.com/office/drawing/2014/main" id="{FB435681-93DA-47A6-9CCA-85EC5AA34194}"/>
              </a:ext>
            </a:extLst>
          </p:cNvPr>
          <p:cNvSpPr>
            <a:spLocks noChangeArrowheads="1"/>
          </p:cNvSpPr>
          <p:nvPr/>
        </p:nvSpPr>
        <p:spPr bwMode="auto">
          <a:xfrm rot="16566001">
            <a:off x="4521959" y="37568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1" name="Oval 806">
            <a:extLst>
              <a:ext uri="{FF2B5EF4-FFF2-40B4-BE49-F238E27FC236}">
                <a16:creationId xmlns:a16="http://schemas.microsoft.com/office/drawing/2014/main" id="{D00B5731-ABD9-4C99-AD6F-972BF3D33BBF}"/>
              </a:ext>
            </a:extLst>
          </p:cNvPr>
          <p:cNvSpPr>
            <a:spLocks noChangeArrowheads="1"/>
          </p:cNvSpPr>
          <p:nvPr/>
        </p:nvSpPr>
        <p:spPr bwMode="auto">
          <a:xfrm rot="16566001">
            <a:off x="4205729" y="35663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2" name="Oval 806">
            <a:extLst>
              <a:ext uri="{FF2B5EF4-FFF2-40B4-BE49-F238E27FC236}">
                <a16:creationId xmlns:a16="http://schemas.microsoft.com/office/drawing/2014/main" id="{13BC057C-CBED-485D-9030-17A4FE403311}"/>
              </a:ext>
            </a:extLst>
          </p:cNvPr>
          <p:cNvSpPr>
            <a:spLocks noChangeArrowheads="1"/>
          </p:cNvSpPr>
          <p:nvPr/>
        </p:nvSpPr>
        <p:spPr bwMode="auto">
          <a:xfrm rot="16566001">
            <a:off x="4358129" y="37187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3" name="Oval 806">
            <a:extLst>
              <a:ext uri="{FF2B5EF4-FFF2-40B4-BE49-F238E27FC236}">
                <a16:creationId xmlns:a16="http://schemas.microsoft.com/office/drawing/2014/main" id="{10E4517B-24BD-474A-8CEC-49B82E669725}"/>
              </a:ext>
            </a:extLst>
          </p:cNvPr>
          <p:cNvSpPr>
            <a:spLocks noChangeArrowheads="1"/>
          </p:cNvSpPr>
          <p:nvPr/>
        </p:nvSpPr>
        <p:spPr bwMode="auto">
          <a:xfrm rot="16566001">
            <a:off x="4107939" y="3645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4" name="Oval 806">
            <a:extLst>
              <a:ext uri="{FF2B5EF4-FFF2-40B4-BE49-F238E27FC236}">
                <a16:creationId xmlns:a16="http://schemas.microsoft.com/office/drawing/2014/main" id="{6AAF0261-2142-43BB-AE44-6B06C39BB257}"/>
              </a:ext>
            </a:extLst>
          </p:cNvPr>
          <p:cNvSpPr>
            <a:spLocks noChangeArrowheads="1"/>
          </p:cNvSpPr>
          <p:nvPr/>
        </p:nvSpPr>
        <p:spPr bwMode="auto">
          <a:xfrm rot="16566001">
            <a:off x="4260339" y="37982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5" name="Oval 806">
            <a:extLst>
              <a:ext uri="{FF2B5EF4-FFF2-40B4-BE49-F238E27FC236}">
                <a16:creationId xmlns:a16="http://schemas.microsoft.com/office/drawing/2014/main" id="{E66F18CA-19F7-4F61-91C3-EE13BA9CE08F}"/>
              </a:ext>
            </a:extLst>
          </p:cNvPr>
          <p:cNvSpPr>
            <a:spLocks noChangeArrowheads="1"/>
          </p:cNvSpPr>
          <p:nvPr/>
        </p:nvSpPr>
        <p:spPr bwMode="auto">
          <a:xfrm rot="16566001">
            <a:off x="4412739" y="34995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6" name="Oval 806">
            <a:extLst>
              <a:ext uri="{FF2B5EF4-FFF2-40B4-BE49-F238E27FC236}">
                <a16:creationId xmlns:a16="http://schemas.microsoft.com/office/drawing/2014/main" id="{43D1D501-7416-4E1C-B7DB-EDA5013E9415}"/>
              </a:ext>
            </a:extLst>
          </p:cNvPr>
          <p:cNvSpPr>
            <a:spLocks noChangeArrowheads="1"/>
          </p:cNvSpPr>
          <p:nvPr/>
        </p:nvSpPr>
        <p:spPr bwMode="auto">
          <a:xfrm rot="16566001">
            <a:off x="4298439" y="34840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7" name="Oval 806">
            <a:extLst>
              <a:ext uri="{FF2B5EF4-FFF2-40B4-BE49-F238E27FC236}">
                <a16:creationId xmlns:a16="http://schemas.microsoft.com/office/drawing/2014/main" id="{D41B45E2-7343-473D-8F69-9896104CA6DA}"/>
              </a:ext>
            </a:extLst>
          </p:cNvPr>
          <p:cNvSpPr>
            <a:spLocks noChangeArrowheads="1"/>
          </p:cNvSpPr>
          <p:nvPr/>
        </p:nvSpPr>
        <p:spPr bwMode="auto">
          <a:xfrm rot="16566001">
            <a:off x="4450839" y="36364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8" name="Oval 806">
            <a:extLst>
              <a:ext uri="{FF2B5EF4-FFF2-40B4-BE49-F238E27FC236}">
                <a16:creationId xmlns:a16="http://schemas.microsoft.com/office/drawing/2014/main" id="{BA72DD48-A834-4564-8533-3791DEA419B7}"/>
              </a:ext>
            </a:extLst>
          </p:cNvPr>
          <p:cNvSpPr>
            <a:spLocks noChangeArrowheads="1"/>
          </p:cNvSpPr>
          <p:nvPr/>
        </p:nvSpPr>
        <p:spPr bwMode="auto">
          <a:xfrm rot="16566001">
            <a:off x="4369559" y="38390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9" name="Oval 806">
            <a:extLst>
              <a:ext uri="{FF2B5EF4-FFF2-40B4-BE49-F238E27FC236}">
                <a16:creationId xmlns:a16="http://schemas.microsoft.com/office/drawing/2014/main" id="{315D0F5C-7605-4454-ADE1-76FB5344B693}"/>
              </a:ext>
            </a:extLst>
          </p:cNvPr>
          <p:cNvSpPr>
            <a:spLocks noChangeArrowheads="1"/>
          </p:cNvSpPr>
          <p:nvPr/>
        </p:nvSpPr>
        <p:spPr bwMode="auto">
          <a:xfrm rot="16566001">
            <a:off x="4205729" y="38009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0" name="Oval 806">
            <a:extLst>
              <a:ext uri="{FF2B5EF4-FFF2-40B4-BE49-F238E27FC236}">
                <a16:creationId xmlns:a16="http://schemas.microsoft.com/office/drawing/2014/main" id="{0A33D72F-F7A5-4695-B771-34CA1C326CF1}"/>
              </a:ext>
            </a:extLst>
          </p:cNvPr>
          <p:cNvSpPr>
            <a:spLocks noChangeArrowheads="1"/>
          </p:cNvSpPr>
          <p:nvPr/>
        </p:nvSpPr>
        <p:spPr bwMode="auto">
          <a:xfrm rot="16566001">
            <a:off x="4358129" y="39533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1" name="Oval 806">
            <a:extLst>
              <a:ext uri="{FF2B5EF4-FFF2-40B4-BE49-F238E27FC236}">
                <a16:creationId xmlns:a16="http://schemas.microsoft.com/office/drawing/2014/main" id="{A9C496AA-6F99-43E4-824B-5EB2477E571A}"/>
              </a:ext>
            </a:extLst>
          </p:cNvPr>
          <p:cNvSpPr>
            <a:spLocks noChangeArrowheads="1"/>
          </p:cNvSpPr>
          <p:nvPr/>
        </p:nvSpPr>
        <p:spPr bwMode="auto">
          <a:xfrm rot="16566001">
            <a:off x="4107939" y="38805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2" name="Oval 806">
            <a:extLst>
              <a:ext uri="{FF2B5EF4-FFF2-40B4-BE49-F238E27FC236}">
                <a16:creationId xmlns:a16="http://schemas.microsoft.com/office/drawing/2014/main" id="{8B53EB54-87A9-4FE1-823B-EB2D68A7ECB0}"/>
              </a:ext>
            </a:extLst>
          </p:cNvPr>
          <p:cNvSpPr>
            <a:spLocks noChangeArrowheads="1"/>
          </p:cNvSpPr>
          <p:nvPr/>
        </p:nvSpPr>
        <p:spPr bwMode="auto">
          <a:xfrm rot="16566001">
            <a:off x="4412739" y="37342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3" name="Oval 806">
            <a:extLst>
              <a:ext uri="{FF2B5EF4-FFF2-40B4-BE49-F238E27FC236}">
                <a16:creationId xmlns:a16="http://schemas.microsoft.com/office/drawing/2014/main" id="{D4E719E9-89CE-4277-98CD-48190388AF0F}"/>
              </a:ext>
            </a:extLst>
          </p:cNvPr>
          <p:cNvSpPr>
            <a:spLocks noChangeArrowheads="1"/>
          </p:cNvSpPr>
          <p:nvPr/>
        </p:nvSpPr>
        <p:spPr bwMode="auto">
          <a:xfrm rot="16566001">
            <a:off x="4298439" y="37187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4" name="Oval 806">
            <a:extLst>
              <a:ext uri="{FF2B5EF4-FFF2-40B4-BE49-F238E27FC236}">
                <a16:creationId xmlns:a16="http://schemas.microsoft.com/office/drawing/2014/main" id="{15C6F3C4-5413-40E9-B456-6BC5D458C5AC}"/>
              </a:ext>
            </a:extLst>
          </p:cNvPr>
          <p:cNvSpPr>
            <a:spLocks noChangeArrowheads="1"/>
          </p:cNvSpPr>
          <p:nvPr/>
        </p:nvSpPr>
        <p:spPr bwMode="auto">
          <a:xfrm rot="16566001">
            <a:off x="4450839" y="38711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5" name="Oval 806">
            <a:extLst>
              <a:ext uri="{FF2B5EF4-FFF2-40B4-BE49-F238E27FC236}">
                <a16:creationId xmlns:a16="http://schemas.microsoft.com/office/drawing/2014/main" id="{BFF35585-7C3E-4F0D-88C4-4AEE3263D6FD}"/>
              </a:ext>
            </a:extLst>
          </p:cNvPr>
          <p:cNvSpPr>
            <a:spLocks noChangeArrowheads="1"/>
          </p:cNvSpPr>
          <p:nvPr/>
        </p:nvSpPr>
        <p:spPr bwMode="auto">
          <a:xfrm>
            <a:off x="5958853" y="38611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6" name="Oval 806">
            <a:extLst>
              <a:ext uri="{FF2B5EF4-FFF2-40B4-BE49-F238E27FC236}">
                <a16:creationId xmlns:a16="http://schemas.microsoft.com/office/drawing/2014/main" id="{17475111-5395-41EF-9687-75EF5EF4FE30}"/>
              </a:ext>
            </a:extLst>
          </p:cNvPr>
          <p:cNvSpPr>
            <a:spLocks noChangeArrowheads="1"/>
          </p:cNvSpPr>
          <p:nvPr/>
        </p:nvSpPr>
        <p:spPr bwMode="auto">
          <a:xfrm>
            <a:off x="6111253" y="40135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7" name="Oval 806">
            <a:extLst>
              <a:ext uri="{FF2B5EF4-FFF2-40B4-BE49-F238E27FC236}">
                <a16:creationId xmlns:a16="http://schemas.microsoft.com/office/drawing/2014/main" id="{2D8388C8-F2DF-407A-9822-4C0D3942D305}"/>
              </a:ext>
            </a:extLst>
          </p:cNvPr>
          <p:cNvSpPr>
            <a:spLocks noChangeArrowheads="1"/>
          </p:cNvSpPr>
          <p:nvPr/>
        </p:nvSpPr>
        <p:spPr bwMode="auto">
          <a:xfrm>
            <a:off x="5795023" y="38230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8" name="Oval 806">
            <a:extLst>
              <a:ext uri="{FF2B5EF4-FFF2-40B4-BE49-F238E27FC236}">
                <a16:creationId xmlns:a16="http://schemas.microsoft.com/office/drawing/2014/main" id="{AD2083EC-9295-410D-9679-DEB18F5621DD}"/>
              </a:ext>
            </a:extLst>
          </p:cNvPr>
          <p:cNvSpPr>
            <a:spLocks noChangeArrowheads="1"/>
          </p:cNvSpPr>
          <p:nvPr/>
        </p:nvSpPr>
        <p:spPr bwMode="auto">
          <a:xfrm>
            <a:off x="5947423" y="39754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9" name="Oval 806">
            <a:extLst>
              <a:ext uri="{FF2B5EF4-FFF2-40B4-BE49-F238E27FC236}">
                <a16:creationId xmlns:a16="http://schemas.microsoft.com/office/drawing/2014/main" id="{6D6F4BF4-9F05-4D73-8302-A9D475A62A4C}"/>
              </a:ext>
            </a:extLst>
          </p:cNvPr>
          <p:cNvSpPr>
            <a:spLocks noChangeArrowheads="1"/>
          </p:cNvSpPr>
          <p:nvPr/>
        </p:nvSpPr>
        <p:spPr bwMode="auto">
          <a:xfrm>
            <a:off x="5697233" y="390263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0" name="Oval 806">
            <a:extLst>
              <a:ext uri="{FF2B5EF4-FFF2-40B4-BE49-F238E27FC236}">
                <a16:creationId xmlns:a16="http://schemas.microsoft.com/office/drawing/2014/main" id="{4B15D68C-99B2-47C8-A9D6-64CBE5E1831A}"/>
              </a:ext>
            </a:extLst>
          </p:cNvPr>
          <p:cNvSpPr>
            <a:spLocks noChangeArrowheads="1"/>
          </p:cNvSpPr>
          <p:nvPr/>
        </p:nvSpPr>
        <p:spPr bwMode="auto">
          <a:xfrm>
            <a:off x="5849633" y="405503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1" name="Oval 806">
            <a:extLst>
              <a:ext uri="{FF2B5EF4-FFF2-40B4-BE49-F238E27FC236}">
                <a16:creationId xmlns:a16="http://schemas.microsoft.com/office/drawing/2014/main" id="{EF114DEB-BCEB-468F-85E7-EDBDEE495AE5}"/>
              </a:ext>
            </a:extLst>
          </p:cNvPr>
          <p:cNvSpPr>
            <a:spLocks noChangeArrowheads="1"/>
          </p:cNvSpPr>
          <p:nvPr/>
        </p:nvSpPr>
        <p:spPr bwMode="auto">
          <a:xfrm>
            <a:off x="6002033" y="375633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2" name="Oval 806">
            <a:extLst>
              <a:ext uri="{FF2B5EF4-FFF2-40B4-BE49-F238E27FC236}">
                <a16:creationId xmlns:a16="http://schemas.microsoft.com/office/drawing/2014/main" id="{F5D3473F-DCB1-4E4E-A5BA-AEFE7CCB948B}"/>
              </a:ext>
            </a:extLst>
          </p:cNvPr>
          <p:cNvSpPr>
            <a:spLocks noChangeArrowheads="1"/>
          </p:cNvSpPr>
          <p:nvPr/>
        </p:nvSpPr>
        <p:spPr bwMode="auto">
          <a:xfrm>
            <a:off x="5887733" y="374080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3" name="Oval 806">
            <a:extLst>
              <a:ext uri="{FF2B5EF4-FFF2-40B4-BE49-F238E27FC236}">
                <a16:creationId xmlns:a16="http://schemas.microsoft.com/office/drawing/2014/main" id="{1784DE4B-484B-457A-AB9F-B63641A61392}"/>
              </a:ext>
            </a:extLst>
          </p:cNvPr>
          <p:cNvSpPr>
            <a:spLocks noChangeArrowheads="1"/>
          </p:cNvSpPr>
          <p:nvPr/>
        </p:nvSpPr>
        <p:spPr bwMode="auto">
          <a:xfrm>
            <a:off x="6040133" y="389320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4" name="Oval 806">
            <a:extLst>
              <a:ext uri="{FF2B5EF4-FFF2-40B4-BE49-F238E27FC236}">
                <a16:creationId xmlns:a16="http://schemas.microsoft.com/office/drawing/2014/main" id="{A4A798E7-C427-426F-A537-B1F3A2C67F71}"/>
              </a:ext>
            </a:extLst>
          </p:cNvPr>
          <p:cNvSpPr>
            <a:spLocks noChangeArrowheads="1"/>
          </p:cNvSpPr>
          <p:nvPr/>
        </p:nvSpPr>
        <p:spPr bwMode="auto">
          <a:xfrm>
            <a:off x="5958853" y="40958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5" name="Oval 806">
            <a:extLst>
              <a:ext uri="{FF2B5EF4-FFF2-40B4-BE49-F238E27FC236}">
                <a16:creationId xmlns:a16="http://schemas.microsoft.com/office/drawing/2014/main" id="{FDB1E50C-ED8E-452C-9D1C-BB1D8CC35A8A}"/>
              </a:ext>
            </a:extLst>
          </p:cNvPr>
          <p:cNvSpPr>
            <a:spLocks noChangeArrowheads="1"/>
          </p:cNvSpPr>
          <p:nvPr/>
        </p:nvSpPr>
        <p:spPr bwMode="auto">
          <a:xfrm>
            <a:off x="5795023" y="40577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6" name="Oval 806">
            <a:extLst>
              <a:ext uri="{FF2B5EF4-FFF2-40B4-BE49-F238E27FC236}">
                <a16:creationId xmlns:a16="http://schemas.microsoft.com/office/drawing/2014/main" id="{81423734-002A-4EAC-8DE9-5893E167A2AF}"/>
              </a:ext>
            </a:extLst>
          </p:cNvPr>
          <p:cNvSpPr>
            <a:spLocks noChangeArrowheads="1"/>
          </p:cNvSpPr>
          <p:nvPr/>
        </p:nvSpPr>
        <p:spPr bwMode="auto">
          <a:xfrm>
            <a:off x="5947423" y="42101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7" name="Oval 806">
            <a:extLst>
              <a:ext uri="{FF2B5EF4-FFF2-40B4-BE49-F238E27FC236}">
                <a16:creationId xmlns:a16="http://schemas.microsoft.com/office/drawing/2014/main" id="{1A0E7309-0F48-4EA0-B0AC-CB661B644BA7}"/>
              </a:ext>
            </a:extLst>
          </p:cNvPr>
          <p:cNvSpPr>
            <a:spLocks noChangeArrowheads="1"/>
          </p:cNvSpPr>
          <p:nvPr/>
        </p:nvSpPr>
        <p:spPr bwMode="auto">
          <a:xfrm>
            <a:off x="5697233" y="413733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8" name="Oval 806">
            <a:extLst>
              <a:ext uri="{FF2B5EF4-FFF2-40B4-BE49-F238E27FC236}">
                <a16:creationId xmlns:a16="http://schemas.microsoft.com/office/drawing/2014/main" id="{225547BD-2ABA-462D-8F69-4A733505E2FE}"/>
              </a:ext>
            </a:extLst>
          </p:cNvPr>
          <p:cNvSpPr>
            <a:spLocks noChangeArrowheads="1"/>
          </p:cNvSpPr>
          <p:nvPr/>
        </p:nvSpPr>
        <p:spPr bwMode="auto">
          <a:xfrm>
            <a:off x="6002033" y="39910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9" name="Oval 806">
            <a:extLst>
              <a:ext uri="{FF2B5EF4-FFF2-40B4-BE49-F238E27FC236}">
                <a16:creationId xmlns:a16="http://schemas.microsoft.com/office/drawing/2014/main" id="{2215F7A1-7DB6-45AB-BA5C-B692AD0A3961}"/>
              </a:ext>
            </a:extLst>
          </p:cNvPr>
          <p:cNvSpPr>
            <a:spLocks noChangeArrowheads="1"/>
          </p:cNvSpPr>
          <p:nvPr/>
        </p:nvSpPr>
        <p:spPr bwMode="auto">
          <a:xfrm>
            <a:off x="5887733" y="39754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0" name="Oval 806">
            <a:extLst>
              <a:ext uri="{FF2B5EF4-FFF2-40B4-BE49-F238E27FC236}">
                <a16:creationId xmlns:a16="http://schemas.microsoft.com/office/drawing/2014/main" id="{93D3685D-2395-42FF-ABE2-991A3C28218A}"/>
              </a:ext>
            </a:extLst>
          </p:cNvPr>
          <p:cNvSpPr>
            <a:spLocks noChangeArrowheads="1"/>
          </p:cNvSpPr>
          <p:nvPr/>
        </p:nvSpPr>
        <p:spPr bwMode="auto">
          <a:xfrm>
            <a:off x="6040133" y="41278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1" name="Oval 806">
            <a:extLst>
              <a:ext uri="{FF2B5EF4-FFF2-40B4-BE49-F238E27FC236}">
                <a16:creationId xmlns:a16="http://schemas.microsoft.com/office/drawing/2014/main" id="{77D8E2AE-7481-45A1-BF86-E4DEC0130BB9}"/>
              </a:ext>
            </a:extLst>
          </p:cNvPr>
          <p:cNvSpPr>
            <a:spLocks noChangeArrowheads="1"/>
          </p:cNvSpPr>
          <p:nvPr/>
        </p:nvSpPr>
        <p:spPr bwMode="auto">
          <a:xfrm rot="16566001">
            <a:off x="7255288" y="35286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2" name="Oval 806">
            <a:extLst>
              <a:ext uri="{FF2B5EF4-FFF2-40B4-BE49-F238E27FC236}">
                <a16:creationId xmlns:a16="http://schemas.microsoft.com/office/drawing/2014/main" id="{D395D55E-AAEA-47CB-9DD8-7067D0823E1D}"/>
              </a:ext>
            </a:extLst>
          </p:cNvPr>
          <p:cNvSpPr>
            <a:spLocks noChangeArrowheads="1"/>
          </p:cNvSpPr>
          <p:nvPr/>
        </p:nvSpPr>
        <p:spPr bwMode="auto">
          <a:xfrm rot="16566001">
            <a:off x="740768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3" name="Oval 806">
            <a:extLst>
              <a:ext uri="{FF2B5EF4-FFF2-40B4-BE49-F238E27FC236}">
                <a16:creationId xmlns:a16="http://schemas.microsoft.com/office/drawing/2014/main" id="{A237FC98-CAA8-4C9C-993C-A367621A5C5B}"/>
              </a:ext>
            </a:extLst>
          </p:cNvPr>
          <p:cNvSpPr>
            <a:spLocks noChangeArrowheads="1"/>
          </p:cNvSpPr>
          <p:nvPr/>
        </p:nvSpPr>
        <p:spPr bwMode="auto">
          <a:xfrm rot="16566001">
            <a:off x="7091458" y="34905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4" name="Oval 806">
            <a:extLst>
              <a:ext uri="{FF2B5EF4-FFF2-40B4-BE49-F238E27FC236}">
                <a16:creationId xmlns:a16="http://schemas.microsoft.com/office/drawing/2014/main" id="{657E7D2F-DAEC-48B4-B59A-50E20FD4C547}"/>
              </a:ext>
            </a:extLst>
          </p:cNvPr>
          <p:cNvSpPr>
            <a:spLocks noChangeArrowheads="1"/>
          </p:cNvSpPr>
          <p:nvPr/>
        </p:nvSpPr>
        <p:spPr bwMode="auto">
          <a:xfrm rot="16566001">
            <a:off x="7243858" y="36429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5" name="Oval 806">
            <a:extLst>
              <a:ext uri="{FF2B5EF4-FFF2-40B4-BE49-F238E27FC236}">
                <a16:creationId xmlns:a16="http://schemas.microsoft.com/office/drawing/2014/main" id="{690D524D-3219-455C-84BB-756DD81F2B82}"/>
              </a:ext>
            </a:extLst>
          </p:cNvPr>
          <p:cNvSpPr>
            <a:spLocks noChangeArrowheads="1"/>
          </p:cNvSpPr>
          <p:nvPr/>
        </p:nvSpPr>
        <p:spPr bwMode="auto">
          <a:xfrm rot="16566001">
            <a:off x="6993668" y="35700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6" name="Oval 806">
            <a:extLst>
              <a:ext uri="{FF2B5EF4-FFF2-40B4-BE49-F238E27FC236}">
                <a16:creationId xmlns:a16="http://schemas.microsoft.com/office/drawing/2014/main" id="{A9A4A797-3AEB-46FC-B47B-82868BA96E89}"/>
              </a:ext>
            </a:extLst>
          </p:cNvPr>
          <p:cNvSpPr>
            <a:spLocks noChangeArrowheads="1"/>
          </p:cNvSpPr>
          <p:nvPr/>
        </p:nvSpPr>
        <p:spPr bwMode="auto">
          <a:xfrm rot="16566001">
            <a:off x="7146068" y="37224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7" name="Oval 806">
            <a:extLst>
              <a:ext uri="{FF2B5EF4-FFF2-40B4-BE49-F238E27FC236}">
                <a16:creationId xmlns:a16="http://schemas.microsoft.com/office/drawing/2014/main" id="{0E8A4E4B-15BF-4EDC-BFB1-03321649E007}"/>
              </a:ext>
            </a:extLst>
          </p:cNvPr>
          <p:cNvSpPr>
            <a:spLocks noChangeArrowheads="1"/>
          </p:cNvSpPr>
          <p:nvPr/>
        </p:nvSpPr>
        <p:spPr bwMode="auto">
          <a:xfrm rot="16566001">
            <a:off x="7298468" y="34237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8" name="Oval 806">
            <a:extLst>
              <a:ext uri="{FF2B5EF4-FFF2-40B4-BE49-F238E27FC236}">
                <a16:creationId xmlns:a16="http://schemas.microsoft.com/office/drawing/2014/main" id="{4FD92C32-300E-4D3F-A419-13832375E6BF}"/>
              </a:ext>
            </a:extLst>
          </p:cNvPr>
          <p:cNvSpPr>
            <a:spLocks noChangeArrowheads="1"/>
          </p:cNvSpPr>
          <p:nvPr/>
        </p:nvSpPr>
        <p:spPr bwMode="auto">
          <a:xfrm rot="16566001">
            <a:off x="7184168" y="34082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9" name="Oval 806">
            <a:extLst>
              <a:ext uri="{FF2B5EF4-FFF2-40B4-BE49-F238E27FC236}">
                <a16:creationId xmlns:a16="http://schemas.microsoft.com/office/drawing/2014/main" id="{6764EE29-C2C8-409B-B4DE-35C25AD66118}"/>
              </a:ext>
            </a:extLst>
          </p:cNvPr>
          <p:cNvSpPr>
            <a:spLocks noChangeArrowheads="1"/>
          </p:cNvSpPr>
          <p:nvPr/>
        </p:nvSpPr>
        <p:spPr bwMode="auto">
          <a:xfrm rot="16566001">
            <a:off x="7336568" y="35606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0" name="Oval 806">
            <a:extLst>
              <a:ext uri="{FF2B5EF4-FFF2-40B4-BE49-F238E27FC236}">
                <a16:creationId xmlns:a16="http://schemas.microsoft.com/office/drawing/2014/main" id="{3DED55CB-E986-4FA4-818F-BFF0ECA2A62C}"/>
              </a:ext>
            </a:extLst>
          </p:cNvPr>
          <p:cNvSpPr>
            <a:spLocks noChangeArrowheads="1"/>
          </p:cNvSpPr>
          <p:nvPr/>
        </p:nvSpPr>
        <p:spPr bwMode="auto">
          <a:xfrm rot="16566001">
            <a:off x="7255288" y="37633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1" name="Oval 806">
            <a:extLst>
              <a:ext uri="{FF2B5EF4-FFF2-40B4-BE49-F238E27FC236}">
                <a16:creationId xmlns:a16="http://schemas.microsoft.com/office/drawing/2014/main" id="{168ED33B-2698-4BA3-9AB9-D7D29554CAC1}"/>
              </a:ext>
            </a:extLst>
          </p:cNvPr>
          <p:cNvSpPr>
            <a:spLocks noChangeArrowheads="1"/>
          </p:cNvSpPr>
          <p:nvPr/>
        </p:nvSpPr>
        <p:spPr bwMode="auto">
          <a:xfrm rot="16566001">
            <a:off x="7407688" y="39157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2" name="Oval 806">
            <a:extLst>
              <a:ext uri="{FF2B5EF4-FFF2-40B4-BE49-F238E27FC236}">
                <a16:creationId xmlns:a16="http://schemas.microsoft.com/office/drawing/2014/main" id="{B2598F11-0F8D-489C-9F03-995185A1F597}"/>
              </a:ext>
            </a:extLst>
          </p:cNvPr>
          <p:cNvSpPr>
            <a:spLocks noChangeArrowheads="1"/>
          </p:cNvSpPr>
          <p:nvPr/>
        </p:nvSpPr>
        <p:spPr bwMode="auto">
          <a:xfrm rot="16566001">
            <a:off x="7091458" y="37252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3" name="Oval 806">
            <a:extLst>
              <a:ext uri="{FF2B5EF4-FFF2-40B4-BE49-F238E27FC236}">
                <a16:creationId xmlns:a16="http://schemas.microsoft.com/office/drawing/2014/main" id="{AC0B4CAC-5988-46C3-AD25-DE37D6D2C0BE}"/>
              </a:ext>
            </a:extLst>
          </p:cNvPr>
          <p:cNvSpPr>
            <a:spLocks noChangeArrowheads="1"/>
          </p:cNvSpPr>
          <p:nvPr/>
        </p:nvSpPr>
        <p:spPr bwMode="auto">
          <a:xfrm rot="16566001">
            <a:off x="7243858" y="38776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4" name="Oval 806">
            <a:extLst>
              <a:ext uri="{FF2B5EF4-FFF2-40B4-BE49-F238E27FC236}">
                <a16:creationId xmlns:a16="http://schemas.microsoft.com/office/drawing/2014/main" id="{7741ED50-CA61-4D90-9EFF-7E645F229A5B}"/>
              </a:ext>
            </a:extLst>
          </p:cNvPr>
          <p:cNvSpPr>
            <a:spLocks noChangeArrowheads="1"/>
          </p:cNvSpPr>
          <p:nvPr/>
        </p:nvSpPr>
        <p:spPr bwMode="auto">
          <a:xfrm rot="16566001">
            <a:off x="6993668" y="38047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5" name="Oval 806">
            <a:extLst>
              <a:ext uri="{FF2B5EF4-FFF2-40B4-BE49-F238E27FC236}">
                <a16:creationId xmlns:a16="http://schemas.microsoft.com/office/drawing/2014/main" id="{024ACA2A-C17F-45C0-9CCE-69EEC8ECD1EC}"/>
              </a:ext>
            </a:extLst>
          </p:cNvPr>
          <p:cNvSpPr>
            <a:spLocks noChangeArrowheads="1"/>
          </p:cNvSpPr>
          <p:nvPr/>
        </p:nvSpPr>
        <p:spPr bwMode="auto">
          <a:xfrm rot="16566001">
            <a:off x="7146068" y="39571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6" name="Oval 806">
            <a:extLst>
              <a:ext uri="{FF2B5EF4-FFF2-40B4-BE49-F238E27FC236}">
                <a16:creationId xmlns:a16="http://schemas.microsoft.com/office/drawing/2014/main" id="{5D0C5C40-B0F8-4A79-85A9-E3FD64D22C80}"/>
              </a:ext>
            </a:extLst>
          </p:cNvPr>
          <p:cNvSpPr>
            <a:spLocks noChangeArrowheads="1"/>
          </p:cNvSpPr>
          <p:nvPr/>
        </p:nvSpPr>
        <p:spPr bwMode="auto">
          <a:xfrm rot="16566001">
            <a:off x="7298468" y="365843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7" name="Oval 806">
            <a:extLst>
              <a:ext uri="{FF2B5EF4-FFF2-40B4-BE49-F238E27FC236}">
                <a16:creationId xmlns:a16="http://schemas.microsoft.com/office/drawing/2014/main" id="{648FD2FA-1BB9-488C-9207-63ACFBCC8CE1}"/>
              </a:ext>
            </a:extLst>
          </p:cNvPr>
          <p:cNvSpPr>
            <a:spLocks noChangeArrowheads="1"/>
          </p:cNvSpPr>
          <p:nvPr/>
        </p:nvSpPr>
        <p:spPr bwMode="auto">
          <a:xfrm rot="16566001">
            <a:off x="7184168" y="36429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8" name="Oval 806">
            <a:extLst>
              <a:ext uri="{FF2B5EF4-FFF2-40B4-BE49-F238E27FC236}">
                <a16:creationId xmlns:a16="http://schemas.microsoft.com/office/drawing/2014/main" id="{5CD6EADA-3E77-498C-B9CD-4135E6131317}"/>
              </a:ext>
            </a:extLst>
          </p:cNvPr>
          <p:cNvSpPr>
            <a:spLocks noChangeArrowheads="1"/>
          </p:cNvSpPr>
          <p:nvPr/>
        </p:nvSpPr>
        <p:spPr bwMode="auto">
          <a:xfrm rot="16566001">
            <a:off x="7336568" y="37953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9" name="Oval 806">
            <a:extLst>
              <a:ext uri="{FF2B5EF4-FFF2-40B4-BE49-F238E27FC236}">
                <a16:creationId xmlns:a16="http://schemas.microsoft.com/office/drawing/2014/main" id="{ACE4B56B-F9EA-408B-8957-82698878DCA2}"/>
              </a:ext>
            </a:extLst>
          </p:cNvPr>
          <p:cNvSpPr>
            <a:spLocks noChangeArrowheads="1"/>
          </p:cNvSpPr>
          <p:nvPr/>
        </p:nvSpPr>
        <p:spPr bwMode="auto">
          <a:xfrm rot="16566001">
            <a:off x="6893338" y="35667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0" name="Oval 806">
            <a:extLst>
              <a:ext uri="{FF2B5EF4-FFF2-40B4-BE49-F238E27FC236}">
                <a16:creationId xmlns:a16="http://schemas.microsoft.com/office/drawing/2014/main" id="{94E32C36-007E-40DC-9470-048EB57841D5}"/>
              </a:ext>
            </a:extLst>
          </p:cNvPr>
          <p:cNvSpPr>
            <a:spLocks noChangeArrowheads="1"/>
          </p:cNvSpPr>
          <p:nvPr/>
        </p:nvSpPr>
        <p:spPr bwMode="auto">
          <a:xfrm rot="16566001">
            <a:off x="7045738" y="37191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1" name="Oval 806">
            <a:extLst>
              <a:ext uri="{FF2B5EF4-FFF2-40B4-BE49-F238E27FC236}">
                <a16:creationId xmlns:a16="http://schemas.microsoft.com/office/drawing/2014/main" id="{67EA170E-5714-49F5-BE03-A752A430BAB4}"/>
              </a:ext>
            </a:extLst>
          </p:cNvPr>
          <p:cNvSpPr>
            <a:spLocks noChangeArrowheads="1"/>
          </p:cNvSpPr>
          <p:nvPr/>
        </p:nvSpPr>
        <p:spPr bwMode="auto">
          <a:xfrm rot="16566001">
            <a:off x="6729508" y="35286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2" name="Oval 806">
            <a:extLst>
              <a:ext uri="{FF2B5EF4-FFF2-40B4-BE49-F238E27FC236}">
                <a16:creationId xmlns:a16="http://schemas.microsoft.com/office/drawing/2014/main" id="{1850B4C1-E5F4-4578-B28B-3E82E87C16D6}"/>
              </a:ext>
            </a:extLst>
          </p:cNvPr>
          <p:cNvSpPr>
            <a:spLocks noChangeArrowheads="1"/>
          </p:cNvSpPr>
          <p:nvPr/>
        </p:nvSpPr>
        <p:spPr bwMode="auto">
          <a:xfrm rot="16566001">
            <a:off x="688190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3" name="Oval 806">
            <a:extLst>
              <a:ext uri="{FF2B5EF4-FFF2-40B4-BE49-F238E27FC236}">
                <a16:creationId xmlns:a16="http://schemas.microsoft.com/office/drawing/2014/main" id="{18EF3D87-491F-4922-A9A0-D32BCDB8233A}"/>
              </a:ext>
            </a:extLst>
          </p:cNvPr>
          <p:cNvSpPr>
            <a:spLocks noChangeArrowheads="1"/>
          </p:cNvSpPr>
          <p:nvPr/>
        </p:nvSpPr>
        <p:spPr bwMode="auto">
          <a:xfrm rot="16566001">
            <a:off x="6631718" y="36081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4" name="Oval 806">
            <a:extLst>
              <a:ext uri="{FF2B5EF4-FFF2-40B4-BE49-F238E27FC236}">
                <a16:creationId xmlns:a16="http://schemas.microsoft.com/office/drawing/2014/main" id="{D5586D1D-BCB3-4E57-B780-C3D5B66C24D8}"/>
              </a:ext>
            </a:extLst>
          </p:cNvPr>
          <p:cNvSpPr>
            <a:spLocks noChangeArrowheads="1"/>
          </p:cNvSpPr>
          <p:nvPr/>
        </p:nvSpPr>
        <p:spPr bwMode="auto">
          <a:xfrm rot="16566001">
            <a:off x="6784118" y="37605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5" name="Oval 806">
            <a:extLst>
              <a:ext uri="{FF2B5EF4-FFF2-40B4-BE49-F238E27FC236}">
                <a16:creationId xmlns:a16="http://schemas.microsoft.com/office/drawing/2014/main" id="{DC1A57A5-9348-4552-827A-E8F6289503E4}"/>
              </a:ext>
            </a:extLst>
          </p:cNvPr>
          <p:cNvSpPr>
            <a:spLocks noChangeArrowheads="1"/>
          </p:cNvSpPr>
          <p:nvPr/>
        </p:nvSpPr>
        <p:spPr bwMode="auto">
          <a:xfrm rot="16566001">
            <a:off x="6936518" y="34618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6" name="Oval 806">
            <a:extLst>
              <a:ext uri="{FF2B5EF4-FFF2-40B4-BE49-F238E27FC236}">
                <a16:creationId xmlns:a16="http://schemas.microsoft.com/office/drawing/2014/main" id="{8D694C96-4E57-4A9A-A951-78FD3C042D5B}"/>
              </a:ext>
            </a:extLst>
          </p:cNvPr>
          <p:cNvSpPr>
            <a:spLocks noChangeArrowheads="1"/>
          </p:cNvSpPr>
          <p:nvPr/>
        </p:nvSpPr>
        <p:spPr bwMode="auto">
          <a:xfrm rot="16566001">
            <a:off x="6822218" y="34463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7" name="Oval 806">
            <a:extLst>
              <a:ext uri="{FF2B5EF4-FFF2-40B4-BE49-F238E27FC236}">
                <a16:creationId xmlns:a16="http://schemas.microsoft.com/office/drawing/2014/main" id="{61887B69-040C-4004-8415-423C25BABE26}"/>
              </a:ext>
            </a:extLst>
          </p:cNvPr>
          <p:cNvSpPr>
            <a:spLocks noChangeArrowheads="1"/>
          </p:cNvSpPr>
          <p:nvPr/>
        </p:nvSpPr>
        <p:spPr bwMode="auto">
          <a:xfrm rot="16566001">
            <a:off x="6974618" y="35987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8" name="Oval 806">
            <a:extLst>
              <a:ext uri="{FF2B5EF4-FFF2-40B4-BE49-F238E27FC236}">
                <a16:creationId xmlns:a16="http://schemas.microsoft.com/office/drawing/2014/main" id="{66915DFE-5411-492C-9840-E66886AA471E}"/>
              </a:ext>
            </a:extLst>
          </p:cNvPr>
          <p:cNvSpPr>
            <a:spLocks noChangeArrowheads="1"/>
          </p:cNvSpPr>
          <p:nvPr/>
        </p:nvSpPr>
        <p:spPr bwMode="auto">
          <a:xfrm rot="16566001">
            <a:off x="6893338" y="38014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9" name="Oval 806">
            <a:extLst>
              <a:ext uri="{FF2B5EF4-FFF2-40B4-BE49-F238E27FC236}">
                <a16:creationId xmlns:a16="http://schemas.microsoft.com/office/drawing/2014/main" id="{52588B45-EF46-4AFD-A7BC-D2435E307763}"/>
              </a:ext>
            </a:extLst>
          </p:cNvPr>
          <p:cNvSpPr>
            <a:spLocks noChangeArrowheads="1"/>
          </p:cNvSpPr>
          <p:nvPr/>
        </p:nvSpPr>
        <p:spPr bwMode="auto">
          <a:xfrm rot="16566001">
            <a:off x="6729508" y="37633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0" name="Oval 806">
            <a:extLst>
              <a:ext uri="{FF2B5EF4-FFF2-40B4-BE49-F238E27FC236}">
                <a16:creationId xmlns:a16="http://schemas.microsoft.com/office/drawing/2014/main" id="{AF432C34-DE3D-465C-8E33-61B41F199905}"/>
              </a:ext>
            </a:extLst>
          </p:cNvPr>
          <p:cNvSpPr>
            <a:spLocks noChangeArrowheads="1"/>
          </p:cNvSpPr>
          <p:nvPr/>
        </p:nvSpPr>
        <p:spPr bwMode="auto">
          <a:xfrm rot="16566001">
            <a:off x="6881908" y="39157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1" name="Oval 806">
            <a:extLst>
              <a:ext uri="{FF2B5EF4-FFF2-40B4-BE49-F238E27FC236}">
                <a16:creationId xmlns:a16="http://schemas.microsoft.com/office/drawing/2014/main" id="{43A5E7A9-EBA8-4487-9D51-0EA868C42DD4}"/>
              </a:ext>
            </a:extLst>
          </p:cNvPr>
          <p:cNvSpPr>
            <a:spLocks noChangeArrowheads="1"/>
          </p:cNvSpPr>
          <p:nvPr/>
        </p:nvSpPr>
        <p:spPr bwMode="auto">
          <a:xfrm rot="16566001">
            <a:off x="6631718" y="38428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2" name="Oval 806">
            <a:extLst>
              <a:ext uri="{FF2B5EF4-FFF2-40B4-BE49-F238E27FC236}">
                <a16:creationId xmlns:a16="http://schemas.microsoft.com/office/drawing/2014/main" id="{9315ADAF-DC7F-439C-960D-675803CE05D9}"/>
              </a:ext>
            </a:extLst>
          </p:cNvPr>
          <p:cNvSpPr>
            <a:spLocks noChangeArrowheads="1"/>
          </p:cNvSpPr>
          <p:nvPr/>
        </p:nvSpPr>
        <p:spPr bwMode="auto">
          <a:xfrm rot="16566001">
            <a:off x="6936518" y="369653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3" name="Oval 806">
            <a:extLst>
              <a:ext uri="{FF2B5EF4-FFF2-40B4-BE49-F238E27FC236}">
                <a16:creationId xmlns:a16="http://schemas.microsoft.com/office/drawing/2014/main" id="{8014CC31-85B8-445C-8640-90FFE52D8010}"/>
              </a:ext>
            </a:extLst>
          </p:cNvPr>
          <p:cNvSpPr>
            <a:spLocks noChangeArrowheads="1"/>
          </p:cNvSpPr>
          <p:nvPr/>
        </p:nvSpPr>
        <p:spPr bwMode="auto">
          <a:xfrm rot="16566001">
            <a:off x="682221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4" name="Oval 806">
            <a:extLst>
              <a:ext uri="{FF2B5EF4-FFF2-40B4-BE49-F238E27FC236}">
                <a16:creationId xmlns:a16="http://schemas.microsoft.com/office/drawing/2014/main" id="{57C9166D-F521-4AA4-A033-C3F15B6AFF9F}"/>
              </a:ext>
            </a:extLst>
          </p:cNvPr>
          <p:cNvSpPr>
            <a:spLocks noChangeArrowheads="1"/>
          </p:cNvSpPr>
          <p:nvPr/>
        </p:nvSpPr>
        <p:spPr bwMode="auto">
          <a:xfrm rot="16566001">
            <a:off x="6974618" y="38334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5" name="Oval 806">
            <a:extLst>
              <a:ext uri="{FF2B5EF4-FFF2-40B4-BE49-F238E27FC236}">
                <a16:creationId xmlns:a16="http://schemas.microsoft.com/office/drawing/2014/main" id="{DC183490-E176-4620-9772-04AA55360762}"/>
              </a:ext>
            </a:extLst>
          </p:cNvPr>
          <p:cNvSpPr>
            <a:spLocks noChangeArrowheads="1"/>
          </p:cNvSpPr>
          <p:nvPr/>
        </p:nvSpPr>
        <p:spPr bwMode="auto">
          <a:xfrm rot="16566001">
            <a:off x="6540913" y="37197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6" name="Oval 806">
            <a:extLst>
              <a:ext uri="{FF2B5EF4-FFF2-40B4-BE49-F238E27FC236}">
                <a16:creationId xmlns:a16="http://schemas.microsoft.com/office/drawing/2014/main" id="{F9F14584-01CC-45FE-8610-43A0533168E6}"/>
              </a:ext>
            </a:extLst>
          </p:cNvPr>
          <p:cNvSpPr>
            <a:spLocks noChangeArrowheads="1"/>
          </p:cNvSpPr>
          <p:nvPr/>
        </p:nvSpPr>
        <p:spPr bwMode="auto">
          <a:xfrm rot="16566001">
            <a:off x="6693313" y="38721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7" name="Oval 806">
            <a:extLst>
              <a:ext uri="{FF2B5EF4-FFF2-40B4-BE49-F238E27FC236}">
                <a16:creationId xmlns:a16="http://schemas.microsoft.com/office/drawing/2014/main" id="{E9D674D5-E274-4F5D-99C4-890239801F71}"/>
              </a:ext>
            </a:extLst>
          </p:cNvPr>
          <p:cNvSpPr>
            <a:spLocks noChangeArrowheads="1"/>
          </p:cNvSpPr>
          <p:nvPr/>
        </p:nvSpPr>
        <p:spPr bwMode="auto">
          <a:xfrm rot="16566001">
            <a:off x="6377083" y="36816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8" name="Oval 806">
            <a:extLst>
              <a:ext uri="{FF2B5EF4-FFF2-40B4-BE49-F238E27FC236}">
                <a16:creationId xmlns:a16="http://schemas.microsoft.com/office/drawing/2014/main" id="{2E40E397-9702-43E4-97DA-E32B5584CB23}"/>
              </a:ext>
            </a:extLst>
          </p:cNvPr>
          <p:cNvSpPr>
            <a:spLocks noChangeArrowheads="1"/>
          </p:cNvSpPr>
          <p:nvPr/>
        </p:nvSpPr>
        <p:spPr bwMode="auto">
          <a:xfrm rot="16566001">
            <a:off x="6529483" y="38340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9" name="Oval 806">
            <a:extLst>
              <a:ext uri="{FF2B5EF4-FFF2-40B4-BE49-F238E27FC236}">
                <a16:creationId xmlns:a16="http://schemas.microsoft.com/office/drawing/2014/main" id="{2F7C733F-4685-4F83-A18C-70CECBAE0F01}"/>
              </a:ext>
            </a:extLst>
          </p:cNvPr>
          <p:cNvSpPr>
            <a:spLocks noChangeArrowheads="1"/>
          </p:cNvSpPr>
          <p:nvPr/>
        </p:nvSpPr>
        <p:spPr bwMode="auto">
          <a:xfrm rot="16566001">
            <a:off x="6279293" y="376121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0" name="Oval 806">
            <a:extLst>
              <a:ext uri="{FF2B5EF4-FFF2-40B4-BE49-F238E27FC236}">
                <a16:creationId xmlns:a16="http://schemas.microsoft.com/office/drawing/2014/main" id="{60ECD225-B2F2-45BD-916A-E3DCD9FF418D}"/>
              </a:ext>
            </a:extLst>
          </p:cNvPr>
          <p:cNvSpPr>
            <a:spLocks noChangeArrowheads="1"/>
          </p:cNvSpPr>
          <p:nvPr/>
        </p:nvSpPr>
        <p:spPr bwMode="auto">
          <a:xfrm rot="16566001">
            <a:off x="6431693" y="391361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1" name="Oval 806">
            <a:extLst>
              <a:ext uri="{FF2B5EF4-FFF2-40B4-BE49-F238E27FC236}">
                <a16:creationId xmlns:a16="http://schemas.microsoft.com/office/drawing/2014/main" id="{AEF08CCD-2202-41F8-9FE8-5C690DD9F7E1}"/>
              </a:ext>
            </a:extLst>
          </p:cNvPr>
          <p:cNvSpPr>
            <a:spLocks noChangeArrowheads="1"/>
          </p:cNvSpPr>
          <p:nvPr/>
        </p:nvSpPr>
        <p:spPr bwMode="auto">
          <a:xfrm rot="16566001">
            <a:off x="6584093" y="361490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2" name="Oval 806">
            <a:extLst>
              <a:ext uri="{FF2B5EF4-FFF2-40B4-BE49-F238E27FC236}">
                <a16:creationId xmlns:a16="http://schemas.microsoft.com/office/drawing/2014/main" id="{63F44745-B129-4EE1-AB2D-E1C73CCB4977}"/>
              </a:ext>
            </a:extLst>
          </p:cNvPr>
          <p:cNvSpPr>
            <a:spLocks noChangeArrowheads="1"/>
          </p:cNvSpPr>
          <p:nvPr/>
        </p:nvSpPr>
        <p:spPr bwMode="auto">
          <a:xfrm rot="16566001">
            <a:off x="6469793" y="35993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3" name="Oval 806">
            <a:extLst>
              <a:ext uri="{FF2B5EF4-FFF2-40B4-BE49-F238E27FC236}">
                <a16:creationId xmlns:a16="http://schemas.microsoft.com/office/drawing/2014/main" id="{0265B10B-CB7A-4226-9E11-D177C6D96B9E}"/>
              </a:ext>
            </a:extLst>
          </p:cNvPr>
          <p:cNvSpPr>
            <a:spLocks noChangeArrowheads="1"/>
          </p:cNvSpPr>
          <p:nvPr/>
        </p:nvSpPr>
        <p:spPr bwMode="auto">
          <a:xfrm rot="16566001">
            <a:off x="6622193" y="37517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4" name="Oval 806">
            <a:extLst>
              <a:ext uri="{FF2B5EF4-FFF2-40B4-BE49-F238E27FC236}">
                <a16:creationId xmlns:a16="http://schemas.microsoft.com/office/drawing/2014/main" id="{FCF0E8FC-E79F-4759-959A-D913F723A5E5}"/>
              </a:ext>
            </a:extLst>
          </p:cNvPr>
          <p:cNvSpPr>
            <a:spLocks noChangeArrowheads="1"/>
          </p:cNvSpPr>
          <p:nvPr/>
        </p:nvSpPr>
        <p:spPr bwMode="auto">
          <a:xfrm rot="16566001">
            <a:off x="6540913" y="39544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5" name="Oval 806">
            <a:extLst>
              <a:ext uri="{FF2B5EF4-FFF2-40B4-BE49-F238E27FC236}">
                <a16:creationId xmlns:a16="http://schemas.microsoft.com/office/drawing/2014/main" id="{623C6DE5-2433-4856-BC0B-71479F96E949}"/>
              </a:ext>
            </a:extLst>
          </p:cNvPr>
          <p:cNvSpPr>
            <a:spLocks noChangeArrowheads="1"/>
          </p:cNvSpPr>
          <p:nvPr/>
        </p:nvSpPr>
        <p:spPr bwMode="auto">
          <a:xfrm rot="16566001">
            <a:off x="6377083" y="39163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6" name="Oval 806">
            <a:extLst>
              <a:ext uri="{FF2B5EF4-FFF2-40B4-BE49-F238E27FC236}">
                <a16:creationId xmlns:a16="http://schemas.microsoft.com/office/drawing/2014/main" id="{6B4D418A-7C60-4B00-BB26-F622CD1F9AFE}"/>
              </a:ext>
            </a:extLst>
          </p:cNvPr>
          <p:cNvSpPr>
            <a:spLocks noChangeArrowheads="1"/>
          </p:cNvSpPr>
          <p:nvPr/>
        </p:nvSpPr>
        <p:spPr bwMode="auto">
          <a:xfrm rot="16566001">
            <a:off x="6529483" y="40687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7" name="Oval 806">
            <a:extLst>
              <a:ext uri="{FF2B5EF4-FFF2-40B4-BE49-F238E27FC236}">
                <a16:creationId xmlns:a16="http://schemas.microsoft.com/office/drawing/2014/main" id="{89B9CC5E-221B-4B30-8CBA-E204EBCFD4A8}"/>
              </a:ext>
            </a:extLst>
          </p:cNvPr>
          <p:cNvSpPr>
            <a:spLocks noChangeArrowheads="1"/>
          </p:cNvSpPr>
          <p:nvPr/>
        </p:nvSpPr>
        <p:spPr bwMode="auto">
          <a:xfrm rot="16566001">
            <a:off x="6279293" y="399590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8" name="Oval 806">
            <a:extLst>
              <a:ext uri="{FF2B5EF4-FFF2-40B4-BE49-F238E27FC236}">
                <a16:creationId xmlns:a16="http://schemas.microsoft.com/office/drawing/2014/main" id="{C8970798-D510-4D18-8EAF-F1D71A214F15}"/>
              </a:ext>
            </a:extLst>
          </p:cNvPr>
          <p:cNvSpPr>
            <a:spLocks noChangeArrowheads="1"/>
          </p:cNvSpPr>
          <p:nvPr/>
        </p:nvSpPr>
        <p:spPr bwMode="auto">
          <a:xfrm rot="16566001">
            <a:off x="6584093" y="384960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9" name="Oval 806">
            <a:extLst>
              <a:ext uri="{FF2B5EF4-FFF2-40B4-BE49-F238E27FC236}">
                <a16:creationId xmlns:a16="http://schemas.microsoft.com/office/drawing/2014/main" id="{62394F3B-ED91-4F15-B1B7-C092F1372852}"/>
              </a:ext>
            </a:extLst>
          </p:cNvPr>
          <p:cNvSpPr>
            <a:spLocks noChangeArrowheads="1"/>
          </p:cNvSpPr>
          <p:nvPr/>
        </p:nvSpPr>
        <p:spPr bwMode="auto">
          <a:xfrm rot="16566001">
            <a:off x="6469793" y="38340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0" name="Oval 806">
            <a:extLst>
              <a:ext uri="{FF2B5EF4-FFF2-40B4-BE49-F238E27FC236}">
                <a16:creationId xmlns:a16="http://schemas.microsoft.com/office/drawing/2014/main" id="{BD850303-8B48-4D53-8151-D31A61E269CF}"/>
              </a:ext>
            </a:extLst>
          </p:cNvPr>
          <p:cNvSpPr>
            <a:spLocks noChangeArrowheads="1"/>
          </p:cNvSpPr>
          <p:nvPr/>
        </p:nvSpPr>
        <p:spPr bwMode="auto">
          <a:xfrm rot="16566001">
            <a:off x="6622193" y="39864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1" name="Oval 806">
            <a:extLst>
              <a:ext uri="{FF2B5EF4-FFF2-40B4-BE49-F238E27FC236}">
                <a16:creationId xmlns:a16="http://schemas.microsoft.com/office/drawing/2014/main" id="{FD5A0186-5843-41A2-8C66-5BDB05E9CD25}"/>
              </a:ext>
            </a:extLst>
          </p:cNvPr>
          <p:cNvSpPr>
            <a:spLocks noChangeArrowheads="1"/>
          </p:cNvSpPr>
          <p:nvPr/>
        </p:nvSpPr>
        <p:spPr bwMode="auto">
          <a:xfrm rot="16566001">
            <a:off x="6693313" y="33282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2" name="Oval 806">
            <a:extLst>
              <a:ext uri="{FF2B5EF4-FFF2-40B4-BE49-F238E27FC236}">
                <a16:creationId xmlns:a16="http://schemas.microsoft.com/office/drawing/2014/main" id="{950D7D3E-D2E2-4DDE-AD46-E706E76532AD}"/>
              </a:ext>
            </a:extLst>
          </p:cNvPr>
          <p:cNvSpPr>
            <a:spLocks noChangeArrowheads="1"/>
          </p:cNvSpPr>
          <p:nvPr/>
        </p:nvSpPr>
        <p:spPr bwMode="auto">
          <a:xfrm rot="16566001">
            <a:off x="6845713" y="34806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3" name="Oval 806">
            <a:extLst>
              <a:ext uri="{FF2B5EF4-FFF2-40B4-BE49-F238E27FC236}">
                <a16:creationId xmlns:a16="http://schemas.microsoft.com/office/drawing/2014/main" id="{CC96F8DB-433E-4948-B44C-3E9A25393B7C}"/>
              </a:ext>
            </a:extLst>
          </p:cNvPr>
          <p:cNvSpPr>
            <a:spLocks noChangeArrowheads="1"/>
          </p:cNvSpPr>
          <p:nvPr/>
        </p:nvSpPr>
        <p:spPr bwMode="auto">
          <a:xfrm rot="16566001">
            <a:off x="6681883" y="40896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4" name="Oval 806">
            <a:extLst>
              <a:ext uri="{FF2B5EF4-FFF2-40B4-BE49-F238E27FC236}">
                <a16:creationId xmlns:a16="http://schemas.microsoft.com/office/drawing/2014/main" id="{7CB26E54-B8B9-4539-B9EC-BEADE27E106F}"/>
              </a:ext>
            </a:extLst>
          </p:cNvPr>
          <p:cNvSpPr>
            <a:spLocks noChangeArrowheads="1"/>
          </p:cNvSpPr>
          <p:nvPr/>
        </p:nvSpPr>
        <p:spPr bwMode="auto">
          <a:xfrm rot="16566001">
            <a:off x="6681883" y="34425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5" name="Oval 806">
            <a:extLst>
              <a:ext uri="{FF2B5EF4-FFF2-40B4-BE49-F238E27FC236}">
                <a16:creationId xmlns:a16="http://schemas.microsoft.com/office/drawing/2014/main" id="{ACFCDA8E-DF3D-400F-AC71-5330352CFFC7}"/>
              </a:ext>
            </a:extLst>
          </p:cNvPr>
          <p:cNvSpPr>
            <a:spLocks noChangeArrowheads="1"/>
          </p:cNvSpPr>
          <p:nvPr/>
        </p:nvSpPr>
        <p:spPr bwMode="auto">
          <a:xfrm rot="16566001">
            <a:off x="6431693" y="33696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6" name="Oval 806">
            <a:extLst>
              <a:ext uri="{FF2B5EF4-FFF2-40B4-BE49-F238E27FC236}">
                <a16:creationId xmlns:a16="http://schemas.microsoft.com/office/drawing/2014/main" id="{88FCF0A3-2FB7-467A-8F46-31C3DB0E9D44}"/>
              </a:ext>
            </a:extLst>
          </p:cNvPr>
          <p:cNvSpPr>
            <a:spLocks noChangeArrowheads="1"/>
          </p:cNvSpPr>
          <p:nvPr/>
        </p:nvSpPr>
        <p:spPr bwMode="auto">
          <a:xfrm rot="16566001">
            <a:off x="6584093" y="35220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7" name="Oval 806">
            <a:extLst>
              <a:ext uri="{FF2B5EF4-FFF2-40B4-BE49-F238E27FC236}">
                <a16:creationId xmlns:a16="http://schemas.microsoft.com/office/drawing/2014/main" id="{5EB0B860-63AA-487F-ABEA-70659508A976}"/>
              </a:ext>
            </a:extLst>
          </p:cNvPr>
          <p:cNvSpPr>
            <a:spLocks noChangeArrowheads="1"/>
          </p:cNvSpPr>
          <p:nvPr/>
        </p:nvSpPr>
        <p:spPr bwMode="auto">
          <a:xfrm rot="16566001">
            <a:off x="6888893" y="4022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8" name="Oval 806">
            <a:extLst>
              <a:ext uri="{FF2B5EF4-FFF2-40B4-BE49-F238E27FC236}">
                <a16:creationId xmlns:a16="http://schemas.microsoft.com/office/drawing/2014/main" id="{81D1DDCC-0BB2-46AF-96C4-5F15540BDA3C}"/>
              </a:ext>
            </a:extLst>
          </p:cNvPr>
          <p:cNvSpPr>
            <a:spLocks noChangeArrowheads="1"/>
          </p:cNvSpPr>
          <p:nvPr/>
        </p:nvSpPr>
        <p:spPr bwMode="auto">
          <a:xfrm rot="16566001">
            <a:off x="6774593" y="400730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9" name="Oval 806">
            <a:extLst>
              <a:ext uri="{FF2B5EF4-FFF2-40B4-BE49-F238E27FC236}">
                <a16:creationId xmlns:a16="http://schemas.microsoft.com/office/drawing/2014/main" id="{7338DA74-655F-47AE-89DF-746438F83C49}"/>
              </a:ext>
            </a:extLst>
          </p:cNvPr>
          <p:cNvSpPr>
            <a:spLocks noChangeArrowheads="1"/>
          </p:cNvSpPr>
          <p:nvPr/>
        </p:nvSpPr>
        <p:spPr bwMode="auto">
          <a:xfrm rot="16566001">
            <a:off x="6774593" y="33602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0" name="Oval 806">
            <a:extLst>
              <a:ext uri="{FF2B5EF4-FFF2-40B4-BE49-F238E27FC236}">
                <a16:creationId xmlns:a16="http://schemas.microsoft.com/office/drawing/2014/main" id="{E9CEC6FF-BF73-463C-8A90-2A7369A3F768}"/>
              </a:ext>
            </a:extLst>
          </p:cNvPr>
          <p:cNvSpPr>
            <a:spLocks noChangeArrowheads="1"/>
          </p:cNvSpPr>
          <p:nvPr/>
        </p:nvSpPr>
        <p:spPr bwMode="auto">
          <a:xfrm rot="16566001">
            <a:off x="6693313" y="35629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1" name="Oval 806">
            <a:extLst>
              <a:ext uri="{FF2B5EF4-FFF2-40B4-BE49-F238E27FC236}">
                <a16:creationId xmlns:a16="http://schemas.microsoft.com/office/drawing/2014/main" id="{5E28FDC3-95DC-49E2-AB15-FBD2C60517FF}"/>
              </a:ext>
            </a:extLst>
          </p:cNvPr>
          <p:cNvSpPr>
            <a:spLocks noChangeArrowheads="1"/>
          </p:cNvSpPr>
          <p:nvPr/>
        </p:nvSpPr>
        <p:spPr bwMode="auto">
          <a:xfrm rot="16566001">
            <a:off x="6529483" y="35248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2" name="Oval 806">
            <a:extLst>
              <a:ext uri="{FF2B5EF4-FFF2-40B4-BE49-F238E27FC236}">
                <a16:creationId xmlns:a16="http://schemas.microsoft.com/office/drawing/2014/main" id="{35BD33C0-7A2C-4E23-8BF4-725E17550844}"/>
              </a:ext>
            </a:extLst>
          </p:cNvPr>
          <p:cNvSpPr>
            <a:spLocks noChangeArrowheads="1"/>
          </p:cNvSpPr>
          <p:nvPr/>
        </p:nvSpPr>
        <p:spPr bwMode="auto">
          <a:xfrm rot="16566001">
            <a:off x="6681883" y="36772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3" name="Oval 806">
            <a:extLst>
              <a:ext uri="{FF2B5EF4-FFF2-40B4-BE49-F238E27FC236}">
                <a16:creationId xmlns:a16="http://schemas.microsoft.com/office/drawing/2014/main" id="{B557F7DF-672A-4DF8-96E0-4D120450BEED}"/>
              </a:ext>
            </a:extLst>
          </p:cNvPr>
          <p:cNvSpPr>
            <a:spLocks noChangeArrowheads="1"/>
          </p:cNvSpPr>
          <p:nvPr/>
        </p:nvSpPr>
        <p:spPr bwMode="auto">
          <a:xfrm rot="16566001">
            <a:off x="6431693" y="36043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4" name="Oval 806">
            <a:extLst>
              <a:ext uri="{FF2B5EF4-FFF2-40B4-BE49-F238E27FC236}">
                <a16:creationId xmlns:a16="http://schemas.microsoft.com/office/drawing/2014/main" id="{415E73CD-017E-406E-B320-81D0EF686F49}"/>
              </a:ext>
            </a:extLst>
          </p:cNvPr>
          <p:cNvSpPr>
            <a:spLocks noChangeArrowheads="1"/>
          </p:cNvSpPr>
          <p:nvPr/>
        </p:nvSpPr>
        <p:spPr bwMode="auto">
          <a:xfrm rot="16566001">
            <a:off x="6736493" y="34580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5" name="Oval 806">
            <a:extLst>
              <a:ext uri="{FF2B5EF4-FFF2-40B4-BE49-F238E27FC236}">
                <a16:creationId xmlns:a16="http://schemas.microsoft.com/office/drawing/2014/main" id="{A1A9D437-AFFC-4296-86A8-E39972874594}"/>
              </a:ext>
            </a:extLst>
          </p:cNvPr>
          <p:cNvSpPr>
            <a:spLocks noChangeArrowheads="1"/>
          </p:cNvSpPr>
          <p:nvPr/>
        </p:nvSpPr>
        <p:spPr bwMode="auto">
          <a:xfrm rot="16566001">
            <a:off x="6622193" y="34425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6" name="Oval 806">
            <a:extLst>
              <a:ext uri="{FF2B5EF4-FFF2-40B4-BE49-F238E27FC236}">
                <a16:creationId xmlns:a16="http://schemas.microsoft.com/office/drawing/2014/main" id="{11C8AF0B-C6A4-434D-AB4F-1E093A0736B0}"/>
              </a:ext>
            </a:extLst>
          </p:cNvPr>
          <p:cNvSpPr>
            <a:spLocks noChangeArrowheads="1"/>
          </p:cNvSpPr>
          <p:nvPr/>
        </p:nvSpPr>
        <p:spPr bwMode="auto">
          <a:xfrm rot="16566001">
            <a:off x="6774593" y="35949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7" name="Oval 806">
            <a:extLst>
              <a:ext uri="{FF2B5EF4-FFF2-40B4-BE49-F238E27FC236}">
                <a16:creationId xmlns:a16="http://schemas.microsoft.com/office/drawing/2014/main" id="{EAEB50EC-B63A-4CE2-9517-16A7FC62F700}"/>
              </a:ext>
            </a:extLst>
          </p:cNvPr>
          <p:cNvSpPr>
            <a:spLocks noChangeArrowheads="1"/>
          </p:cNvSpPr>
          <p:nvPr/>
        </p:nvSpPr>
        <p:spPr bwMode="auto">
          <a:xfrm rot="16566001">
            <a:off x="6274531" y="36330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8" name="Oval 806">
            <a:extLst>
              <a:ext uri="{FF2B5EF4-FFF2-40B4-BE49-F238E27FC236}">
                <a16:creationId xmlns:a16="http://schemas.microsoft.com/office/drawing/2014/main" id="{6D808D0E-469B-4F69-AD9A-EAED572B877F}"/>
              </a:ext>
            </a:extLst>
          </p:cNvPr>
          <p:cNvSpPr>
            <a:spLocks noChangeArrowheads="1"/>
          </p:cNvSpPr>
          <p:nvPr/>
        </p:nvSpPr>
        <p:spPr bwMode="auto">
          <a:xfrm rot="16566001">
            <a:off x="6426931" y="37854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9" name="Oval 806">
            <a:extLst>
              <a:ext uri="{FF2B5EF4-FFF2-40B4-BE49-F238E27FC236}">
                <a16:creationId xmlns:a16="http://schemas.microsoft.com/office/drawing/2014/main" id="{3AAC141E-182E-43B9-AF2B-E599466418F7}"/>
              </a:ext>
            </a:extLst>
          </p:cNvPr>
          <p:cNvSpPr>
            <a:spLocks noChangeArrowheads="1"/>
          </p:cNvSpPr>
          <p:nvPr/>
        </p:nvSpPr>
        <p:spPr bwMode="auto">
          <a:xfrm rot="16566001">
            <a:off x="6263101" y="3747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0" name="Oval 806">
            <a:extLst>
              <a:ext uri="{FF2B5EF4-FFF2-40B4-BE49-F238E27FC236}">
                <a16:creationId xmlns:a16="http://schemas.microsoft.com/office/drawing/2014/main" id="{08161929-E5D9-498E-9F18-A5E5D734D65E}"/>
              </a:ext>
            </a:extLst>
          </p:cNvPr>
          <p:cNvSpPr>
            <a:spLocks noChangeArrowheads="1"/>
          </p:cNvSpPr>
          <p:nvPr/>
        </p:nvSpPr>
        <p:spPr bwMode="auto">
          <a:xfrm rot="16566001">
            <a:off x="6317711" y="35281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1" name="Oval 806">
            <a:extLst>
              <a:ext uri="{FF2B5EF4-FFF2-40B4-BE49-F238E27FC236}">
                <a16:creationId xmlns:a16="http://schemas.microsoft.com/office/drawing/2014/main" id="{AC2D5C4E-05FE-44A9-8EC2-CF6DC35CC1F6}"/>
              </a:ext>
            </a:extLst>
          </p:cNvPr>
          <p:cNvSpPr>
            <a:spLocks noChangeArrowheads="1"/>
          </p:cNvSpPr>
          <p:nvPr/>
        </p:nvSpPr>
        <p:spPr bwMode="auto">
          <a:xfrm rot="16566001">
            <a:off x="6203411" y="35126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2" name="Oval 806">
            <a:extLst>
              <a:ext uri="{FF2B5EF4-FFF2-40B4-BE49-F238E27FC236}">
                <a16:creationId xmlns:a16="http://schemas.microsoft.com/office/drawing/2014/main" id="{0A6F73EE-DC2E-4E86-9AAF-E9BA6E56DA98}"/>
              </a:ext>
            </a:extLst>
          </p:cNvPr>
          <p:cNvSpPr>
            <a:spLocks noChangeArrowheads="1"/>
          </p:cNvSpPr>
          <p:nvPr/>
        </p:nvSpPr>
        <p:spPr bwMode="auto">
          <a:xfrm rot="16566001">
            <a:off x="6355811" y="36650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3" name="Oval 806">
            <a:extLst>
              <a:ext uri="{FF2B5EF4-FFF2-40B4-BE49-F238E27FC236}">
                <a16:creationId xmlns:a16="http://schemas.microsoft.com/office/drawing/2014/main" id="{AD0416BE-085B-4326-992A-E308BD027788}"/>
              </a:ext>
            </a:extLst>
          </p:cNvPr>
          <p:cNvSpPr>
            <a:spLocks noChangeArrowheads="1"/>
          </p:cNvSpPr>
          <p:nvPr/>
        </p:nvSpPr>
        <p:spPr bwMode="auto">
          <a:xfrm rot="16566001">
            <a:off x="6274531" y="38677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4" name="Oval 806">
            <a:extLst>
              <a:ext uri="{FF2B5EF4-FFF2-40B4-BE49-F238E27FC236}">
                <a16:creationId xmlns:a16="http://schemas.microsoft.com/office/drawing/2014/main" id="{926382E6-FB63-4205-A4D5-7099621E70CA}"/>
              </a:ext>
            </a:extLst>
          </p:cNvPr>
          <p:cNvSpPr>
            <a:spLocks noChangeArrowheads="1"/>
          </p:cNvSpPr>
          <p:nvPr/>
        </p:nvSpPr>
        <p:spPr bwMode="auto">
          <a:xfrm rot="16566001">
            <a:off x="6263101" y="39820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5" name="Oval 806">
            <a:extLst>
              <a:ext uri="{FF2B5EF4-FFF2-40B4-BE49-F238E27FC236}">
                <a16:creationId xmlns:a16="http://schemas.microsoft.com/office/drawing/2014/main" id="{9B4C8FFA-07C4-4419-A2EE-454AD753F427}"/>
              </a:ext>
            </a:extLst>
          </p:cNvPr>
          <p:cNvSpPr>
            <a:spLocks noChangeArrowheads="1"/>
          </p:cNvSpPr>
          <p:nvPr/>
        </p:nvSpPr>
        <p:spPr bwMode="auto">
          <a:xfrm rot="16566001">
            <a:off x="6317711" y="37628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6" name="Oval 806">
            <a:extLst>
              <a:ext uri="{FF2B5EF4-FFF2-40B4-BE49-F238E27FC236}">
                <a16:creationId xmlns:a16="http://schemas.microsoft.com/office/drawing/2014/main" id="{BC99F0E7-5700-4B36-9B3E-62ECD434E7C9}"/>
              </a:ext>
            </a:extLst>
          </p:cNvPr>
          <p:cNvSpPr>
            <a:spLocks noChangeArrowheads="1"/>
          </p:cNvSpPr>
          <p:nvPr/>
        </p:nvSpPr>
        <p:spPr bwMode="auto">
          <a:xfrm rot="16566001">
            <a:off x="6203411" y="3747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7" name="Oval 806">
            <a:extLst>
              <a:ext uri="{FF2B5EF4-FFF2-40B4-BE49-F238E27FC236}">
                <a16:creationId xmlns:a16="http://schemas.microsoft.com/office/drawing/2014/main" id="{8EFF2765-FFA7-40FD-8129-047EEADEE82A}"/>
              </a:ext>
            </a:extLst>
          </p:cNvPr>
          <p:cNvSpPr>
            <a:spLocks noChangeArrowheads="1"/>
          </p:cNvSpPr>
          <p:nvPr/>
        </p:nvSpPr>
        <p:spPr bwMode="auto">
          <a:xfrm rot="16566001">
            <a:off x="6355811" y="38997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8" name="Oval 806">
            <a:extLst>
              <a:ext uri="{FF2B5EF4-FFF2-40B4-BE49-F238E27FC236}">
                <a16:creationId xmlns:a16="http://schemas.microsoft.com/office/drawing/2014/main" id="{E1AD687D-460E-4D04-BDE9-34456078E9E5}"/>
              </a:ext>
            </a:extLst>
          </p:cNvPr>
          <p:cNvSpPr>
            <a:spLocks noChangeArrowheads="1"/>
          </p:cNvSpPr>
          <p:nvPr/>
        </p:nvSpPr>
        <p:spPr bwMode="auto">
          <a:xfrm rot="16566001">
            <a:off x="6301518" y="3501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9" name="Oval 806">
            <a:extLst>
              <a:ext uri="{FF2B5EF4-FFF2-40B4-BE49-F238E27FC236}">
                <a16:creationId xmlns:a16="http://schemas.microsoft.com/office/drawing/2014/main" id="{1CE45D97-4E70-4B9B-A20B-5A0001668362}"/>
              </a:ext>
            </a:extLst>
          </p:cNvPr>
          <p:cNvSpPr>
            <a:spLocks noChangeArrowheads="1"/>
          </p:cNvSpPr>
          <p:nvPr/>
        </p:nvSpPr>
        <p:spPr bwMode="auto">
          <a:xfrm rot="16566001">
            <a:off x="6453918" y="3653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0" name="Oval 806">
            <a:extLst>
              <a:ext uri="{FF2B5EF4-FFF2-40B4-BE49-F238E27FC236}">
                <a16:creationId xmlns:a16="http://schemas.microsoft.com/office/drawing/2014/main" id="{A7401C07-3417-4D8F-ABD3-22607D36A295}"/>
              </a:ext>
            </a:extLst>
          </p:cNvPr>
          <p:cNvSpPr>
            <a:spLocks noChangeArrowheads="1"/>
          </p:cNvSpPr>
          <p:nvPr/>
        </p:nvSpPr>
        <p:spPr bwMode="auto">
          <a:xfrm rot="16566001">
            <a:off x="6290088" y="3615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1" name="Oval 806">
            <a:extLst>
              <a:ext uri="{FF2B5EF4-FFF2-40B4-BE49-F238E27FC236}">
                <a16:creationId xmlns:a16="http://schemas.microsoft.com/office/drawing/2014/main" id="{0CA7EE39-91A8-482D-9DF0-971A5BA8CC9D}"/>
              </a:ext>
            </a:extLst>
          </p:cNvPr>
          <p:cNvSpPr>
            <a:spLocks noChangeArrowheads="1"/>
          </p:cNvSpPr>
          <p:nvPr/>
        </p:nvSpPr>
        <p:spPr bwMode="auto">
          <a:xfrm rot="16566001">
            <a:off x="6192298" y="36952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2" name="Oval 806">
            <a:extLst>
              <a:ext uri="{FF2B5EF4-FFF2-40B4-BE49-F238E27FC236}">
                <a16:creationId xmlns:a16="http://schemas.microsoft.com/office/drawing/2014/main" id="{BF9130A6-8F18-4ADC-9F02-A51735C5D4CA}"/>
              </a:ext>
            </a:extLst>
          </p:cNvPr>
          <p:cNvSpPr>
            <a:spLocks noChangeArrowheads="1"/>
          </p:cNvSpPr>
          <p:nvPr/>
        </p:nvSpPr>
        <p:spPr bwMode="auto">
          <a:xfrm rot="16566001">
            <a:off x="6344698" y="33965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3" name="Oval 806">
            <a:extLst>
              <a:ext uri="{FF2B5EF4-FFF2-40B4-BE49-F238E27FC236}">
                <a16:creationId xmlns:a16="http://schemas.microsoft.com/office/drawing/2014/main" id="{FC7AAC82-E987-474B-9E45-30C3F4BF7F71}"/>
              </a:ext>
            </a:extLst>
          </p:cNvPr>
          <p:cNvSpPr>
            <a:spLocks noChangeArrowheads="1"/>
          </p:cNvSpPr>
          <p:nvPr/>
        </p:nvSpPr>
        <p:spPr bwMode="auto">
          <a:xfrm rot="16566001">
            <a:off x="6230398" y="33809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4" name="Oval 806">
            <a:extLst>
              <a:ext uri="{FF2B5EF4-FFF2-40B4-BE49-F238E27FC236}">
                <a16:creationId xmlns:a16="http://schemas.microsoft.com/office/drawing/2014/main" id="{CE722212-53F6-4FC6-900B-FEFFAF533A13}"/>
              </a:ext>
            </a:extLst>
          </p:cNvPr>
          <p:cNvSpPr>
            <a:spLocks noChangeArrowheads="1"/>
          </p:cNvSpPr>
          <p:nvPr/>
        </p:nvSpPr>
        <p:spPr bwMode="auto">
          <a:xfrm rot="16566001">
            <a:off x="6382798" y="35333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5" name="Oval 806">
            <a:extLst>
              <a:ext uri="{FF2B5EF4-FFF2-40B4-BE49-F238E27FC236}">
                <a16:creationId xmlns:a16="http://schemas.microsoft.com/office/drawing/2014/main" id="{CD7356AE-64FB-4B2D-8D26-A8C51C33E214}"/>
              </a:ext>
            </a:extLst>
          </p:cNvPr>
          <p:cNvSpPr>
            <a:spLocks noChangeArrowheads="1"/>
          </p:cNvSpPr>
          <p:nvPr/>
        </p:nvSpPr>
        <p:spPr bwMode="auto">
          <a:xfrm rot="16566001">
            <a:off x="6301518" y="37360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6" name="Oval 806">
            <a:extLst>
              <a:ext uri="{FF2B5EF4-FFF2-40B4-BE49-F238E27FC236}">
                <a16:creationId xmlns:a16="http://schemas.microsoft.com/office/drawing/2014/main" id="{FCD6FA71-92D7-4833-B3EB-803FD9DAECCB}"/>
              </a:ext>
            </a:extLst>
          </p:cNvPr>
          <p:cNvSpPr>
            <a:spLocks noChangeArrowheads="1"/>
          </p:cNvSpPr>
          <p:nvPr/>
        </p:nvSpPr>
        <p:spPr bwMode="auto">
          <a:xfrm rot="16566001">
            <a:off x="6290088" y="38503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7" name="Oval 806">
            <a:extLst>
              <a:ext uri="{FF2B5EF4-FFF2-40B4-BE49-F238E27FC236}">
                <a16:creationId xmlns:a16="http://schemas.microsoft.com/office/drawing/2014/main" id="{E54D914C-8C4E-4C00-A067-D63D643B1C54}"/>
              </a:ext>
            </a:extLst>
          </p:cNvPr>
          <p:cNvSpPr>
            <a:spLocks noChangeArrowheads="1"/>
          </p:cNvSpPr>
          <p:nvPr/>
        </p:nvSpPr>
        <p:spPr bwMode="auto">
          <a:xfrm rot="16566001">
            <a:off x="6344698" y="36311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8" name="Oval 806">
            <a:extLst>
              <a:ext uri="{FF2B5EF4-FFF2-40B4-BE49-F238E27FC236}">
                <a16:creationId xmlns:a16="http://schemas.microsoft.com/office/drawing/2014/main" id="{E3E878B4-C744-4408-A5C8-57E742EF7407}"/>
              </a:ext>
            </a:extLst>
          </p:cNvPr>
          <p:cNvSpPr>
            <a:spLocks noChangeArrowheads="1"/>
          </p:cNvSpPr>
          <p:nvPr/>
        </p:nvSpPr>
        <p:spPr bwMode="auto">
          <a:xfrm rot="16566001">
            <a:off x="6230398" y="3615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9" name="Oval 806">
            <a:extLst>
              <a:ext uri="{FF2B5EF4-FFF2-40B4-BE49-F238E27FC236}">
                <a16:creationId xmlns:a16="http://schemas.microsoft.com/office/drawing/2014/main" id="{46C3E220-9185-48AC-ACE5-F557CFB95E30}"/>
              </a:ext>
            </a:extLst>
          </p:cNvPr>
          <p:cNvSpPr>
            <a:spLocks noChangeArrowheads="1"/>
          </p:cNvSpPr>
          <p:nvPr/>
        </p:nvSpPr>
        <p:spPr bwMode="auto">
          <a:xfrm rot="16566001">
            <a:off x="6382798" y="3768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0" name="Oval 806">
            <a:extLst>
              <a:ext uri="{FF2B5EF4-FFF2-40B4-BE49-F238E27FC236}">
                <a16:creationId xmlns:a16="http://schemas.microsoft.com/office/drawing/2014/main" id="{6AEE1227-25EC-46B1-A269-985130181974}"/>
              </a:ext>
            </a:extLst>
          </p:cNvPr>
          <p:cNvSpPr>
            <a:spLocks noChangeArrowheads="1"/>
          </p:cNvSpPr>
          <p:nvPr/>
        </p:nvSpPr>
        <p:spPr bwMode="auto">
          <a:xfrm rot="16566001">
            <a:off x="6234844" y="4128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1" name="Oval 806">
            <a:extLst>
              <a:ext uri="{FF2B5EF4-FFF2-40B4-BE49-F238E27FC236}">
                <a16:creationId xmlns:a16="http://schemas.microsoft.com/office/drawing/2014/main" id="{CC1553D4-92B6-444D-BDDC-B41076BA7891}"/>
              </a:ext>
            </a:extLst>
          </p:cNvPr>
          <p:cNvSpPr>
            <a:spLocks noChangeArrowheads="1"/>
          </p:cNvSpPr>
          <p:nvPr/>
        </p:nvSpPr>
        <p:spPr bwMode="auto">
          <a:xfrm rot="16566001">
            <a:off x="7396258" y="40300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2" name="Oval 806">
            <a:extLst>
              <a:ext uri="{FF2B5EF4-FFF2-40B4-BE49-F238E27FC236}">
                <a16:creationId xmlns:a16="http://schemas.microsoft.com/office/drawing/2014/main" id="{48270867-8B48-4343-873C-D191D46F7D89}"/>
              </a:ext>
            </a:extLst>
          </p:cNvPr>
          <p:cNvSpPr>
            <a:spLocks noChangeArrowheads="1"/>
          </p:cNvSpPr>
          <p:nvPr/>
        </p:nvSpPr>
        <p:spPr bwMode="auto">
          <a:xfrm rot="16566001">
            <a:off x="6455188" y="39947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3" name="Oval 806">
            <a:extLst>
              <a:ext uri="{FF2B5EF4-FFF2-40B4-BE49-F238E27FC236}">
                <a16:creationId xmlns:a16="http://schemas.microsoft.com/office/drawing/2014/main" id="{BD84C705-A1EC-4A57-B675-6EC6D22807EF}"/>
              </a:ext>
            </a:extLst>
          </p:cNvPr>
          <p:cNvSpPr>
            <a:spLocks noChangeArrowheads="1"/>
          </p:cNvSpPr>
          <p:nvPr/>
        </p:nvSpPr>
        <p:spPr bwMode="auto">
          <a:xfrm rot="16566001">
            <a:off x="6607588" y="41471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4" name="Oval 806">
            <a:extLst>
              <a:ext uri="{FF2B5EF4-FFF2-40B4-BE49-F238E27FC236}">
                <a16:creationId xmlns:a16="http://schemas.microsoft.com/office/drawing/2014/main" id="{9DA9D199-62F6-403B-A4F6-E620451D86B3}"/>
              </a:ext>
            </a:extLst>
          </p:cNvPr>
          <p:cNvSpPr>
            <a:spLocks noChangeArrowheads="1"/>
          </p:cNvSpPr>
          <p:nvPr/>
        </p:nvSpPr>
        <p:spPr bwMode="auto">
          <a:xfrm rot="16566001">
            <a:off x="6291358" y="39566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5" name="Oval 806">
            <a:extLst>
              <a:ext uri="{FF2B5EF4-FFF2-40B4-BE49-F238E27FC236}">
                <a16:creationId xmlns:a16="http://schemas.microsoft.com/office/drawing/2014/main" id="{15CFC60F-4790-4231-8103-385AB4E26238}"/>
              </a:ext>
            </a:extLst>
          </p:cNvPr>
          <p:cNvSpPr>
            <a:spLocks noChangeArrowheads="1"/>
          </p:cNvSpPr>
          <p:nvPr/>
        </p:nvSpPr>
        <p:spPr bwMode="auto">
          <a:xfrm rot="16566001">
            <a:off x="6443758" y="41090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6" name="Oval 806">
            <a:extLst>
              <a:ext uri="{FF2B5EF4-FFF2-40B4-BE49-F238E27FC236}">
                <a16:creationId xmlns:a16="http://schemas.microsoft.com/office/drawing/2014/main" id="{7BF08F03-5973-4D1B-BF91-9D96479B4063}"/>
              </a:ext>
            </a:extLst>
          </p:cNvPr>
          <p:cNvSpPr>
            <a:spLocks noChangeArrowheads="1"/>
          </p:cNvSpPr>
          <p:nvPr/>
        </p:nvSpPr>
        <p:spPr bwMode="auto">
          <a:xfrm rot="16566001">
            <a:off x="6193568" y="403619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7" name="Oval 806">
            <a:extLst>
              <a:ext uri="{FF2B5EF4-FFF2-40B4-BE49-F238E27FC236}">
                <a16:creationId xmlns:a16="http://schemas.microsoft.com/office/drawing/2014/main" id="{E95E28B6-87F2-4EF2-B618-9FC5F5EE98D0}"/>
              </a:ext>
            </a:extLst>
          </p:cNvPr>
          <p:cNvSpPr>
            <a:spLocks noChangeArrowheads="1"/>
          </p:cNvSpPr>
          <p:nvPr/>
        </p:nvSpPr>
        <p:spPr bwMode="auto">
          <a:xfrm rot="16566001">
            <a:off x="6345968" y="418859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8" name="Oval 806">
            <a:extLst>
              <a:ext uri="{FF2B5EF4-FFF2-40B4-BE49-F238E27FC236}">
                <a16:creationId xmlns:a16="http://schemas.microsoft.com/office/drawing/2014/main" id="{2AAFBFCF-D1DD-4C78-B10C-67391A1F914D}"/>
              </a:ext>
            </a:extLst>
          </p:cNvPr>
          <p:cNvSpPr>
            <a:spLocks noChangeArrowheads="1"/>
          </p:cNvSpPr>
          <p:nvPr/>
        </p:nvSpPr>
        <p:spPr bwMode="auto">
          <a:xfrm rot="16566001">
            <a:off x="6498368" y="38898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9" name="Oval 806">
            <a:extLst>
              <a:ext uri="{FF2B5EF4-FFF2-40B4-BE49-F238E27FC236}">
                <a16:creationId xmlns:a16="http://schemas.microsoft.com/office/drawing/2014/main" id="{CE25E996-9171-49AC-9EE9-784FC22B3317}"/>
              </a:ext>
            </a:extLst>
          </p:cNvPr>
          <p:cNvSpPr>
            <a:spLocks noChangeArrowheads="1"/>
          </p:cNvSpPr>
          <p:nvPr/>
        </p:nvSpPr>
        <p:spPr bwMode="auto">
          <a:xfrm rot="16566001">
            <a:off x="6384068" y="387436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0" name="Oval 806">
            <a:extLst>
              <a:ext uri="{FF2B5EF4-FFF2-40B4-BE49-F238E27FC236}">
                <a16:creationId xmlns:a16="http://schemas.microsoft.com/office/drawing/2014/main" id="{644BC324-7825-436E-AC22-013CF6C52FEB}"/>
              </a:ext>
            </a:extLst>
          </p:cNvPr>
          <p:cNvSpPr>
            <a:spLocks noChangeArrowheads="1"/>
          </p:cNvSpPr>
          <p:nvPr/>
        </p:nvSpPr>
        <p:spPr bwMode="auto">
          <a:xfrm rot="16566001">
            <a:off x="6536468" y="402676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1" name="Oval 806">
            <a:extLst>
              <a:ext uri="{FF2B5EF4-FFF2-40B4-BE49-F238E27FC236}">
                <a16:creationId xmlns:a16="http://schemas.microsoft.com/office/drawing/2014/main" id="{DBA20BAA-D127-49F8-BECB-EA10163F9354}"/>
              </a:ext>
            </a:extLst>
          </p:cNvPr>
          <p:cNvSpPr>
            <a:spLocks noChangeArrowheads="1"/>
          </p:cNvSpPr>
          <p:nvPr/>
        </p:nvSpPr>
        <p:spPr bwMode="auto">
          <a:xfrm rot="16566001">
            <a:off x="6455188" y="42294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2" name="Oval 806">
            <a:extLst>
              <a:ext uri="{FF2B5EF4-FFF2-40B4-BE49-F238E27FC236}">
                <a16:creationId xmlns:a16="http://schemas.microsoft.com/office/drawing/2014/main" id="{65EAF3C4-BC8A-4069-8193-8B222BA9B1EC}"/>
              </a:ext>
            </a:extLst>
          </p:cNvPr>
          <p:cNvSpPr>
            <a:spLocks noChangeArrowheads="1"/>
          </p:cNvSpPr>
          <p:nvPr/>
        </p:nvSpPr>
        <p:spPr bwMode="auto">
          <a:xfrm rot="16566001">
            <a:off x="6291358" y="41913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3" name="Oval 806">
            <a:extLst>
              <a:ext uri="{FF2B5EF4-FFF2-40B4-BE49-F238E27FC236}">
                <a16:creationId xmlns:a16="http://schemas.microsoft.com/office/drawing/2014/main" id="{ADB76E89-E700-462F-9641-93707627B04E}"/>
              </a:ext>
            </a:extLst>
          </p:cNvPr>
          <p:cNvSpPr>
            <a:spLocks noChangeArrowheads="1"/>
          </p:cNvSpPr>
          <p:nvPr/>
        </p:nvSpPr>
        <p:spPr bwMode="auto">
          <a:xfrm rot="16566001">
            <a:off x="6443758" y="43437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4" name="Oval 806">
            <a:extLst>
              <a:ext uri="{FF2B5EF4-FFF2-40B4-BE49-F238E27FC236}">
                <a16:creationId xmlns:a16="http://schemas.microsoft.com/office/drawing/2014/main" id="{AF81D05E-1030-487D-9245-52A60A15F76A}"/>
              </a:ext>
            </a:extLst>
          </p:cNvPr>
          <p:cNvSpPr>
            <a:spLocks noChangeArrowheads="1"/>
          </p:cNvSpPr>
          <p:nvPr/>
        </p:nvSpPr>
        <p:spPr bwMode="auto">
          <a:xfrm rot="16566001">
            <a:off x="6193568" y="42708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5" name="Oval 806">
            <a:extLst>
              <a:ext uri="{FF2B5EF4-FFF2-40B4-BE49-F238E27FC236}">
                <a16:creationId xmlns:a16="http://schemas.microsoft.com/office/drawing/2014/main" id="{F3519B38-53C7-48D2-A7F7-6444992ED00F}"/>
              </a:ext>
            </a:extLst>
          </p:cNvPr>
          <p:cNvSpPr>
            <a:spLocks noChangeArrowheads="1"/>
          </p:cNvSpPr>
          <p:nvPr/>
        </p:nvSpPr>
        <p:spPr bwMode="auto">
          <a:xfrm rot="16566001">
            <a:off x="6498368" y="41245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6" name="Oval 806">
            <a:extLst>
              <a:ext uri="{FF2B5EF4-FFF2-40B4-BE49-F238E27FC236}">
                <a16:creationId xmlns:a16="http://schemas.microsoft.com/office/drawing/2014/main" id="{4E7D21B8-0541-4B82-AC29-C8D8E7306191}"/>
              </a:ext>
            </a:extLst>
          </p:cNvPr>
          <p:cNvSpPr>
            <a:spLocks noChangeArrowheads="1"/>
          </p:cNvSpPr>
          <p:nvPr/>
        </p:nvSpPr>
        <p:spPr bwMode="auto">
          <a:xfrm rot="16566001">
            <a:off x="6384068" y="41090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7" name="Oval 806">
            <a:extLst>
              <a:ext uri="{FF2B5EF4-FFF2-40B4-BE49-F238E27FC236}">
                <a16:creationId xmlns:a16="http://schemas.microsoft.com/office/drawing/2014/main" id="{5F93B530-B8AD-4C6E-9DA3-811AC977CDD6}"/>
              </a:ext>
            </a:extLst>
          </p:cNvPr>
          <p:cNvSpPr>
            <a:spLocks noChangeArrowheads="1"/>
          </p:cNvSpPr>
          <p:nvPr/>
        </p:nvSpPr>
        <p:spPr bwMode="auto">
          <a:xfrm rot="16566001">
            <a:off x="6536468" y="42614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2" name="Rectángulo 1">
            <a:extLst>
              <a:ext uri="{FF2B5EF4-FFF2-40B4-BE49-F238E27FC236}">
                <a16:creationId xmlns:a16="http://schemas.microsoft.com/office/drawing/2014/main" id="{F5261719-E370-4348-90C0-D9F7F9A79410}"/>
              </a:ext>
            </a:extLst>
          </p:cNvPr>
          <p:cNvSpPr/>
          <p:nvPr/>
        </p:nvSpPr>
        <p:spPr>
          <a:xfrm>
            <a:off x="5162948" y="4142336"/>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4" name="Rectángulo 1513">
            <a:extLst>
              <a:ext uri="{FF2B5EF4-FFF2-40B4-BE49-F238E27FC236}">
                <a16:creationId xmlns:a16="http://schemas.microsoft.com/office/drawing/2014/main" id="{3DDF4B7C-3013-45F3-A9CA-B5F685D3E578}"/>
              </a:ext>
            </a:extLst>
          </p:cNvPr>
          <p:cNvSpPr/>
          <p:nvPr/>
        </p:nvSpPr>
        <p:spPr>
          <a:xfrm>
            <a:off x="5265687" y="4032803"/>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5" name="Rectángulo 1514">
            <a:extLst>
              <a:ext uri="{FF2B5EF4-FFF2-40B4-BE49-F238E27FC236}">
                <a16:creationId xmlns:a16="http://schemas.microsoft.com/office/drawing/2014/main" id="{77BED8B2-7168-4C38-A668-37DB01AF441D}"/>
              </a:ext>
            </a:extLst>
          </p:cNvPr>
          <p:cNvSpPr/>
          <p:nvPr/>
        </p:nvSpPr>
        <p:spPr>
          <a:xfrm>
            <a:off x="5278364" y="4122969"/>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6" name="Rectángulo 1515">
            <a:extLst>
              <a:ext uri="{FF2B5EF4-FFF2-40B4-BE49-F238E27FC236}">
                <a16:creationId xmlns:a16="http://schemas.microsoft.com/office/drawing/2014/main" id="{217333D7-2B67-499F-BE4E-F0158C71C5CA}"/>
              </a:ext>
            </a:extLst>
          </p:cNvPr>
          <p:cNvSpPr/>
          <p:nvPr/>
        </p:nvSpPr>
        <p:spPr>
          <a:xfrm>
            <a:off x="5436929" y="4160732"/>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7" name="Rectángulo 1516">
            <a:extLst>
              <a:ext uri="{FF2B5EF4-FFF2-40B4-BE49-F238E27FC236}">
                <a16:creationId xmlns:a16="http://schemas.microsoft.com/office/drawing/2014/main" id="{F026E16C-EB66-4397-A0E5-ED160254DD9B}"/>
              </a:ext>
            </a:extLst>
          </p:cNvPr>
          <p:cNvSpPr/>
          <p:nvPr/>
        </p:nvSpPr>
        <p:spPr>
          <a:xfrm>
            <a:off x="5280079" y="4256980"/>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8" name="Rectángulo 1517">
            <a:extLst>
              <a:ext uri="{FF2B5EF4-FFF2-40B4-BE49-F238E27FC236}">
                <a16:creationId xmlns:a16="http://schemas.microsoft.com/office/drawing/2014/main" id="{C6DF5A29-DECE-43F6-8120-9526E54D44C0}"/>
              </a:ext>
            </a:extLst>
          </p:cNvPr>
          <p:cNvSpPr/>
          <p:nvPr/>
        </p:nvSpPr>
        <p:spPr>
          <a:xfrm>
            <a:off x="5376530" y="4156534"/>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9" name="Rectángulo 1518">
            <a:extLst>
              <a:ext uri="{FF2B5EF4-FFF2-40B4-BE49-F238E27FC236}">
                <a16:creationId xmlns:a16="http://schemas.microsoft.com/office/drawing/2014/main" id="{090931E0-8E42-4D82-A474-43705843361E}"/>
              </a:ext>
            </a:extLst>
          </p:cNvPr>
          <p:cNvSpPr/>
          <p:nvPr/>
        </p:nvSpPr>
        <p:spPr>
          <a:xfrm>
            <a:off x="5479269" y="4047001"/>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0" name="Rectángulo 1519">
            <a:extLst>
              <a:ext uri="{FF2B5EF4-FFF2-40B4-BE49-F238E27FC236}">
                <a16:creationId xmlns:a16="http://schemas.microsoft.com/office/drawing/2014/main" id="{B667AB75-B7D8-4988-82AC-D029BA977835}"/>
              </a:ext>
            </a:extLst>
          </p:cNvPr>
          <p:cNvSpPr/>
          <p:nvPr/>
        </p:nvSpPr>
        <p:spPr>
          <a:xfrm>
            <a:off x="5491946" y="4137167"/>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1" name="Rectángulo 1520">
            <a:extLst>
              <a:ext uri="{FF2B5EF4-FFF2-40B4-BE49-F238E27FC236}">
                <a16:creationId xmlns:a16="http://schemas.microsoft.com/office/drawing/2014/main" id="{6018C8E2-614F-4AB4-9988-EBEB7746834C}"/>
              </a:ext>
            </a:extLst>
          </p:cNvPr>
          <p:cNvSpPr/>
          <p:nvPr/>
        </p:nvSpPr>
        <p:spPr>
          <a:xfrm>
            <a:off x="5566951" y="435747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2" name="Rectángulo 1521">
            <a:extLst>
              <a:ext uri="{FF2B5EF4-FFF2-40B4-BE49-F238E27FC236}">
                <a16:creationId xmlns:a16="http://schemas.microsoft.com/office/drawing/2014/main" id="{F5166DA2-9C20-4F3D-9B9D-FB484C9C702F}"/>
              </a:ext>
            </a:extLst>
          </p:cNvPr>
          <p:cNvSpPr/>
          <p:nvPr/>
        </p:nvSpPr>
        <p:spPr>
          <a:xfrm>
            <a:off x="5493661" y="427117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3" name="Rectángulo 1522">
            <a:extLst>
              <a:ext uri="{FF2B5EF4-FFF2-40B4-BE49-F238E27FC236}">
                <a16:creationId xmlns:a16="http://schemas.microsoft.com/office/drawing/2014/main" id="{A9BE6EAD-B78A-41D8-8717-10F8BB5D0B9D}"/>
              </a:ext>
            </a:extLst>
          </p:cNvPr>
          <p:cNvSpPr/>
          <p:nvPr/>
        </p:nvSpPr>
        <p:spPr>
          <a:xfrm>
            <a:off x="5622600" y="430788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4" name="Rectángulo 1523">
            <a:extLst>
              <a:ext uri="{FF2B5EF4-FFF2-40B4-BE49-F238E27FC236}">
                <a16:creationId xmlns:a16="http://schemas.microsoft.com/office/drawing/2014/main" id="{012CB56D-56DE-49BF-A89E-1403A988BB4D}"/>
              </a:ext>
            </a:extLst>
          </p:cNvPr>
          <p:cNvSpPr/>
          <p:nvPr/>
        </p:nvSpPr>
        <p:spPr>
          <a:xfrm>
            <a:off x="5675054" y="439126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5" name="Rectángulo 1524">
            <a:extLst>
              <a:ext uri="{FF2B5EF4-FFF2-40B4-BE49-F238E27FC236}">
                <a16:creationId xmlns:a16="http://schemas.microsoft.com/office/drawing/2014/main" id="{CFD0A778-5A3F-48A1-B268-B72E956BA0EA}"/>
              </a:ext>
            </a:extLst>
          </p:cNvPr>
          <p:cNvSpPr/>
          <p:nvPr/>
        </p:nvSpPr>
        <p:spPr>
          <a:xfrm>
            <a:off x="5738016" y="428852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6" name="Rectángulo 1525">
            <a:extLst>
              <a:ext uri="{FF2B5EF4-FFF2-40B4-BE49-F238E27FC236}">
                <a16:creationId xmlns:a16="http://schemas.microsoft.com/office/drawing/2014/main" id="{900C0767-AAD1-4EC2-94B5-E41C4C59C3B7}"/>
              </a:ext>
            </a:extLst>
          </p:cNvPr>
          <p:cNvSpPr/>
          <p:nvPr/>
        </p:nvSpPr>
        <p:spPr>
          <a:xfrm>
            <a:off x="5896581" y="43262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7" name="Rectángulo 1526">
            <a:extLst>
              <a:ext uri="{FF2B5EF4-FFF2-40B4-BE49-F238E27FC236}">
                <a16:creationId xmlns:a16="http://schemas.microsoft.com/office/drawing/2014/main" id="{DD99BA53-FD1A-4940-B423-01421D76EC52}"/>
              </a:ext>
            </a:extLst>
          </p:cNvPr>
          <p:cNvSpPr/>
          <p:nvPr/>
        </p:nvSpPr>
        <p:spPr>
          <a:xfrm>
            <a:off x="5739731" y="442253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8" name="Rectángulo 1527">
            <a:extLst>
              <a:ext uri="{FF2B5EF4-FFF2-40B4-BE49-F238E27FC236}">
                <a16:creationId xmlns:a16="http://schemas.microsoft.com/office/drawing/2014/main" id="{C335236B-574D-4E32-8A74-D7B7CD493206}"/>
              </a:ext>
            </a:extLst>
          </p:cNvPr>
          <p:cNvSpPr/>
          <p:nvPr/>
        </p:nvSpPr>
        <p:spPr>
          <a:xfrm>
            <a:off x="5274354" y="4290784"/>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9" name="Rectángulo 1528">
            <a:extLst>
              <a:ext uri="{FF2B5EF4-FFF2-40B4-BE49-F238E27FC236}">
                <a16:creationId xmlns:a16="http://schemas.microsoft.com/office/drawing/2014/main" id="{F639E5A5-922F-49D3-9995-5749589FB3F2}"/>
              </a:ext>
            </a:extLst>
          </p:cNvPr>
          <p:cNvSpPr/>
          <p:nvPr/>
        </p:nvSpPr>
        <p:spPr>
          <a:xfrm>
            <a:off x="5326808" y="4374162"/>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0" name="Rectángulo 1529">
            <a:extLst>
              <a:ext uri="{FF2B5EF4-FFF2-40B4-BE49-F238E27FC236}">
                <a16:creationId xmlns:a16="http://schemas.microsoft.com/office/drawing/2014/main" id="{7D45E148-F21A-4FF0-9510-1885BCB43EFA}"/>
              </a:ext>
            </a:extLst>
          </p:cNvPr>
          <p:cNvSpPr/>
          <p:nvPr/>
        </p:nvSpPr>
        <p:spPr>
          <a:xfrm>
            <a:off x="5389770" y="4271417"/>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1" name="Rectángulo 1530">
            <a:extLst>
              <a:ext uri="{FF2B5EF4-FFF2-40B4-BE49-F238E27FC236}">
                <a16:creationId xmlns:a16="http://schemas.microsoft.com/office/drawing/2014/main" id="{6A51FEFD-406B-46A9-A72B-8F1A052896A4}"/>
              </a:ext>
            </a:extLst>
          </p:cNvPr>
          <p:cNvSpPr/>
          <p:nvPr/>
        </p:nvSpPr>
        <p:spPr>
          <a:xfrm>
            <a:off x="5548335" y="4309180"/>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2" name="Rectángulo 1531">
            <a:extLst>
              <a:ext uri="{FF2B5EF4-FFF2-40B4-BE49-F238E27FC236}">
                <a16:creationId xmlns:a16="http://schemas.microsoft.com/office/drawing/2014/main" id="{7AC11868-28A9-445E-BB19-42AFC2848751}"/>
              </a:ext>
            </a:extLst>
          </p:cNvPr>
          <p:cNvSpPr/>
          <p:nvPr/>
        </p:nvSpPr>
        <p:spPr>
          <a:xfrm>
            <a:off x="5391485" y="440542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3" name="Rectángulo 1532">
            <a:extLst>
              <a:ext uri="{FF2B5EF4-FFF2-40B4-BE49-F238E27FC236}">
                <a16:creationId xmlns:a16="http://schemas.microsoft.com/office/drawing/2014/main" id="{B1A45BCE-E30C-467E-B29D-419C324260AF}"/>
              </a:ext>
            </a:extLst>
          </p:cNvPr>
          <p:cNvSpPr/>
          <p:nvPr/>
        </p:nvSpPr>
        <p:spPr>
          <a:xfrm>
            <a:off x="5578430" y="430861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4" name="Rectángulo 1533">
            <a:extLst>
              <a:ext uri="{FF2B5EF4-FFF2-40B4-BE49-F238E27FC236}">
                <a16:creationId xmlns:a16="http://schemas.microsoft.com/office/drawing/2014/main" id="{F9585AB1-7FB3-4AD6-B20E-67C0E2E2C8CD}"/>
              </a:ext>
            </a:extLst>
          </p:cNvPr>
          <p:cNvSpPr/>
          <p:nvPr/>
        </p:nvSpPr>
        <p:spPr>
          <a:xfrm>
            <a:off x="5597609" y="438163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5" name="Rectángulo 1534">
            <a:extLst>
              <a:ext uri="{FF2B5EF4-FFF2-40B4-BE49-F238E27FC236}">
                <a16:creationId xmlns:a16="http://schemas.microsoft.com/office/drawing/2014/main" id="{1AE0BC08-0B94-40E9-93EA-D76FF2F19364}"/>
              </a:ext>
            </a:extLst>
          </p:cNvPr>
          <p:cNvSpPr/>
          <p:nvPr/>
        </p:nvSpPr>
        <p:spPr>
          <a:xfrm>
            <a:off x="5610286" y="44717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6" name="Rectángulo 1535">
            <a:extLst>
              <a:ext uri="{FF2B5EF4-FFF2-40B4-BE49-F238E27FC236}">
                <a16:creationId xmlns:a16="http://schemas.microsoft.com/office/drawing/2014/main" id="{571C3A78-4164-4AB4-9292-B8F519E69B19}"/>
              </a:ext>
            </a:extLst>
          </p:cNvPr>
          <p:cNvSpPr/>
          <p:nvPr/>
        </p:nvSpPr>
        <p:spPr>
          <a:xfrm>
            <a:off x="5768851" y="450955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7" name="Rectángulo 1536">
            <a:extLst>
              <a:ext uri="{FF2B5EF4-FFF2-40B4-BE49-F238E27FC236}">
                <a16:creationId xmlns:a16="http://schemas.microsoft.com/office/drawing/2014/main" id="{61194A95-FD15-4DA2-8AFA-9ECB9984BE60}"/>
              </a:ext>
            </a:extLst>
          </p:cNvPr>
          <p:cNvSpPr/>
          <p:nvPr/>
        </p:nvSpPr>
        <p:spPr>
          <a:xfrm>
            <a:off x="5612001" y="460580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8" name="Rectángulo 1537">
            <a:extLst>
              <a:ext uri="{FF2B5EF4-FFF2-40B4-BE49-F238E27FC236}">
                <a16:creationId xmlns:a16="http://schemas.microsoft.com/office/drawing/2014/main" id="{B1D036F6-B753-45A3-9460-7CD6B591708D}"/>
              </a:ext>
            </a:extLst>
          </p:cNvPr>
          <p:cNvSpPr/>
          <p:nvPr/>
        </p:nvSpPr>
        <p:spPr>
          <a:xfrm>
            <a:off x="5719150" y="437832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9" name="Rectángulo 1538">
            <a:extLst>
              <a:ext uri="{FF2B5EF4-FFF2-40B4-BE49-F238E27FC236}">
                <a16:creationId xmlns:a16="http://schemas.microsoft.com/office/drawing/2014/main" id="{E59D7818-8CE9-48CD-BAEA-05A85C95E0E1}"/>
              </a:ext>
            </a:extLst>
          </p:cNvPr>
          <p:cNvSpPr/>
          <p:nvPr/>
        </p:nvSpPr>
        <p:spPr>
          <a:xfrm>
            <a:off x="5821889" y="42687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0" name="Rectángulo 1539">
            <a:extLst>
              <a:ext uri="{FF2B5EF4-FFF2-40B4-BE49-F238E27FC236}">
                <a16:creationId xmlns:a16="http://schemas.microsoft.com/office/drawing/2014/main" id="{C3FC26BC-C3A5-47A9-835D-9E75E92E286C}"/>
              </a:ext>
            </a:extLst>
          </p:cNvPr>
          <p:cNvSpPr/>
          <p:nvPr/>
        </p:nvSpPr>
        <p:spPr>
          <a:xfrm>
            <a:off x="5834566" y="43589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1" name="Rectángulo 1540">
            <a:extLst>
              <a:ext uri="{FF2B5EF4-FFF2-40B4-BE49-F238E27FC236}">
                <a16:creationId xmlns:a16="http://schemas.microsoft.com/office/drawing/2014/main" id="{366B3108-3DC5-4436-AF24-87C5386925FF}"/>
              </a:ext>
            </a:extLst>
          </p:cNvPr>
          <p:cNvSpPr/>
          <p:nvPr/>
        </p:nvSpPr>
        <p:spPr>
          <a:xfrm>
            <a:off x="5993131" y="439672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2" name="Rectángulo 1541">
            <a:extLst>
              <a:ext uri="{FF2B5EF4-FFF2-40B4-BE49-F238E27FC236}">
                <a16:creationId xmlns:a16="http://schemas.microsoft.com/office/drawing/2014/main" id="{1C24E762-CD0B-4403-8FDD-DB79CEBC6C33}"/>
              </a:ext>
            </a:extLst>
          </p:cNvPr>
          <p:cNvSpPr/>
          <p:nvPr/>
        </p:nvSpPr>
        <p:spPr>
          <a:xfrm>
            <a:off x="5886566" y="43000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3" name="Rectángulo 1542">
            <a:extLst>
              <a:ext uri="{FF2B5EF4-FFF2-40B4-BE49-F238E27FC236}">
                <a16:creationId xmlns:a16="http://schemas.microsoft.com/office/drawing/2014/main" id="{6592AAEC-D780-4615-8FC2-04A278DAE46E}"/>
              </a:ext>
            </a:extLst>
          </p:cNvPr>
          <p:cNvSpPr/>
          <p:nvPr/>
        </p:nvSpPr>
        <p:spPr>
          <a:xfrm>
            <a:off x="5932732" y="439252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4" name="Rectángulo 1543">
            <a:extLst>
              <a:ext uri="{FF2B5EF4-FFF2-40B4-BE49-F238E27FC236}">
                <a16:creationId xmlns:a16="http://schemas.microsoft.com/office/drawing/2014/main" id="{368B6911-06AE-4D01-AEE8-027AF6B6566D}"/>
              </a:ext>
            </a:extLst>
          </p:cNvPr>
          <p:cNvSpPr/>
          <p:nvPr/>
        </p:nvSpPr>
        <p:spPr>
          <a:xfrm>
            <a:off x="6035471" y="428299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5" name="Rectángulo 1544">
            <a:extLst>
              <a:ext uri="{FF2B5EF4-FFF2-40B4-BE49-F238E27FC236}">
                <a16:creationId xmlns:a16="http://schemas.microsoft.com/office/drawing/2014/main" id="{4764B832-6637-44CA-B36B-7F21842B7AAE}"/>
              </a:ext>
            </a:extLst>
          </p:cNvPr>
          <p:cNvSpPr/>
          <p:nvPr/>
        </p:nvSpPr>
        <p:spPr>
          <a:xfrm>
            <a:off x="6048148" y="43731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6" name="Rectángulo 1545">
            <a:extLst>
              <a:ext uri="{FF2B5EF4-FFF2-40B4-BE49-F238E27FC236}">
                <a16:creationId xmlns:a16="http://schemas.microsoft.com/office/drawing/2014/main" id="{CB09F212-161F-441E-8B25-FF430675629F}"/>
              </a:ext>
            </a:extLst>
          </p:cNvPr>
          <p:cNvSpPr/>
          <p:nvPr/>
        </p:nvSpPr>
        <p:spPr>
          <a:xfrm>
            <a:off x="6256998" y="42180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7" name="Rectángulo 1546">
            <a:extLst>
              <a:ext uri="{FF2B5EF4-FFF2-40B4-BE49-F238E27FC236}">
                <a16:creationId xmlns:a16="http://schemas.microsoft.com/office/drawing/2014/main" id="{34FA0A3F-0471-453D-AF02-2A16DB37AF15}"/>
              </a:ext>
            </a:extLst>
          </p:cNvPr>
          <p:cNvSpPr/>
          <p:nvPr/>
        </p:nvSpPr>
        <p:spPr>
          <a:xfrm>
            <a:off x="6100148" y="43142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8" name="Rectángulo 1547">
            <a:extLst>
              <a:ext uri="{FF2B5EF4-FFF2-40B4-BE49-F238E27FC236}">
                <a16:creationId xmlns:a16="http://schemas.microsoft.com/office/drawing/2014/main" id="{B503024A-60CC-492C-8383-30075D4F4A74}"/>
              </a:ext>
            </a:extLst>
          </p:cNvPr>
          <p:cNvSpPr/>
          <p:nvPr/>
        </p:nvSpPr>
        <p:spPr>
          <a:xfrm>
            <a:off x="6262362" y="436133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9" name="Rectángulo 1548">
            <a:extLst>
              <a:ext uri="{FF2B5EF4-FFF2-40B4-BE49-F238E27FC236}">
                <a16:creationId xmlns:a16="http://schemas.microsoft.com/office/drawing/2014/main" id="{4937C6F2-9446-4A68-A988-95EB7CA77FCC}"/>
              </a:ext>
            </a:extLst>
          </p:cNvPr>
          <p:cNvSpPr/>
          <p:nvPr/>
        </p:nvSpPr>
        <p:spPr>
          <a:xfrm>
            <a:off x="6365101" y="425180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0" name="Rectángulo 1549">
            <a:extLst>
              <a:ext uri="{FF2B5EF4-FFF2-40B4-BE49-F238E27FC236}">
                <a16:creationId xmlns:a16="http://schemas.microsoft.com/office/drawing/2014/main" id="{53B71E1E-7BC5-4ABC-BFFB-B95C4F26516E}"/>
              </a:ext>
            </a:extLst>
          </p:cNvPr>
          <p:cNvSpPr/>
          <p:nvPr/>
        </p:nvSpPr>
        <p:spPr>
          <a:xfrm>
            <a:off x="6377778" y="43419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1" name="Rectángulo 1550">
            <a:extLst>
              <a:ext uri="{FF2B5EF4-FFF2-40B4-BE49-F238E27FC236}">
                <a16:creationId xmlns:a16="http://schemas.microsoft.com/office/drawing/2014/main" id="{AA7E5597-AA99-4A8E-B805-2A183AAF3D4B}"/>
              </a:ext>
            </a:extLst>
          </p:cNvPr>
          <p:cNvSpPr/>
          <p:nvPr/>
        </p:nvSpPr>
        <p:spPr>
          <a:xfrm>
            <a:off x="6536343" y="43797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2" name="Rectángulo 1551">
            <a:extLst>
              <a:ext uri="{FF2B5EF4-FFF2-40B4-BE49-F238E27FC236}">
                <a16:creationId xmlns:a16="http://schemas.microsoft.com/office/drawing/2014/main" id="{C3CDCD7B-8579-4F35-B654-FB5C4C59E9F1}"/>
              </a:ext>
            </a:extLst>
          </p:cNvPr>
          <p:cNvSpPr/>
          <p:nvPr/>
        </p:nvSpPr>
        <p:spPr>
          <a:xfrm>
            <a:off x="6379493" y="447597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3" name="Rectángulo 1552">
            <a:extLst>
              <a:ext uri="{FF2B5EF4-FFF2-40B4-BE49-F238E27FC236}">
                <a16:creationId xmlns:a16="http://schemas.microsoft.com/office/drawing/2014/main" id="{DB37B83D-7DC5-4976-AAF2-932C127C89EE}"/>
              </a:ext>
            </a:extLst>
          </p:cNvPr>
          <p:cNvSpPr/>
          <p:nvPr/>
        </p:nvSpPr>
        <p:spPr>
          <a:xfrm>
            <a:off x="5830556" y="452677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4" name="Rectángulo 1553">
            <a:extLst>
              <a:ext uri="{FF2B5EF4-FFF2-40B4-BE49-F238E27FC236}">
                <a16:creationId xmlns:a16="http://schemas.microsoft.com/office/drawing/2014/main" id="{74596A0B-9F93-4E50-B3B4-5B4831901712}"/>
              </a:ext>
            </a:extLst>
          </p:cNvPr>
          <p:cNvSpPr/>
          <p:nvPr/>
        </p:nvSpPr>
        <p:spPr>
          <a:xfrm>
            <a:off x="5933295" y="44172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5" name="Rectángulo 1554">
            <a:extLst>
              <a:ext uri="{FF2B5EF4-FFF2-40B4-BE49-F238E27FC236}">
                <a16:creationId xmlns:a16="http://schemas.microsoft.com/office/drawing/2014/main" id="{C4173A7D-253F-48DD-BD99-10EC366E71EF}"/>
              </a:ext>
            </a:extLst>
          </p:cNvPr>
          <p:cNvSpPr/>
          <p:nvPr/>
        </p:nvSpPr>
        <p:spPr>
          <a:xfrm>
            <a:off x="5945972" y="450740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6" name="Rectángulo 1555">
            <a:extLst>
              <a:ext uri="{FF2B5EF4-FFF2-40B4-BE49-F238E27FC236}">
                <a16:creationId xmlns:a16="http://schemas.microsoft.com/office/drawing/2014/main" id="{422577C5-991F-4957-B261-68322C27F05C}"/>
              </a:ext>
            </a:extLst>
          </p:cNvPr>
          <p:cNvSpPr/>
          <p:nvPr/>
        </p:nvSpPr>
        <p:spPr>
          <a:xfrm>
            <a:off x="6104537" y="454516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7" name="Rectángulo 1556">
            <a:extLst>
              <a:ext uri="{FF2B5EF4-FFF2-40B4-BE49-F238E27FC236}">
                <a16:creationId xmlns:a16="http://schemas.microsoft.com/office/drawing/2014/main" id="{1AC19EA0-CADD-4A69-BFA9-180EF4CD1DCB}"/>
              </a:ext>
            </a:extLst>
          </p:cNvPr>
          <p:cNvSpPr/>
          <p:nvPr/>
        </p:nvSpPr>
        <p:spPr>
          <a:xfrm>
            <a:off x="5947687" y="464141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8" name="Rectángulo 1557">
            <a:extLst>
              <a:ext uri="{FF2B5EF4-FFF2-40B4-BE49-F238E27FC236}">
                <a16:creationId xmlns:a16="http://schemas.microsoft.com/office/drawing/2014/main" id="{48DED310-7641-43F6-AF64-3AAF00AA05EC}"/>
              </a:ext>
            </a:extLst>
          </p:cNvPr>
          <p:cNvSpPr/>
          <p:nvPr/>
        </p:nvSpPr>
        <p:spPr>
          <a:xfrm>
            <a:off x="6134632" y="454460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9" name="Rectángulo 1558">
            <a:extLst>
              <a:ext uri="{FF2B5EF4-FFF2-40B4-BE49-F238E27FC236}">
                <a16:creationId xmlns:a16="http://schemas.microsoft.com/office/drawing/2014/main" id="{5099886B-7670-4106-9174-9DB2826E41D3}"/>
              </a:ext>
            </a:extLst>
          </p:cNvPr>
          <p:cNvSpPr/>
          <p:nvPr/>
        </p:nvSpPr>
        <p:spPr>
          <a:xfrm>
            <a:off x="6237371" y="443507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0" name="Rectángulo 1559">
            <a:extLst>
              <a:ext uri="{FF2B5EF4-FFF2-40B4-BE49-F238E27FC236}">
                <a16:creationId xmlns:a16="http://schemas.microsoft.com/office/drawing/2014/main" id="{C84D3162-6BC6-4D53-8CF9-71579C58CD3E}"/>
              </a:ext>
            </a:extLst>
          </p:cNvPr>
          <p:cNvSpPr/>
          <p:nvPr/>
        </p:nvSpPr>
        <p:spPr>
          <a:xfrm>
            <a:off x="6250048" y="45252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1" name="Rectángulo 1560">
            <a:extLst>
              <a:ext uri="{FF2B5EF4-FFF2-40B4-BE49-F238E27FC236}">
                <a16:creationId xmlns:a16="http://schemas.microsoft.com/office/drawing/2014/main" id="{A8675D1C-A220-4C20-BB0C-2D8F4E14C404}"/>
              </a:ext>
            </a:extLst>
          </p:cNvPr>
          <p:cNvSpPr/>
          <p:nvPr/>
        </p:nvSpPr>
        <p:spPr>
          <a:xfrm>
            <a:off x="6408613" y="456300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2" name="Rectángulo 1561">
            <a:extLst>
              <a:ext uri="{FF2B5EF4-FFF2-40B4-BE49-F238E27FC236}">
                <a16:creationId xmlns:a16="http://schemas.microsoft.com/office/drawing/2014/main" id="{E4F69D6C-848D-48DA-A5B7-F575C94665E6}"/>
              </a:ext>
            </a:extLst>
          </p:cNvPr>
          <p:cNvSpPr/>
          <p:nvPr/>
        </p:nvSpPr>
        <p:spPr>
          <a:xfrm>
            <a:off x="6251763" y="465925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3" name="Rectángulo 1562">
            <a:extLst>
              <a:ext uri="{FF2B5EF4-FFF2-40B4-BE49-F238E27FC236}">
                <a16:creationId xmlns:a16="http://schemas.microsoft.com/office/drawing/2014/main" id="{ED3A769C-6B06-40B1-A727-4517B941C2A6}"/>
              </a:ext>
            </a:extLst>
          </p:cNvPr>
          <p:cNvSpPr/>
          <p:nvPr/>
        </p:nvSpPr>
        <p:spPr>
          <a:xfrm>
            <a:off x="5623905" y="461459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4" name="Rectángulo 1563">
            <a:extLst>
              <a:ext uri="{FF2B5EF4-FFF2-40B4-BE49-F238E27FC236}">
                <a16:creationId xmlns:a16="http://schemas.microsoft.com/office/drawing/2014/main" id="{76ED5436-86CE-4422-80A0-8FD2133ED21D}"/>
              </a:ext>
            </a:extLst>
          </p:cNvPr>
          <p:cNvSpPr/>
          <p:nvPr/>
        </p:nvSpPr>
        <p:spPr>
          <a:xfrm>
            <a:off x="5726644" y="450506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5" name="Rectángulo 1564">
            <a:extLst>
              <a:ext uri="{FF2B5EF4-FFF2-40B4-BE49-F238E27FC236}">
                <a16:creationId xmlns:a16="http://schemas.microsoft.com/office/drawing/2014/main" id="{9BC27C0D-3E52-41A8-850F-2BE81FBB2AF9}"/>
              </a:ext>
            </a:extLst>
          </p:cNvPr>
          <p:cNvSpPr/>
          <p:nvPr/>
        </p:nvSpPr>
        <p:spPr>
          <a:xfrm>
            <a:off x="5739321" y="459522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6" name="Rectángulo 1565">
            <a:extLst>
              <a:ext uri="{FF2B5EF4-FFF2-40B4-BE49-F238E27FC236}">
                <a16:creationId xmlns:a16="http://schemas.microsoft.com/office/drawing/2014/main" id="{3CE4EDDC-7CD4-4B7C-A7B1-4633C0365A9E}"/>
              </a:ext>
            </a:extLst>
          </p:cNvPr>
          <p:cNvSpPr/>
          <p:nvPr/>
        </p:nvSpPr>
        <p:spPr>
          <a:xfrm>
            <a:off x="5897886" y="463298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7" name="Rectángulo 1566">
            <a:extLst>
              <a:ext uri="{FF2B5EF4-FFF2-40B4-BE49-F238E27FC236}">
                <a16:creationId xmlns:a16="http://schemas.microsoft.com/office/drawing/2014/main" id="{EA69BC95-AAFD-4254-9BE4-B7825E58307B}"/>
              </a:ext>
            </a:extLst>
          </p:cNvPr>
          <p:cNvSpPr/>
          <p:nvPr/>
        </p:nvSpPr>
        <p:spPr>
          <a:xfrm>
            <a:off x="5741036" y="472923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8" name="Rectángulo 1567">
            <a:extLst>
              <a:ext uri="{FF2B5EF4-FFF2-40B4-BE49-F238E27FC236}">
                <a16:creationId xmlns:a16="http://schemas.microsoft.com/office/drawing/2014/main" id="{E55C7790-708B-4FA9-BEA9-A0149FB72865}"/>
              </a:ext>
            </a:extLst>
          </p:cNvPr>
          <p:cNvSpPr/>
          <p:nvPr/>
        </p:nvSpPr>
        <p:spPr>
          <a:xfrm>
            <a:off x="5837487" y="462879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9" name="Rectángulo 1568">
            <a:extLst>
              <a:ext uri="{FF2B5EF4-FFF2-40B4-BE49-F238E27FC236}">
                <a16:creationId xmlns:a16="http://schemas.microsoft.com/office/drawing/2014/main" id="{DA175E66-D3FB-457F-B30B-E7925FFBD517}"/>
              </a:ext>
            </a:extLst>
          </p:cNvPr>
          <p:cNvSpPr/>
          <p:nvPr/>
        </p:nvSpPr>
        <p:spPr>
          <a:xfrm>
            <a:off x="5940226" y="45192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0" name="Rectángulo 1569">
            <a:extLst>
              <a:ext uri="{FF2B5EF4-FFF2-40B4-BE49-F238E27FC236}">
                <a16:creationId xmlns:a16="http://schemas.microsoft.com/office/drawing/2014/main" id="{F2B66142-8553-4982-A7B6-A0B1CF6C464C}"/>
              </a:ext>
            </a:extLst>
          </p:cNvPr>
          <p:cNvSpPr/>
          <p:nvPr/>
        </p:nvSpPr>
        <p:spPr>
          <a:xfrm>
            <a:off x="5952903" y="460942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1" name="Rectángulo 1570">
            <a:extLst>
              <a:ext uri="{FF2B5EF4-FFF2-40B4-BE49-F238E27FC236}">
                <a16:creationId xmlns:a16="http://schemas.microsoft.com/office/drawing/2014/main" id="{C49C2520-6893-48EB-A77C-866DCF25028D}"/>
              </a:ext>
            </a:extLst>
          </p:cNvPr>
          <p:cNvSpPr/>
          <p:nvPr/>
        </p:nvSpPr>
        <p:spPr>
          <a:xfrm>
            <a:off x="6111468" y="464718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2" name="Rectángulo 1571">
            <a:extLst>
              <a:ext uri="{FF2B5EF4-FFF2-40B4-BE49-F238E27FC236}">
                <a16:creationId xmlns:a16="http://schemas.microsoft.com/office/drawing/2014/main" id="{259F6C13-4857-44AA-A8EE-7677B5FF3C34}"/>
              </a:ext>
            </a:extLst>
          </p:cNvPr>
          <p:cNvSpPr/>
          <p:nvPr/>
        </p:nvSpPr>
        <p:spPr>
          <a:xfrm>
            <a:off x="5954618" y="474343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3" name="Rectángulo 1572">
            <a:extLst>
              <a:ext uri="{FF2B5EF4-FFF2-40B4-BE49-F238E27FC236}">
                <a16:creationId xmlns:a16="http://schemas.microsoft.com/office/drawing/2014/main" id="{778913FA-E637-4F3D-8303-2B2265E8922C}"/>
              </a:ext>
            </a:extLst>
          </p:cNvPr>
          <p:cNvSpPr/>
          <p:nvPr/>
        </p:nvSpPr>
        <p:spPr>
          <a:xfrm>
            <a:off x="6116832" y="479051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4" name="Rectángulo 1573">
            <a:extLst>
              <a:ext uri="{FF2B5EF4-FFF2-40B4-BE49-F238E27FC236}">
                <a16:creationId xmlns:a16="http://schemas.microsoft.com/office/drawing/2014/main" id="{0AFD1662-E4A8-497E-81C5-1EE0AA4AF087}"/>
              </a:ext>
            </a:extLst>
          </p:cNvPr>
          <p:cNvSpPr/>
          <p:nvPr/>
        </p:nvSpPr>
        <p:spPr>
          <a:xfrm>
            <a:off x="6219571" y="468097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5" name="Rectángulo 1574">
            <a:extLst>
              <a:ext uri="{FF2B5EF4-FFF2-40B4-BE49-F238E27FC236}">
                <a16:creationId xmlns:a16="http://schemas.microsoft.com/office/drawing/2014/main" id="{02030669-B9B7-4902-80BE-CF1219E40551}"/>
              </a:ext>
            </a:extLst>
          </p:cNvPr>
          <p:cNvSpPr/>
          <p:nvPr/>
        </p:nvSpPr>
        <p:spPr>
          <a:xfrm>
            <a:off x="6232248" y="477114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6" name="Rectángulo 1575">
            <a:extLst>
              <a:ext uri="{FF2B5EF4-FFF2-40B4-BE49-F238E27FC236}">
                <a16:creationId xmlns:a16="http://schemas.microsoft.com/office/drawing/2014/main" id="{8BB5A461-6212-4C72-90D8-61E7B8F9EB1A}"/>
              </a:ext>
            </a:extLst>
          </p:cNvPr>
          <p:cNvSpPr/>
          <p:nvPr/>
        </p:nvSpPr>
        <p:spPr>
          <a:xfrm>
            <a:off x="6390813" y="48089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7" name="Rectángulo 1576">
            <a:extLst>
              <a:ext uri="{FF2B5EF4-FFF2-40B4-BE49-F238E27FC236}">
                <a16:creationId xmlns:a16="http://schemas.microsoft.com/office/drawing/2014/main" id="{D789C715-EAE5-4384-A65C-0A23EB828728}"/>
              </a:ext>
            </a:extLst>
          </p:cNvPr>
          <p:cNvSpPr/>
          <p:nvPr/>
        </p:nvSpPr>
        <p:spPr>
          <a:xfrm>
            <a:off x="6233963" y="49051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8" name="Rectángulo 1577">
            <a:extLst>
              <a:ext uri="{FF2B5EF4-FFF2-40B4-BE49-F238E27FC236}">
                <a16:creationId xmlns:a16="http://schemas.microsoft.com/office/drawing/2014/main" id="{64A99AA7-9365-4C8D-9903-C09D47B88CD4}"/>
              </a:ext>
            </a:extLst>
          </p:cNvPr>
          <p:cNvSpPr/>
          <p:nvPr/>
        </p:nvSpPr>
        <p:spPr>
          <a:xfrm>
            <a:off x="5685026" y="495595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9" name="Rectángulo 1578">
            <a:extLst>
              <a:ext uri="{FF2B5EF4-FFF2-40B4-BE49-F238E27FC236}">
                <a16:creationId xmlns:a16="http://schemas.microsoft.com/office/drawing/2014/main" id="{0E002BC5-AADB-4AB6-B990-29CCF31D676A}"/>
              </a:ext>
            </a:extLst>
          </p:cNvPr>
          <p:cNvSpPr/>
          <p:nvPr/>
        </p:nvSpPr>
        <p:spPr>
          <a:xfrm>
            <a:off x="5787765" y="48464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0" name="Rectángulo 1579">
            <a:extLst>
              <a:ext uri="{FF2B5EF4-FFF2-40B4-BE49-F238E27FC236}">
                <a16:creationId xmlns:a16="http://schemas.microsoft.com/office/drawing/2014/main" id="{A52B9949-6E8D-40C9-926B-F13469783BF8}"/>
              </a:ext>
            </a:extLst>
          </p:cNvPr>
          <p:cNvSpPr/>
          <p:nvPr/>
        </p:nvSpPr>
        <p:spPr>
          <a:xfrm>
            <a:off x="5800442" y="49365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1" name="Rectángulo 1580">
            <a:extLst>
              <a:ext uri="{FF2B5EF4-FFF2-40B4-BE49-F238E27FC236}">
                <a16:creationId xmlns:a16="http://schemas.microsoft.com/office/drawing/2014/main" id="{074BC57E-B091-4C23-AF93-6434DEDE2DBA}"/>
              </a:ext>
            </a:extLst>
          </p:cNvPr>
          <p:cNvSpPr/>
          <p:nvPr/>
        </p:nvSpPr>
        <p:spPr>
          <a:xfrm>
            <a:off x="5959007" y="497434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2" name="Rectángulo 1581">
            <a:extLst>
              <a:ext uri="{FF2B5EF4-FFF2-40B4-BE49-F238E27FC236}">
                <a16:creationId xmlns:a16="http://schemas.microsoft.com/office/drawing/2014/main" id="{22F77106-3444-4846-AE2F-BBCA193DA9EA}"/>
              </a:ext>
            </a:extLst>
          </p:cNvPr>
          <p:cNvSpPr/>
          <p:nvPr/>
        </p:nvSpPr>
        <p:spPr>
          <a:xfrm>
            <a:off x="5802157" y="50705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3" name="Rectángulo 1582">
            <a:extLst>
              <a:ext uri="{FF2B5EF4-FFF2-40B4-BE49-F238E27FC236}">
                <a16:creationId xmlns:a16="http://schemas.microsoft.com/office/drawing/2014/main" id="{2FDA79A2-279B-45E6-BED1-6E254D54A0D8}"/>
              </a:ext>
            </a:extLst>
          </p:cNvPr>
          <p:cNvSpPr/>
          <p:nvPr/>
        </p:nvSpPr>
        <p:spPr>
          <a:xfrm>
            <a:off x="5989102" y="497378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4" name="Rectángulo 1583">
            <a:extLst>
              <a:ext uri="{FF2B5EF4-FFF2-40B4-BE49-F238E27FC236}">
                <a16:creationId xmlns:a16="http://schemas.microsoft.com/office/drawing/2014/main" id="{A829FA57-B7AC-44A7-ABB2-372EC6C79DD6}"/>
              </a:ext>
            </a:extLst>
          </p:cNvPr>
          <p:cNvSpPr/>
          <p:nvPr/>
        </p:nvSpPr>
        <p:spPr>
          <a:xfrm>
            <a:off x="6091841" y="486425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5" name="Rectángulo 1584">
            <a:extLst>
              <a:ext uri="{FF2B5EF4-FFF2-40B4-BE49-F238E27FC236}">
                <a16:creationId xmlns:a16="http://schemas.microsoft.com/office/drawing/2014/main" id="{68DFA8C1-2FA3-42E0-9BD0-4CD3BA4929F0}"/>
              </a:ext>
            </a:extLst>
          </p:cNvPr>
          <p:cNvSpPr/>
          <p:nvPr/>
        </p:nvSpPr>
        <p:spPr>
          <a:xfrm>
            <a:off x="6104518" y="49544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6" name="Rectángulo 1585">
            <a:extLst>
              <a:ext uri="{FF2B5EF4-FFF2-40B4-BE49-F238E27FC236}">
                <a16:creationId xmlns:a16="http://schemas.microsoft.com/office/drawing/2014/main" id="{45C6400B-0879-4455-A722-0FD2A063C50E}"/>
              </a:ext>
            </a:extLst>
          </p:cNvPr>
          <p:cNvSpPr/>
          <p:nvPr/>
        </p:nvSpPr>
        <p:spPr>
          <a:xfrm>
            <a:off x="6263083" y="499218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7" name="Rectángulo 1586">
            <a:extLst>
              <a:ext uri="{FF2B5EF4-FFF2-40B4-BE49-F238E27FC236}">
                <a16:creationId xmlns:a16="http://schemas.microsoft.com/office/drawing/2014/main" id="{550BDE9F-9365-43D5-A266-24759B62652F}"/>
              </a:ext>
            </a:extLst>
          </p:cNvPr>
          <p:cNvSpPr/>
          <p:nvPr/>
        </p:nvSpPr>
        <p:spPr>
          <a:xfrm>
            <a:off x="6106233" y="508843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3" name="Line 1451">
            <a:extLst>
              <a:ext uri="{FF2B5EF4-FFF2-40B4-BE49-F238E27FC236}">
                <a16:creationId xmlns:a16="http://schemas.microsoft.com/office/drawing/2014/main" id="{7308B252-CA5D-4A46-9813-E84CAC7A22FE}"/>
              </a:ext>
            </a:extLst>
          </p:cNvPr>
          <p:cNvSpPr>
            <a:spLocks noChangeShapeType="1"/>
          </p:cNvSpPr>
          <p:nvPr/>
        </p:nvSpPr>
        <p:spPr bwMode="auto">
          <a:xfrm>
            <a:off x="4787937" y="4034701"/>
            <a:ext cx="1204026" cy="1586813"/>
          </a:xfrm>
          <a:prstGeom prst="line">
            <a:avLst/>
          </a:prstGeom>
          <a:noFill/>
          <a:ln w="38100">
            <a:solidFill>
              <a:srgbClr val="FF3300"/>
            </a:solidFill>
            <a:round/>
            <a:headEnd/>
            <a:tailEnd/>
          </a:ln>
        </p:spPr>
        <p:txBody>
          <a:bodyPr>
            <a:prstTxWarp prst="textNoShape">
              <a:avLst/>
            </a:prstTxWarp>
          </a:bodyPr>
          <a:lstStyle/>
          <a:p>
            <a:endParaRPr lang="en-US"/>
          </a:p>
        </p:txBody>
      </p:sp>
      <p:sp>
        <p:nvSpPr>
          <p:cNvPr id="1614" name="Line 1451">
            <a:extLst>
              <a:ext uri="{FF2B5EF4-FFF2-40B4-BE49-F238E27FC236}">
                <a16:creationId xmlns:a16="http://schemas.microsoft.com/office/drawing/2014/main" id="{B0779FA4-0832-4517-9BF1-4D6168A4DDCF}"/>
              </a:ext>
            </a:extLst>
          </p:cNvPr>
          <p:cNvSpPr>
            <a:spLocks noChangeShapeType="1"/>
          </p:cNvSpPr>
          <p:nvPr/>
        </p:nvSpPr>
        <p:spPr bwMode="auto">
          <a:xfrm>
            <a:off x="4807015" y="4018116"/>
            <a:ext cx="3344781" cy="104097"/>
          </a:xfrm>
          <a:prstGeom prst="line">
            <a:avLst/>
          </a:prstGeom>
          <a:noFill/>
          <a:ln w="38100">
            <a:solidFill>
              <a:srgbClr val="FF3300"/>
            </a:solidFill>
            <a:round/>
            <a:headEnd/>
            <a:tailEnd/>
          </a:ln>
        </p:spPr>
        <p:txBody>
          <a:bodyPr>
            <a:prstTxWarp prst="textNoShape">
              <a:avLst/>
            </a:prstTxWarp>
          </a:bodyPr>
          <a:lstStyle/>
          <a:p>
            <a:endParaRPr lang="en-US"/>
          </a:p>
        </p:txBody>
      </p:sp>
      <p:sp>
        <p:nvSpPr>
          <p:cNvPr id="1615" name="Text Box 1449">
            <a:extLst>
              <a:ext uri="{FF2B5EF4-FFF2-40B4-BE49-F238E27FC236}">
                <a16:creationId xmlns:a16="http://schemas.microsoft.com/office/drawing/2014/main" id="{822C3D35-F216-4771-A527-22D46E7D8841}"/>
              </a:ext>
            </a:extLst>
          </p:cNvPr>
          <p:cNvSpPr txBox="1">
            <a:spLocks noChangeArrowheads="1"/>
          </p:cNvSpPr>
          <p:nvPr/>
        </p:nvSpPr>
        <p:spPr bwMode="auto">
          <a:xfrm>
            <a:off x="6690944" y="4511942"/>
            <a:ext cx="934358" cy="369332"/>
          </a:xfrm>
          <a:prstGeom prst="rect">
            <a:avLst/>
          </a:prstGeom>
          <a:noFill/>
          <a:ln w="9525">
            <a:noFill/>
            <a:miter lim="800000"/>
            <a:headEnd/>
            <a:tailEnd/>
          </a:ln>
        </p:spPr>
        <p:txBody>
          <a:bodyPr wrap="square">
            <a:prstTxWarp prst="textNoShape">
              <a:avLst/>
            </a:prstTxWarp>
            <a:spAutoFit/>
          </a:bodyPr>
          <a:lstStyle/>
          <a:p>
            <a:pPr algn="l"/>
            <a:r>
              <a:rPr lang="es-CL" dirty="0"/>
              <a:t>Maduro</a:t>
            </a:r>
            <a:endParaRPr lang="en-US" dirty="0"/>
          </a:p>
        </p:txBody>
      </p:sp>
      <p:sp>
        <p:nvSpPr>
          <p:cNvPr id="1616" name="Text Box 1449">
            <a:extLst>
              <a:ext uri="{FF2B5EF4-FFF2-40B4-BE49-F238E27FC236}">
                <a16:creationId xmlns:a16="http://schemas.microsoft.com/office/drawing/2014/main" id="{9030E479-CD8E-48C1-8C22-69FABF2CC9F6}"/>
              </a:ext>
            </a:extLst>
          </p:cNvPr>
          <p:cNvSpPr txBox="1">
            <a:spLocks noChangeArrowheads="1"/>
          </p:cNvSpPr>
          <p:nvPr/>
        </p:nvSpPr>
        <p:spPr bwMode="auto">
          <a:xfrm>
            <a:off x="3439603" y="5548748"/>
            <a:ext cx="734304" cy="369332"/>
          </a:xfrm>
          <a:prstGeom prst="rect">
            <a:avLst/>
          </a:prstGeom>
          <a:noFill/>
          <a:ln w="9525">
            <a:noFill/>
            <a:miter lim="800000"/>
            <a:headEnd/>
            <a:tailEnd/>
          </a:ln>
        </p:spPr>
        <p:txBody>
          <a:bodyPr wrap="square">
            <a:prstTxWarp prst="textNoShape">
              <a:avLst/>
            </a:prstTxWarp>
            <a:spAutoFit/>
          </a:bodyPr>
          <a:lstStyle/>
          <a:p>
            <a:pPr algn="l"/>
            <a:r>
              <a:rPr lang="es-CL" dirty="0"/>
              <a:t>Verde</a:t>
            </a:r>
            <a:endParaRPr lang="en-US" dirty="0"/>
          </a:p>
        </p:txBody>
      </p:sp>
      <p:sp>
        <p:nvSpPr>
          <p:cNvPr id="1617" name="Rectángulo 1616">
            <a:extLst>
              <a:ext uri="{FF2B5EF4-FFF2-40B4-BE49-F238E27FC236}">
                <a16:creationId xmlns:a16="http://schemas.microsoft.com/office/drawing/2014/main" id="{8C16A348-83A0-4F83-B598-E3B2E4578C89}"/>
              </a:ext>
            </a:extLst>
          </p:cNvPr>
          <p:cNvSpPr/>
          <p:nvPr/>
        </p:nvSpPr>
        <p:spPr>
          <a:xfrm>
            <a:off x="5860611" y="40182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8" name="Rectángulo 1617">
            <a:extLst>
              <a:ext uri="{FF2B5EF4-FFF2-40B4-BE49-F238E27FC236}">
                <a16:creationId xmlns:a16="http://schemas.microsoft.com/office/drawing/2014/main" id="{01E635AD-B640-4009-A0D2-E8D978AD311E}"/>
              </a:ext>
            </a:extLst>
          </p:cNvPr>
          <p:cNvSpPr/>
          <p:nvPr/>
        </p:nvSpPr>
        <p:spPr>
          <a:xfrm>
            <a:off x="5585655" y="40874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9" name="Rectángulo 1618">
            <a:extLst>
              <a:ext uri="{FF2B5EF4-FFF2-40B4-BE49-F238E27FC236}">
                <a16:creationId xmlns:a16="http://schemas.microsoft.com/office/drawing/2014/main" id="{E710BF49-FC15-4379-A9D7-8CA9FD2C5773}"/>
              </a:ext>
            </a:extLst>
          </p:cNvPr>
          <p:cNvSpPr/>
          <p:nvPr/>
        </p:nvSpPr>
        <p:spPr>
          <a:xfrm>
            <a:off x="5615750" y="40868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0" name="Rectángulo 1619">
            <a:extLst>
              <a:ext uri="{FF2B5EF4-FFF2-40B4-BE49-F238E27FC236}">
                <a16:creationId xmlns:a16="http://schemas.microsoft.com/office/drawing/2014/main" id="{531E1107-EC83-4068-92B5-925EBDB23D77}"/>
              </a:ext>
            </a:extLst>
          </p:cNvPr>
          <p:cNvSpPr/>
          <p:nvPr/>
        </p:nvSpPr>
        <p:spPr>
          <a:xfrm>
            <a:off x="5718489" y="397736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1" name="Rectángulo 1620">
            <a:extLst>
              <a:ext uri="{FF2B5EF4-FFF2-40B4-BE49-F238E27FC236}">
                <a16:creationId xmlns:a16="http://schemas.microsoft.com/office/drawing/2014/main" id="{83F774A0-68C8-43E0-BD44-508A8EAD6A31}"/>
              </a:ext>
            </a:extLst>
          </p:cNvPr>
          <p:cNvSpPr/>
          <p:nvPr/>
        </p:nvSpPr>
        <p:spPr>
          <a:xfrm>
            <a:off x="5731166" y="40675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2" name="Rectángulo 1621">
            <a:extLst>
              <a:ext uri="{FF2B5EF4-FFF2-40B4-BE49-F238E27FC236}">
                <a16:creationId xmlns:a16="http://schemas.microsoft.com/office/drawing/2014/main" id="{4938DEA6-7CB2-429E-AB22-BDFADA393537}"/>
              </a:ext>
            </a:extLst>
          </p:cNvPr>
          <p:cNvSpPr/>
          <p:nvPr/>
        </p:nvSpPr>
        <p:spPr>
          <a:xfrm>
            <a:off x="5889731" y="41052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3" name="Rectángulo 1622">
            <a:extLst>
              <a:ext uri="{FF2B5EF4-FFF2-40B4-BE49-F238E27FC236}">
                <a16:creationId xmlns:a16="http://schemas.microsoft.com/office/drawing/2014/main" id="{A59E9C0D-3B0A-45FE-9C99-1C222DCCC335}"/>
              </a:ext>
            </a:extLst>
          </p:cNvPr>
          <p:cNvSpPr/>
          <p:nvPr/>
        </p:nvSpPr>
        <p:spPr>
          <a:xfrm>
            <a:off x="5732881" y="42015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4" name="Rectángulo 1623">
            <a:extLst>
              <a:ext uri="{FF2B5EF4-FFF2-40B4-BE49-F238E27FC236}">
                <a16:creationId xmlns:a16="http://schemas.microsoft.com/office/drawing/2014/main" id="{6AF44690-4825-4864-BF3F-416A6F1C46AF}"/>
              </a:ext>
            </a:extLst>
          </p:cNvPr>
          <p:cNvSpPr/>
          <p:nvPr/>
        </p:nvSpPr>
        <p:spPr>
          <a:xfrm>
            <a:off x="5592586" y="418947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5" name="Rectángulo 1624">
            <a:extLst>
              <a:ext uri="{FF2B5EF4-FFF2-40B4-BE49-F238E27FC236}">
                <a16:creationId xmlns:a16="http://schemas.microsoft.com/office/drawing/2014/main" id="{37C83BCD-5DC2-4CE4-B086-031EF48AEA00}"/>
              </a:ext>
            </a:extLst>
          </p:cNvPr>
          <p:cNvSpPr/>
          <p:nvPr/>
        </p:nvSpPr>
        <p:spPr>
          <a:xfrm>
            <a:off x="5597950" y="433280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6" name="Rectángulo 1625">
            <a:extLst>
              <a:ext uri="{FF2B5EF4-FFF2-40B4-BE49-F238E27FC236}">
                <a16:creationId xmlns:a16="http://schemas.microsoft.com/office/drawing/2014/main" id="{D4615D00-0073-470D-AC21-6BE5369F8E4B}"/>
              </a:ext>
            </a:extLst>
          </p:cNvPr>
          <p:cNvSpPr/>
          <p:nvPr/>
        </p:nvSpPr>
        <p:spPr>
          <a:xfrm>
            <a:off x="5700689" y="422326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7" name="Rectángulo 1626">
            <a:extLst>
              <a:ext uri="{FF2B5EF4-FFF2-40B4-BE49-F238E27FC236}">
                <a16:creationId xmlns:a16="http://schemas.microsoft.com/office/drawing/2014/main" id="{EC3A4FD4-7B2C-41DF-8004-ECE130DE7FB0}"/>
              </a:ext>
            </a:extLst>
          </p:cNvPr>
          <p:cNvSpPr/>
          <p:nvPr/>
        </p:nvSpPr>
        <p:spPr>
          <a:xfrm>
            <a:off x="5713366" y="431343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8" name="Rectángulo 1627">
            <a:extLst>
              <a:ext uri="{FF2B5EF4-FFF2-40B4-BE49-F238E27FC236}">
                <a16:creationId xmlns:a16="http://schemas.microsoft.com/office/drawing/2014/main" id="{EC731E37-2554-492A-83A9-7AC9C0805003}"/>
              </a:ext>
            </a:extLst>
          </p:cNvPr>
          <p:cNvSpPr/>
          <p:nvPr/>
        </p:nvSpPr>
        <p:spPr>
          <a:xfrm>
            <a:off x="5871931" y="435119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9" name="Rectángulo 1628">
            <a:extLst>
              <a:ext uri="{FF2B5EF4-FFF2-40B4-BE49-F238E27FC236}">
                <a16:creationId xmlns:a16="http://schemas.microsoft.com/office/drawing/2014/main" id="{3E89EEF9-C3F5-42FB-99F8-D0E2FEEDD387}"/>
              </a:ext>
            </a:extLst>
          </p:cNvPr>
          <p:cNvSpPr/>
          <p:nvPr/>
        </p:nvSpPr>
        <p:spPr>
          <a:xfrm>
            <a:off x="5715081" y="444744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0" name="Rectángulo 1629">
            <a:extLst>
              <a:ext uri="{FF2B5EF4-FFF2-40B4-BE49-F238E27FC236}">
                <a16:creationId xmlns:a16="http://schemas.microsoft.com/office/drawing/2014/main" id="{4EFF0E71-8AB6-4781-8A73-C78530F354C1}"/>
              </a:ext>
            </a:extLst>
          </p:cNvPr>
          <p:cNvSpPr/>
          <p:nvPr/>
        </p:nvSpPr>
        <p:spPr>
          <a:xfrm>
            <a:off x="5572959" y="440654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1" name="Rectángulo 1630">
            <a:extLst>
              <a:ext uri="{FF2B5EF4-FFF2-40B4-BE49-F238E27FC236}">
                <a16:creationId xmlns:a16="http://schemas.microsoft.com/office/drawing/2014/main" id="{DA2FACF5-902E-4314-9F07-879E32C6CDD2}"/>
              </a:ext>
            </a:extLst>
          </p:cNvPr>
          <p:cNvSpPr/>
          <p:nvPr/>
        </p:nvSpPr>
        <p:spPr>
          <a:xfrm>
            <a:off x="5585636" y="44967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2" name="Rectángulo 1631">
            <a:extLst>
              <a:ext uri="{FF2B5EF4-FFF2-40B4-BE49-F238E27FC236}">
                <a16:creationId xmlns:a16="http://schemas.microsoft.com/office/drawing/2014/main" id="{310907E7-C466-4100-878F-D897F35DE848}"/>
              </a:ext>
            </a:extLst>
          </p:cNvPr>
          <p:cNvSpPr/>
          <p:nvPr/>
        </p:nvSpPr>
        <p:spPr>
          <a:xfrm>
            <a:off x="5744201" y="453447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3" name="Rectángulo 1632">
            <a:extLst>
              <a:ext uri="{FF2B5EF4-FFF2-40B4-BE49-F238E27FC236}">
                <a16:creationId xmlns:a16="http://schemas.microsoft.com/office/drawing/2014/main" id="{6C91F39C-9A99-4EF5-B235-89558A1A9E10}"/>
              </a:ext>
            </a:extLst>
          </p:cNvPr>
          <p:cNvSpPr/>
          <p:nvPr/>
        </p:nvSpPr>
        <p:spPr>
          <a:xfrm>
            <a:off x="5587351" y="46307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4" name="Rectángulo 1633">
            <a:extLst>
              <a:ext uri="{FF2B5EF4-FFF2-40B4-BE49-F238E27FC236}">
                <a16:creationId xmlns:a16="http://schemas.microsoft.com/office/drawing/2014/main" id="{410CF4DC-3979-4F49-9D34-C5AF98A747B1}"/>
              </a:ext>
            </a:extLst>
          </p:cNvPr>
          <p:cNvSpPr/>
          <p:nvPr/>
        </p:nvSpPr>
        <p:spPr>
          <a:xfrm>
            <a:off x="6725723" y="396837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5" name="Rectángulo 1634">
            <a:extLst>
              <a:ext uri="{FF2B5EF4-FFF2-40B4-BE49-F238E27FC236}">
                <a16:creationId xmlns:a16="http://schemas.microsoft.com/office/drawing/2014/main" id="{6F97F929-6CF5-4445-B830-AC7E23CA8F02}"/>
              </a:ext>
            </a:extLst>
          </p:cNvPr>
          <p:cNvSpPr/>
          <p:nvPr/>
        </p:nvSpPr>
        <p:spPr>
          <a:xfrm>
            <a:off x="6450767" y="403756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6" name="Rectángulo 1635">
            <a:extLst>
              <a:ext uri="{FF2B5EF4-FFF2-40B4-BE49-F238E27FC236}">
                <a16:creationId xmlns:a16="http://schemas.microsoft.com/office/drawing/2014/main" id="{02BC8F9E-43A1-4E58-8062-413F6631D33A}"/>
              </a:ext>
            </a:extLst>
          </p:cNvPr>
          <p:cNvSpPr/>
          <p:nvPr/>
        </p:nvSpPr>
        <p:spPr>
          <a:xfrm>
            <a:off x="6480862" y="403700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7" name="Rectángulo 1636">
            <a:extLst>
              <a:ext uri="{FF2B5EF4-FFF2-40B4-BE49-F238E27FC236}">
                <a16:creationId xmlns:a16="http://schemas.microsoft.com/office/drawing/2014/main" id="{BCD34B52-165C-46BB-BCDC-E2696A942900}"/>
              </a:ext>
            </a:extLst>
          </p:cNvPr>
          <p:cNvSpPr/>
          <p:nvPr/>
        </p:nvSpPr>
        <p:spPr>
          <a:xfrm>
            <a:off x="6583601" y="392747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8" name="Rectángulo 1637">
            <a:extLst>
              <a:ext uri="{FF2B5EF4-FFF2-40B4-BE49-F238E27FC236}">
                <a16:creationId xmlns:a16="http://schemas.microsoft.com/office/drawing/2014/main" id="{1BE15A36-8CB5-4519-BAF4-DA47EC0F70A7}"/>
              </a:ext>
            </a:extLst>
          </p:cNvPr>
          <p:cNvSpPr/>
          <p:nvPr/>
        </p:nvSpPr>
        <p:spPr>
          <a:xfrm>
            <a:off x="6596278" y="401763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9" name="Rectángulo 1638">
            <a:extLst>
              <a:ext uri="{FF2B5EF4-FFF2-40B4-BE49-F238E27FC236}">
                <a16:creationId xmlns:a16="http://schemas.microsoft.com/office/drawing/2014/main" id="{B8B41016-4F49-4767-BCA0-CD341D1E9256}"/>
              </a:ext>
            </a:extLst>
          </p:cNvPr>
          <p:cNvSpPr/>
          <p:nvPr/>
        </p:nvSpPr>
        <p:spPr>
          <a:xfrm>
            <a:off x="6754843" y="405540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0" name="Rectángulo 1639">
            <a:extLst>
              <a:ext uri="{FF2B5EF4-FFF2-40B4-BE49-F238E27FC236}">
                <a16:creationId xmlns:a16="http://schemas.microsoft.com/office/drawing/2014/main" id="{18210427-A8D3-4164-A2FC-1E705C286268}"/>
              </a:ext>
            </a:extLst>
          </p:cNvPr>
          <p:cNvSpPr/>
          <p:nvPr/>
        </p:nvSpPr>
        <p:spPr>
          <a:xfrm>
            <a:off x="6597993" y="415164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1" name="Rectángulo 1640">
            <a:extLst>
              <a:ext uri="{FF2B5EF4-FFF2-40B4-BE49-F238E27FC236}">
                <a16:creationId xmlns:a16="http://schemas.microsoft.com/office/drawing/2014/main" id="{EC0F7D5D-E98A-4C84-BF86-A161BCE26D89}"/>
              </a:ext>
            </a:extLst>
          </p:cNvPr>
          <p:cNvSpPr/>
          <p:nvPr/>
        </p:nvSpPr>
        <p:spPr>
          <a:xfrm>
            <a:off x="6457698" y="41395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2" name="Rectángulo 1641">
            <a:extLst>
              <a:ext uri="{FF2B5EF4-FFF2-40B4-BE49-F238E27FC236}">
                <a16:creationId xmlns:a16="http://schemas.microsoft.com/office/drawing/2014/main" id="{FBEE3910-5856-4539-B408-552F87DD41C8}"/>
              </a:ext>
            </a:extLst>
          </p:cNvPr>
          <p:cNvSpPr/>
          <p:nvPr/>
        </p:nvSpPr>
        <p:spPr>
          <a:xfrm>
            <a:off x="6463062" y="428291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3" name="Rectángulo 1642">
            <a:extLst>
              <a:ext uri="{FF2B5EF4-FFF2-40B4-BE49-F238E27FC236}">
                <a16:creationId xmlns:a16="http://schemas.microsoft.com/office/drawing/2014/main" id="{DD5B8F9A-C18A-4120-883F-99BD614D91D7}"/>
              </a:ext>
            </a:extLst>
          </p:cNvPr>
          <p:cNvSpPr/>
          <p:nvPr/>
        </p:nvSpPr>
        <p:spPr>
          <a:xfrm>
            <a:off x="6565801" y="417337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4" name="Rectángulo 1643">
            <a:extLst>
              <a:ext uri="{FF2B5EF4-FFF2-40B4-BE49-F238E27FC236}">
                <a16:creationId xmlns:a16="http://schemas.microsoft.com/office/drawing/2014/main" id="{8B943B99-04E7-4307-8BC2-1DFDB05CEEDA}"/>
              </a:ext>
            </a:extLst>
          </p:cNvPr>
          <p:cNvSpPr/>
          <p:nvPr/>
        </p:nvSpPr>
        <p:spPr>
          <a:xfrm>
            <a:off x="6578478" y="426354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5" name="Rectángulo 1644">
            <a:extLst>
              <a:ext uri="{FF2B5EF4-FFF2-40B4-BE49-F238E27FC236}">
                <a16:creationId xmlns:a16="http://schemas.microsoft.com/office/drawing/2014/main" id="{FFEE1B8C-F49C-418C-9FF7-206448F62F5A}"/>
              </a:ext>
            </a:extLst>
          </p:cNvPr>
          <p:cNvSpPr/>
          <p:nvPr/>
        </p:nvSpPr>
        <p:spPr>
          <a:xfrm>
            <a:off x="6737043" y="430130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6" name="Rectángulo 1645">
            <a:extLst>
              <a:ext uri="{FF2B5EF4-FFF2-40B4-BE49-F238E27FC236}">
                <a16:creationId xmlns:a16="http://schemas.microsoft.com/office/drawing/2014/main" id="{F040968A-07E6-4C8A-8C67-F89449DB2D0A}"/>
              </a:ext>
            </a:extLst>
          </p:cNvPr>
          <p:cNvSpPr/>
          <p:nvPr/>
        </p:nvSpPr>
        <p:spPr>
          <a:xfrm>
            <a:off x="6580193" y="439755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7" name="Rectángulo 1646">
            <a:extLst>
              <a:ext uri="{FF2B5EF4-FFF2-40B4-BE49-F238E27FC236}">
                <a16:creationId xmlns:a16="http://schemas.microsoft.com/office/drawing/2014/main" id="{9F05EA96-F609-4DBC-AF0C-77B15222E4BB}"/>
              </a:ext>
            </a:extLst>
          </p:cNvPr>
          <p:cNvSpPr/>
          <p:nvPr/>
        </p:nvSpPr>
        <p:spPr>
          <a:xfrm>
            <a:off x="6438071" y="435665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8" name="Rectángulo 1647">
            <a:extLst>
              <a:ext uri="{FF2B5EF4-FFF2-40B4-BE49-F238E27FC236}">
                <a16:creationId xmlns:a16="http://schemas.microsoft.com/office/drawing/2014/main" id="{A0F789DA-43D5-4A87-A937-D44778927F7E}"/>
              </a:ext>
            </a:extLst>
          </p:cNvPr>
          <p:cNvSpPr/>
          <p:nvPr/>
        </p:nvSpPr>
        <p:spPr>
          <a:xfrm>
            <a:off x="6450748" y="444681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9" name="Rectángulo 1648">
            <a:extLst>
              <a:ext uri="{FF2B5EF4-FFF2-40B4-BE49-F238E27FC236}">
                <a16:creationId xmlns:a16="http://schemas.microsoft.com/office/drawing/2014/main" id="{F72BF0CD-5789-4EC0-BEC5-04CD2DAFC3A3}"/>
              </a:ext>
            </a:extLst>
          </p:cNvPr>
          <p:cNvSpPr/>
          <p:nvPr/>
        </p:nvSpPr>
        <p:spPr>
          <a:xfrm>
            <a:off x="6609313" y="448458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0" name="Rectángulo 1649">
            <a:extLst>
              <a:ext uri="{FF2B5EF4-FFF2-40B4-BE49-F238E27FC236}">
                <a16:creationId xmlns:a16="http://schemas.microsoft.com/office/drawing/2014/main" id="{486BBD5D-21B9-48BB-98DB-F16F5B2E4D04}"/>
              </a:ext>
            </a:extLst>
          </p:cNvPr>
          <p:cNvSpPr/>
          <p:nvPr/>
        </p:nvSpPr>
        <p:spPr>
          <a:xfrm>
            <a:off x="6452463" y="458082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1" name="Rectángulo 1650">
            <a:extLst>
              <a:ext uri="{FF2B5EF4-FFF2-40B4-BE49-F238E27FC236}">
                <a16:creationId xmlns:a16="http://schemas.microsoft.com/office/drawing/2014/main" id="{62222CAA-86E2-421B-B88F-A7B8225DA008}"/>
              </a:ext>
            </a:extLst>
          </p:cNvPr>
          <p:cNvSpPr/>
          <p:nvPr/>
        </p:nvSpPr>
        <p:spPr>
          <a:xfrm>
            <a:off x="5190742" y="397786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2" name="Rectángulo 1651">
            <a:extLst>
              <a:ext uri="{FF2B5EF4-FFF2-40B4-BE49-F238E27FC236}">
                <a16:creationId xmlns:a16="http://schemas.microsoft.com/office/drawing/2014/main" id="{7F3EDA9A-8775-4EF1-82B5-AE22FF1ACDCF}"/>
              </a:ext>
            </a:extLst>
          </p:cNvPr>
          <p:cNvSpPr/>
          <p:nvPr/>
        </p:nvSpPr>
        <p:spPr>
          <a:xfrm>
            <a:off x="4915786" y="404705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3" name="Rectángulo 1652">
            <a:extLst>
              <a:ext uri="{FF2B5EF4-FFF2-40B4-BE49-F238E27FC236}">
                <a16:creationId xmlns:a16="http://schemas.microsoft.com/office/drawing/2014/main" id="{12965F2C-9FC4-4F20-84C1-E1C8500749A8}"/>
              </a:ext>
            </a:extLst>
          </p:cNvPr>
          <p:cNvSpPr/>
          <p:nvPr/>
        </p:nvSpPr>
        <p:spPr>
          <a:xfrm>
            <a:off x="4945881" y="404649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4" name="Rectángulo 1653">
            <a:extLst>
              <a:ext uri="{FF2B5EF4-FFF2-40B4-BE49-F238E27FC236}">
                <a16:creationId xmlns:a16="http://schemas.microsoft.com/office/drawing/2014/main" id="{3D1D9733-C4D9-49F1-B9EF-23F49BA1615C}"/>
              </a:ext>
            </a:extLst>
          </p:cNvPr>
          <p:cNvSpPr/>
          <p:nvPr/>
        </p:nvSpPr>
        <p:spPr>
          <a:xfrm>
            <a:off x="5048620" y="39369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5" name="Rectángulo 1654">
            <a:extLst>
              <a:ext uri="{FF2B5EF4-FFF2-40B4-BE49-F238E27FC236}">
                <a16:creationId xmlns:a16="http://schemas.microsoft.com/office/drawing/2014/main" id="{29653C65-6449-4271-BF21-1ACC210CF52A}"/>
              </a:ext>
            </a:extLst>
          </p:cNvPr>
          <p:cNvSpPr/>
          <p:nvPr/>
        </p:nvSpPr>
        <p:spPr>
          <a:xfrm>
            <a:off x="5061297" y="402712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6" name="Rectángulo 1655">
            <a:extLst>
              <a:ext uri="{FF2B5EF4-FFF2-40B4-BE49-F238E27FC236}">
                <a16:creationId xmlns:a16="http://schemas.microsoft.com/office/drawing/2014/main" id="{A94F0162-344A-4517-B138-D2CC6ED9DD4E}"/>
              </a:ext>
            </a:extLst>
          </p:cNvPr>
          <p:cNvSpPr/>
          <p:nvPr/>
        </p:nvSpPr>
        <p:spPr>
          <a:xfrm>
            <a:off x="5219862" y="406488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7" name="Rectángulo 1656">
            <a:extLst>
              <a:ext uri="{FF2B5EF4-FFF2-40B4-BE49-F238E27FC236}">
                <a16:creationId xmlns:a16="http://schemas.microsoft.com/office/drawing/2014/main" id="{A60FF5D0-18B2-4F10-94A9-09687408C11D}"/>
              </a:ext>
            </a:extLst>
          </p:cNvPr>
          <p:cNvSpPr/>
          <p:nvPr/>
        </p:nvSpPr>
        <p:spPr>
          <a:xfrm>
            <a:off x="5063012" y="416113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8" name="Rectángulo 1657">
            <a:extLst>
              <a:ext uri="{FF2B5EF4-FFF2-40B4-BE49-F238E27FC236}">
                <a16:creationId xmlns:a16="http://schemas.microsoft.com/office/drawing/2014/main" id="{27B8C24A-DCA2-44B6-93BE-5B3748C8A0DA}"/>
              </a:ext>
            </a:extLst>
          </p:cNvPr>
          <p:cNvSpPr/>
          <p:nvPr/>
        </p:nvSpPr>
        <p:spPr>
          <a:xfrm>
            <a:off x="4922717" y="414907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9" name="Rectángulo 1658">
            <a:extLst>
              <a:ext uri="{FF2B5EF4-FFF2-40B4-BE49-F238E27FC236}">
                <a16:creationId xmlns:a16="http://schemas.microsoft.com/office/drawing/2014/main" id="{C02D2B76-B10F-494E-90F1-F7F934D56B94}"/>
              </a:ext>
            </a:extLst>
          </p:cNvPr>
          <p:cNvSpPr/>
          <p:nvPr/>
        </p:nvSpPr>
        <p:spPr>
          <a:xfrm>
            <a:off x="4928081" y="42923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0" name="Rectángulo 1659">
            <a:extLst>
              <a:ext uri="{FF2B5EF4-FFF2-40B4-BE49-F238E27FC236}">
                <a16:creationId xmlns:a16="http://schemas.microsoft.com/office/drawing/2014/main" id="{75E2794E-E67E-4E93-AA66-BDA2E3324EAC}"/>
              </a:ext>
            </a:extLst>
          </p:cNvPr>
          <p:cNvSpPr/>
          <p:nvPr/>
        </p:nvSpPr>
        <p:spPr>
          <a:xfrm>
            <a:off x="5030820" y="418286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1" name="Rectángulo 1660">
            <a:extLst>
              <a:ext uri="{FF2B5EF4-FFF2-40B4-BE49-F238E27FC236}">
                <a16:creationId xmlns:a16="http://schemas.microsoft.com/office/drawing/2014/main" id="{379A674B-A892-4339-8E6D-275FD2FC4235}"/>
              </a:ext>
            </a:extLst>
          </p:cNvPr>
          <p:cNvSpPr/>
          <p:nvPr/>
        </p:nvSpPr>
        <p:spPr>
          <a:xfrm>
            <a:off x="5043497" y="42730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2" name="Rectángulo 1661">
            <a:extLst>
              <a:ext uri="{FF2B5EF4-FFF2-40B4-BE49-F238E27FC236}">
                <a16:creationId xmlns:a16="http://schemas.microsoft.com/office/drawing/2014/main" id="{07410911-8005-4D50-87CC-88B67C7467CA}"/>
              </a:ext>
            </a:extLst>
          </p:cNvPr>
          <p:cNvSpPr/>
          <p:nvPr/>
        </p:nvSpPr>
        <p:spPr>
          <a:xfrm>
            <a:off x="5202062" y="43107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3" name="Rectángulo 1662">
            <a:extLst>
              <a:ext uri="{FF2B5EF4-FFF2-40B4-BE49-F238E27FC236}">
                <a16:creationId xmlns:a16="http://schemas.microsoft.com/office/drawing/2014/main" id="{BBEB20BB-ADB2-4BC6-846F-5169A0D0E7F9}"/>
              </a:ext>
            </a:extLst>
          </p:cNvPr>
          <p:cNvSpPr/>
          <p:nvPr/>
        </p:nvSpPr>
        <p:spPr>
          <a:xfrm>
            <a:off x="5045212" y="44070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4" name="Rectángulo 1663">
            <a:extLst>
              <a:ext uri="{FF2B5EF4-FFF2-40B4-BE49-F238E27FC236}">
                <a16:creationId xmlns:a16="http://schemas.microsoft.com/office/drawing/2014/main" id="{89585B94-E241-4FA8-93B5-9EFEF927BCEB}"/>
              </a:ext>
            </a:extLst>
          </p:cNvPr>
          <p:cNvSpPr/>
          <p:nvPr/>
        </p:nvSpPr>
        <p:spPr>
          <a:xfrm>
            <a:off x="4903090" y="436613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5" name="Rectángulo 1664">
            <a:extLst>
              <a:ext uri="{FF2B5EF4-FFF2-40B4-BE49-F238E27FC236}">
                <a16:creationId xmlns:a16="http://schemas.microsoft.com/office/drawing/2014/main" id="{ADC329BE-3476-4384-A5DC-401BE9678F50}"/>
              </a:ext>
            </a:extLst>
          </p:cNvPr>
          <p:cNvSpPr/>
          <p:nvPr/>
        </p:nvSpPr>
        <p:spPr>
          <a:xfrm>
            <a:off x="4915767" y="445630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6" name="Rectángulo 1665">
            <a:extLst>
              <a:ext uri="{FF2B5EF4-FFF2-40B4-BE49-F238E27FC236}">
                <a16:creationId xmlns:a16="http://schemas.microsoft.com/office/drawing/2014/main" id="{C98F0E28-AE73-4935-ACA4-A0EEFDF692DE}"/>
              </a:ext>
            </a:extLst>
          </p:cNvPr>
          <p:cNvSpPr/>
          <p:nvPr/>
        </p:nvSpPr>
        <p:spPr>
          <a:xfrm>
            <a:off x="5074332" y="44940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7" name="Rectángulo 1666">
            <a:extLst>
              <a:ext uri="{FF2B5EF4-FFF2-40B4-BE49-F238E27FC236}">
                <a16:creationId xmlns:a16="http://schemas.microsoft.com/office/drawing/2014/main" id="{57EEA293-3D58-4FA5-B629-1974FB436048}"/>
              </a:ext>
            </a:extLst>
          </p:cNvPr>
          <p:cNvSpPr/>
          <p:nvPr/>
        </p:nvSpPr>
        <p:spPr>
          <a:xfrm>
            <a:off x="4917482" y="459031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986125" y="1022112"/>
            <a:ext cx="2662075" cy="369332"/>
          </a:xfrm>
          <a:prstGeom prst="rect">
            <a:avLst/>
          </a:prstGeom>
          <a:noFill/>
          <a:ln w="9525">
            <a:noFill/>
            <a:miter lim="800000"/>
            <a:headEnd/>
            <a:tailEnd/>
          </a:ln>
        </p:spPr>
        <p:txBody>
          <a:bodyPr wrap="none">
            <a:prstTxWarp prst="textNoShape">
              <a:avLst/>
            </a:prstTxWarp>
            <a:spAutoFit/>
          </a:bodyPr>
          <a:lstStyle/>
          <a:p>
            <a:pPr algn="l"/>
            <a:r>
              <a:rPr lang="es-CL" dirty="0"/>
              <a:t>Uso de dos características:</a:t>
            </a:r>
          </a:p>
        </p:txBody>
      </p:sp>
      <p:sp>
        <p:nvSpPr>
          <p:cNvPr id="19460"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61" name="Line 35"/>
          <p:cNvSpPr>
            <a:spLocks noChangeShapeType="1"/>
          </p:cNvSpPr>
          <p:nvPr/>
        </p:nvSpPr>
        <p:spPr bwMode="auto">
          <a:xfrm flipV="1">
            <a:off x="2530475" y="1295400"/>
            <a:ext cx="0" cy="4876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9462" name="Line 36"/>
          <p:cNvSpPr>
            <a:spLocks noChangeShapeType="1"/>
          </p:cNvSpPr>
          <p:nvPr/>
        </p:nvSpPr>
        <p:spPr bwMode="auto">
          <a:xfrm flipV="1">
            <a:off x="2530475" y="6120684"/>
            <a:ext cx="6035035" cy="51499"/>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9463" name="Text Box 37"/>
          <p:cNvSpPr txBox="1">
            <a:spLocks noChangeArrowheads="1"/>
          </p:cNvSpPr>
          <p:nvPr/>
        </p:nvSpPr>
        <p:spPr bwMode="auto">
          <a:xfrm>
            <a:off x="7374668" y="6120684"/>
            <a:ext cx="821122" cy="369332"/>
          </a:xfrm>
          <a:prstGeom prst="rect">
            <a:avLst/>
          </a:prstGeom>
          <a:noFill/>
          <a:ln w="9525">
            <a:noFill/>
            <a:miter lim="800000"/>
            <a:headEnd/>
            <a:tailEnd/>
          </a:ln>
        </p:spPr>
        <p:txBody>
          <a:bodyPr wrap="none">
            <a:prstTxWarp prst="textNoShape">
              <a:avLst/>
            </a:prstTxWarp>
            <a:spAutoFit/>
          </a:bodyPr>
          <a:lstStyle/>
          <a:p>
            <a:pPr algn="l"/>
            <a:r>
              <a:rPr lang="en-US" dirty="0"/>
              <a:t>% </a:t>
            </a:r>
            <a:r>
              <a:rPr lang="en-US" dirty="0" err="1"/>
              <a:t>Rojo</a:t>
            </a:r>
            <a:endParaRPr lang="en-US" dirty="0"/>
          </a:p>
        </p:txBody>
      </p:sp>
      <p:sp>
        <p:nvSpPr>
          <p:cNvPr id="19464" name="Text Box 38"/>
          <p:cNvSpPr txBox="1">
            <a:spLocks noChangeArrowheads="1"/>
          </p:cNvSpPr>
          <p:nvPr/>
        </p:nvSpPr>
        <p:spPr bwMode="auto">
          <a:xfrm>
            <a:off x="1524000" y="1408113"/>
            <a:ext cx="1064587" cy="369332"/>
          </a:xfrm>
          <a:prstGeom prst="rect">
            <a:avLst/>
          </a:prstGeom>
          <a:noFill/>
          <a:ln w="9525">
            <a:noFill/>
            <a:miter lim="800000"/>
            <a:headEnd/>
            <a:tailEnd/>
          </a:ln>
        </p:spPr>
        <p:txBody>
          <a:bodyPr wrap="none">
            <a:prstTxWarp prst="textNoShape">
              <a:avLst/>
            </a:prstTxWarp>
            <a:spAutoFit/>
          </a:bodyPr>
          <a:lstStyle/>
          <a:p>
            <a:pPr algn="l"/>
            <a:r>
              <a:rPr lang="es-CL" dirty="0"/>
              <a:t>Diámetro</a:t>
            </a:r>
            <a:endParaRPr lang="en-US" dirty="0"/>
          </a:p>
        </p:txBody>
      </p:sp>
      <p:grpSp>
        <p:nvGrpSpPr>
          <p:cNvPr id="19942" name="Group 983"/>
          <p:cNvGrpSpPr>
            <a:grpSpLocks/>
          </p:cNvGrpSpPr>
          <p:nvPr/>
        </p:nvGrpSpPr>
        <p:grpSpPr bwMode="auto">
          <a:xfrm rot="250870">
            <a:off x="3636716" y="3707608"/>
            <a:ext cx="576502" cy="575916"/>
            <a:chOff x="1104" y="1632"/>
            <a:chExt cx="336" cy="336"/>
          </a:xfrm>
          <a:solidFill>
            <a:schemeClr val="accent6">
              <a:lumMod val="75000"/>
            </a:schemeClr>
          </a:solidFill>
        </p:grpSpPr>
        <p:sp>
          <p:nvSpPr>
            <p:cNvPr id="20415" name="AutoShape 979"/>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6" name="AutoShape 980"/>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7" name="AutoShape 981"/>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8" name="AutoShape 982"/>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3" name="Group 984"/>
          <p:cNvGrpSpPr>
            <a:grpSpLocks/>
          </p:cNvGrpSpPr>
          <p:nvPr/>
        </p:nvGrpSpPr>
        <p:grpSpPr bwMode="auto">
          <a:xfrm rot="16450870">
            <a:off x="4246609" y="4316915"/>
            <a:ext cx="575916" cy="576502"/>
            <a:chOff x="1104" y="1632"/>
            <a:chExt cx="336" cy="336"/>
          </a:xfrm>
          <a:solidFill>
            <a:schemeClr val="accent6">
              <a:lumMod val="75000"/>
            </a:schemeClr>
          </a:solidFill>
        </p:grpSpPr>
        <p:sp>
          <p:nvSpPr>
            <p:cNvPr id="20411" name="AutoShape 9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2" name="AutoShape 9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3" name="AutoShape 9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4" name="AutoShape 9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4" name="Group 989"/>
          <p:cNvGrpSpPr>
            <a:grpSpLocks/>
          </p:cNvGrpSpPr>
          <p:nvPr/>
        </p:nvGrpSpPr>
        <p:grpSpPr bwMode="auto">
          <a:xfrm rot="250870">
            <a:off x="3789116" y="3860008"/>
            <a:ext cx="576502" cy="575916"/>
            <a:chOff x="1104" y="1632"/>
            <a:chExt cx="336" cy="336"/>
          </a:xfrm>
          <a:solidFill>
            <a:schemeClr val="accent6">
              <a:lumMod val="75000"/>
            </a:schemeClr>
          </a:solidFill>
        </p:grpSpPr>
        <p:sp>
          <p:nvSpPr>
            <p:cNvPr id="20407" name="AutoShape 9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8" name="AutoShape 9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9" name="AutoShape 9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0" name="AutoShape 9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5" name="Group 994"/>
          <p:cNvGrpSpPr>
            <a:grpSpLocks/>
          </p:cNvGrpSpPr>
          <p:nvPr/>
        </p:nvGrpSpPr>
        <p:grpSpPr bwMode="auto">
          <a:xfrm rot="16450870">
            <a:off x="3941809" y="4012115"/>
            <a:ext cx="575916" cy="576502"/>
            <a:chOff x="1104" y="1632"/>
            <a:chExt cx="336" cy="336"/>
          </a:xfrm>
          <a:solidFill>
            <a:schemeClr val="accent6">
              <a:lumMod val="75000"/>
            </a:schemeClr>
          </a:solidFill>
        </p:grpSpPr>
        <p:sp>
          <p:nvSpPr>
            <p:cNvPr id="20403" name="AutoShape 9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4" name="AutoShape 9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5" name="AutoShape 9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6" name="AutoShape 9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6" name="Group 999"/>
          <p:cNvGrpSpPr>
            <a:grpSpLocks/>
          </p:cNvGrpSpPr>
          <p:nvPr/>
        </p:nvGrpSpPr>
        <p:grpSpPr bwMode="auto">
          <a:xfrm rot="250870">
            <a:off x="3484316" y="3936208"/>
            <a:ext cx="576502" cy="575916"/>
            <a:chOff x="1104" y="1632"/>
            <a:chExt cx="336" cy="336"/>
          </a:xfrm>
          <a:solidFill>
            <a:schemeClr val="accent6">
              <a:lumMod val="75000"/>
            </a:schemeClr>
          </a:solidFill>
        </p:grpSpPr>
        <p:sp>
          <p:nvSpPr>
            <p:cNvPr id="20399" name="AutoShape 10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0" name="AutoShape 10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1" name="AutoShape 10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2" name="AutoShape 10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7" name="Group 1004"/>
          <p:cNvGrpSpPr>
            <a:grpSpLocks/>
          </p:cNvGrpSpPr>
          <p:nvPr/>
        </p:nvGrpSpPr>
        <p:grpSpPr bwMode="auto">
          <a:xfrm rot="16450870">
            <a:off x="3637009" y="4088315"/>
            <a:ext cx="575916" cy="576502"/>
            <a:chOff x="1104" y="1632"/>
            <a:chExt cx="336" cy="336"/>
          </a:xfrm>
          <a:solidFill>
            <a:schemeClr val="accent6">
              <a:lumMod val="75000"/>
            </a:schemeClr>
          </a:solidFill>
        </p:grpSpPr>
        <p:sp>
          <p:nvSpPr>
            <p:cNvPr id="20395" name="AutoShape 10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6" name="AutoShape 10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7" name="AutoShape 10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8" name="AutoShape 10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8" name="Group 1009"/>
          <p:cNvGrpSpPr>
            <a:grpSpLocks/>
          </p:cNvGrpSpPr>
          <p:nvPr/>
        </p:nvGrpSpPr>
        <p:grpSpPr bwMode="auto">
          <a:xfrm rot="250870">
            <a:off x="3636716" y="4088608"/>
            <a:ext cx="576502" cy="575916"/>
            <a:chOff x="1104" y="1632"/>
            <a:chExt cx="336" cy="336"/>
          </a:xfrm>
          <a:solidFill>
            <a:schemeClr val="accent6">
              <a:lumMod val="75000"/>
            </a:schemeClr>
          </a:solidFill>
        </p:grpSpPr>
        <p:sp>
          <p:nvSpPr>
            <p:cNvPr id="20391" name="AutoShape 101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2" name="AutoShape 101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3" name="AutoShape 101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4" name="AutoShape 101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9" name="Group 1014"/>
          <p:cNvGrpSpPr>
            <a:grpSpLocks/>
          </p:cNvGrpSpPr>
          <p:nvPr/>
        </p:nvGrpSpPr>
        <p:grpSpPr bwMode="auto">
          <a:xfrm rot="250870">
            <a:off x="3789116" y="3860008"/>
            <a:ext cx="576502" cy="575916"/>
            <a:chOff x="1104" y="1632"/>
            <a:chExt cx="336" cy="336"/>
          </a:xfrm>
          <a:solidFill>
            <a:schemeClr val="accent6">
              <a:lumMod val="75000"/>
            </a:schemeClr>
          </a:solidFill>
        </p:grpSpPr>
        <p:sp>
          <p:nvSpPr>
            <p:cNvPr id="20387" name="AutoShape 101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8" name="AutoShape 101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9" name="AutoShape 101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0" name="AutoShape 101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0" name="Group 1019"/>
          <p:cNvGrpSpPr>
            <a:grpSpLocks/>
          </p:cNvGrpSpPr>
          <p:nvPr/>
        </p:nvGrpSpPr>
        <p:grpSpPr bwMode="auto">
          <a:xfrm rot="16450870">
            <a:off x="3941809" y="4012115"/>
            <a:ext cx="575916" cy="576502"/>
            <a:chOff x="1104" y="1632"/>
            <a:chExt cx="336" cy="336"/>
          </a:xfrm>
          <a:solidFill>
            <a:schemeClr val="accent6">
              <a:lumMod val="75000"/>
            </a:schemeClr>
          </a:solidFill>
        </p:grpSpPr>
        <p:sp>
          <p:nvSpPr>
            <p:cNvPr id="20383" name="AutoShape 102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4" name="AutoShape 102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5" name="AutoShape 102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6" name="AutoShape 102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1" name="Group 1024"/>
          <p:cNvGrpSpPr>
            <a:grpSpLocks/>
          </p:cNvGrpSpPr>
          <p:nvPr/>
        </p:nvGrpSpPr>
        <p:grpSpPr bwMode="auto">
          <a:xfrm rot="250870">
            <a:off x="3941516" y="4012408"/>
            <a:ext cx="576502" cy="575916"/>
            <a:chOff x="1104" y="1632"/>
            <a:chExt cx="336" cy="336"/>
          </a:xfrm>
          <a:solidFill>
            <a:schemeClr val="accent6">
              <a:lumMod val="75000"/>
            </a:schemeClr>
          </a:solidFill>
        </p:grpSpPr>
        <p:sp>
          <p:nvSpPr>
            <p:cNvPr id="20379" name="AutoShape 102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0" name="AutoShape 102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1" name="AutoShape 102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2" name="AutoShape 102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2" name="Group 1029"/>
          <p:cNvGrpSpPr>
            <a:grpSpLocks/>
          </p:cNvGrpSpPr>
          <p:nvPr/>
        </p:nvGrpSpPr>
        <p:grpSpPr bwMode="auto">
          <a:xfrm rot="250870">
            <a:off x="3636716" y="4088608"/>
            <a:ext cx="576502" cy="575916"/>
            <a:chOff x="1104" y="1632"/>
            <a:chExt cx="336" cy="336"/>
          </a:xfrm>
          <a:solidFill>
            <a:schemeClr val="accent6">
              <a:lumMod val="75000"/>
            </a:schemeClr>
          </a:solidFill>
        </p:grpSpPr>
        <p:sp>
          <p:nvSpPr>
            <p:cNvPr id="20375" name="AutoShape 103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6" name="AutoShape 103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7" name="AutoShape 103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8" name="AutoShape 103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3" name="Group 1034"/>
          <p:cNvGrpSpPr>
            <a:grpSpLocks/>
          </p:cNvGrpSpPr>
          <p:nvPr/>
        </p:nvGrpSpPr>
        <p:grpSpPr bwMode="auto">
          <a:xfrm rot="16450870">
            <a:off x="3789409" y="4240715"/>
            <a:ext cx="575916" cy="576502"/>
            <a:chOff x="1104" y="1632"/>
            <a:chExt cx="336" cy="336"/>
          </a:xfrm>
          <a:solidFill>
            <a:schemeClr val="accent6">
              <a:lumMod val="75000"/>
            </a:schemeClr>
          </a:solidFill>
        </p:grpSpPr>
        <p:sp>
          <p:nvSpPr>
            <p:cNvPr id="20371" name="AutoShape 103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2" name="AutoShape 103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3" name="AutoShape 103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4" name="AutoShape 103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4" name="Group 1039"/>
          <p:cNvGrpSpPr>
            <a:grpSpLocks/>
          </p:cNvGrpSpPr>
          <p:nvPr/>
        </p:nvGrpSpPr>
        <p:grpSpPr bwMode="auto">
          <a:xfrm rot="250870">
            <a:off x="3789116" y="4241008"/>
            <a:ext cx="576502" cy="575916"/>
            <a:chOff x="1104" y="1632"/>
            <a:chExt cx="336" cy="336"/>
          </a:xfrm>
          <a:solidFill>
            <a:schemeClr val="accent6">
              <a:lumMod val="75000"/>
            </a:schemeClr>
          </a:solidFill>
        </p:grpSpPr>
        <p:sp>
          <p:nvSpPr>
            <p:cNvPr id="20367" name="AutoShape 104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8" name="AutoShape 104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9" name="AutoShape 104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0" name="AutoShape 104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5" name="Group 1044"/>
          <p:cNvGrpSpPr>
            <a:grpSpLocks/>
          </p:cNvGrpSpPr>
          <p:nvPr/>
        </p:nvGrpSpPr>
        <p:grpSpPr bwMode="auto">
          <a:xfrm rot="250870">
            <a:off x="3941516" y="4012408"/>
            <a:ext cx="576502" cy="575916"/>
            <a:chOff x="1104" y="1632"/>
            <a:chExt cx="336" cy="336"/>
          </a:xfrm>
          <a:solidFill>
            <a:schemeClr val="accent6">
              <a:lumMod val="75000"/>
            </a:schemeClr>
          </a:solidFill>
        </p:grpSpPr>
        <p:sp>
          <p:nvSpPr>
            <p:cNvPr id="20363" name="AutoShape 104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4" name="AutoShape 104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5" name="AutoShape 104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6" name="AutoShape 104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6" name="Group 1049"/>
          <p:cNvGrpSpPr>
            <a:grpSpLocks/>
          </p:cNvGrpSpPr>
          <p:nvPr/>
        </p:nvGrpSpPr>
        <p:grpSpPr bwMode="auto">
          <a:xfrm rot="16450870">
            <a:off x="4094209" y="4164515"/>
            <a:ext cx="575916" cy="576502"/>
            <a:chOff x="1104" y="1632"/>
            <a:chExt cx="336" cy="336"/>
          </a:xfrm>
          <a:solidFill>
            <a:schemeClr val="accent6">
              <a:lumMod val="75000"/>
            </a:schemeClr>
          </a:solidFill>
        </p:grpSpPr>
        <p:sp>
          <p:nvSpPr>
            <p:cNvPr id="20359" name="AutoShape 105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0" name="AutoShape 105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1" name="AutoShape 105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2" name="AutoShape 105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7" name="Group 1054"/>
          <p:cNvGrpSpPr>
            <a:grpSpLocks/>
          </p:cNvGrpSpPr>
          <p:nvPr/>
        </p:nvGrpSpPr>
        <p:grpSpPr bwMode="auto">
          <a:xfrm rot="250870">
            <a:off x="4093916" y="4164808"/>
            <a:ext cx="576502" cy="575916"/>
            <a:chOff x="1104" y="1632"/>
            <a:chExt cx="336" cy="336"/>
          </a:xfrm>
          <a:solidFill>
            <a:schemeClr val="accent6">
              <a:lumMod val="75000"/>
            </a:schemeClr>
          </a:solidFill>
        </p:grpSpPr>
        <p:sp>
          <p:nvSpPr>
            <p:cNvPr id="20355" name="AutoShape 105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6" name="AutoShape 105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7" name="AutoShape 105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8" name="AutoShape 105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8" name="Group 1059"/>
          <p:cNvGrpSpPr>
            <a:grpSpLocks/>
          </p:cNvGrpSpPr>
          <p:nvPr/>
        </p:nvGrpSpPr>
        <p:grpSpPr bwMode="auto">
          <a:xfrm rot="250870">
            <a:off x="3789116" y="4241008"/>
            <a:ext cx="576502" cy="575916"/>
            <a:chOff x="1104" y="1632"/>
            <a:chExt cx="336" cy="336"/>
          </a:xfrm>
          <a:solidFill>
            <a:schemeClr val="accent6">
              <a:lumMod val="75000"/>
            </a:schemeClr>
          </a:solidFill>
        </p:grpSpPr>
        <p:sp>
          <p:nvSpPr>
            <p:cNvPr id="20351" name="AutoShape 106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2" name="AutoShape 106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3" name="AutoShape 106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4" name="AutoShape 106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9" name="Group 1064"/>
          <p:cNvGrpSpPr>
            <a:grpSpLocks/>
          </p:cNvGrpSpPr>
          <p:nvPr/>
        </p:nvGrpSpPr>
        <p:grpSpPr bwMode="auto">
          <a:xfrm rot="16450870">
            <a:off x="3941809" y="4393115"/>
            <a:ext cx="575916" cy="576502"/>
            <a:chOff x="1104" y="1632"/>
            <a:chExt cx="336" cy="336"/>
          </a:xfrm>
          <a:solidFill>
            <a:schemeClr val="accent6">
              <a:lumMod val="75000"/>
            </a:schemeClr>
          </a:solidFill>
        </p:grpSpPr>
        <p:sp>
          <p:nvSpPr>
            <p:cNvPr id="20347" name="AutoShape 106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8" name="AutoShape 106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9" name="AutoShape 106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0" name="AutoShape 106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0" name="Group 1069"/>
          <p:cNvGrpSpPr>
            <a:grpSpLocks/>
          </p:cNvGrpSpPr>
          <p:nvPr/>
        </p:nvGrpSpPr>
        <p:grpSpPr bwMode="auto">
          <a:xfrm rot="250870">
            <a:off x="3941516" y="4393408"/>
            <a:ext cx="576502" cy="575916"/>
            <a:chOff x="1104" y="1632"/>
            <a:chExt cx="336" cy="336"/>
          </a:xfrm>
          <a:solidFill>
            <a:schemeClr val="accent6">
              <a:lumMod val="75000"/>
            </a:schemeClr>
          </a:solidFill>
        </p:grpSpPr>
        <p:sp>
          <p:nvSpPr>
            <p:cNvPr id="20343" name="AutoShape 107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4" name="AutoShape 107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5" name="AutoShape 107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6" name="AutoShape 107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1" name="Group 1074"/>
          <p:cNvGrpSpPr>
            <a:grpSpLocks/>
          </p:cNvGrpSpPr>
          <p:nvPr/>
        </p:nvGrpSpPr>
        <p:grpSpPr bwMode="auto">
          <a:xfrm rot="250870">
            <a:off x="4093916" y="4164808"/>
            <a:ext cx="576502" cy="575916"/>
            <a:chOff x="1104" y="1632"/>
            <a:chExt cx="336" cy="336"/>
          </a:xfrm>
          <a:solidFill>
            <a:schemeClr val="accent6">
              <a:lumMod val="75000"/>
            </a:schemeClr>
          </a:solidFill>
        </p:grpSpPr>
        <p:sp>
          <p:nvSpPr>
            <p:cNvPr id="20339" name="AutoShape 107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0" name="AutoShape 107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1" name="AutoShape 107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2" name="AutoShape 107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2" name="Group 1079"/>
          <p:cNvGrpSpPr>
            <a:grpSpLocks/>
          </p:cNvGrpSpPr>
          <p:nvPr/>
        </p:nvGrpSpPr>
        <p:grpSpPr bwMode="auto">
          <a:xfrm rot="16450870">
            <a:off x="4246609" y="4316915"/>
            <a:ext cx="575916" cy="576502"/>
            <a:chOff x="1104" y="1632"/>
            <a:chExt cx="336" cy="336"/>
          </a:xfrm>
          <a:solidFill>
            <a:schemeClr val="accent6">
              <a:lumMod val="75000"/>
            </a:schemeClr>
          </a:solidFill>
        </p:grpSpPr>
        <p:sp>
          <p:nvSpPr>
            <p:cNvPr id="20335" name="AutoShape 108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6" name="AutoShape 108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7" name="AutoShape 108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8" name="AutoShape 108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3" name="Group 108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331" name="AutoShape 10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2" name="AutoShape 10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3" name="AutoShape 10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4" name="AutoShape 10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4" name="Group 1089"/>
          <p:cNvGrpSpPr>
            <a:grpSpLocks/>
          </p:cNvGrpSpPr>
          <p:nvPr/>
        </p:nvGrpSpPr>
        <p:grpSpPr bwMode="auto">
          <a:xfrm rot="250870">
            <a:off x="3941516" y="4393408"/>
            <a:ext cx="576502" cy="575916"/>
            <a:chOff x="1104" y="1632"/>
            <a:chExt cx="336" cy="336"/>
          </a:xfrm>
          <a:solidFill>
            <a:schemeClr val="accent6">
              <a:lumMod val="75000"/>
            </a:schemeClr>
          </a:solidFill>
        </p:grpSpPr>
        <p:sp>
          <p:nvSpPr>
            <p:cNvPr id="20327" name="AutoShape 10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8" name="AutoShape 10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9" name="AutoShape 10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0" name="AutoShape 10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5" name="Group 1094"/>
          <p:cNvGrpSpPr>
            <a:grpSpLocks/>
          </p:cNvGrpSpPr>
          <p:nvPr/>
        </p:nvGrpSpPr>
        <p:grpSpPr bwMode="auto">
          <a:xfrm rot="16450870">
            <a:off x="4094209" y="4545515"/>
            <a:ext cx="575916" cy="576502"/>
            <a:chOff x="1104" y="1632"/>
            <a:chExt cx="336" cy="336"/>
          </a:xfrm>
          <a:solidFill>
            <a:schemeClr val="accent6">
              <a:lumMod val="75000"/>
            </a:schemeClr>
          </a:solidFill>
        </p:grpSpPr>
        <p:sp>
          <p:nvSpPr>
            <p:cNvPr id="20323" name="AutoShape 10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4" name="AutoShape 10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5" name="AutoShape 10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6" name="AutoShape 10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6" name="Group 1099"/>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319" name="AutoShape 11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0" name="AutoShape 11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1" name="AutoShape 11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2" name="AutoShape 11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7" name="Group 110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315" name="AutoShape 11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6" name="AutoShape 11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7" name="AutoShape 11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8" name="AutoShape 11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8" name="Group 1109"/>
          <p:cNvGrpSpPr>
            <a:grpSpLocks/>
          </p:cNvGrpSpPr>
          <p:nvPr/>
        </p:nvGrpSpPr>
        <p:grpSpPr bwMode="auto">
          <a:xfrm rot="16450870">
            <a:off x="4399009" y="4469315"/>
            <a:ext cx="575916" cy="576502"/>
            <a:chOff x="1104" y="1632"/>
            <a:chExt cx="336" cy="336"/>
          </a:xfrm>
          <a:solidFill>
            <a:schemeClr val="accent6">
              <a:lumMod val="75000"/>
            </a:schemeClr>
          </a:solidFill>
        </p:grpSpPr>
        <p:sp>
          <p:nvSpPr>
            <p:cNvPr id="20311" name="AutoShape 111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2" name="AutoShape 111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3" name="AutoShape 111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4" name="AutoShape 111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9" name="Group 1114"/>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307" name="AutoShape 111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8" name="AutoShape 111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9" name="AutoShape 111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0" name="AutoShape 111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0" name="Group 1119"/>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303" name="AutoShape 112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4" name="AutoShape 112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5" name="AutoShape 112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6" name="AutoShape 112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1" name="Group 1124"/>
          <p:cNvGrpSpPr>
            <a:grpSpLocks/>
          </p:cNvGrpSpPr>
          <p:nvPr/>
        </p:nvGrpSpPr>
        <p:grpSpPr bwMode="auto">
          <a:xfrm rot="16450870">
            <a:off x="4246609" y="4697915"/>
            <a:ext cx="575916" cy="576502"/>
            <a:chOff x="1104" y="1632"/>
            <a:chExt cx="336" cy="336"/>
          </a:xfrm>
          <a:solidFill>
            <a:schemeClr val="accent6">
              <a:lumMod val="75000"/>
            </a:schemeClr>
          </a:solidFill>
        </p:grpSpPr>
        <p:sp>
          <p:nvSpPr>
            <p:cNvPr id="20299" name="AutoShape 112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0" name="AutoShape 112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1" name="AutoShape 112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2" name="AutoShape 112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2" name="Group 1129"/>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95" name="AutoShape 113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6" name="AutoShape 113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7" name="AutoShape 113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8" name="AutoShape 113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3" name="Group 113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291" name="AutoShape 113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2" name="AutoShape 113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3" name="AutoShape 113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4" name="AutoShape 113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4" name="Group 1139"/>
          <p:cNvGrpSpPr>
            <a:grpSpLocks/>
          </p:cNvGrpSpPr>
          <p:nvPr/>
        </p:nvGrpSpPr>
        <p:grpSpPr bwMode="auto">
          <a:xfrm rot="16450870">
            <a:off x="4399009" y="4469315"/>
            <a:ext cx="575916" cy="576502"/>
            <a:chOff x="1104" y="1632"/>
            <a:chExt cx="336" cy="336"/>
          </a:xfrm>
          <a:solidFill>
            <a:schemeClr val="accent6">
              <a:lumMod val="75000"/>
            </a:schemeClr>
          </a:solidFill>
        </p:grpSpPr>
        <p:sp>
          <p:nvSpPr>
            <p:cNvPr id="20287" name="AutoShape 114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8" name="AutoShape 114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9" name="AutoShape 114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0" name="AutoShape 114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5" name="Group 1144"/>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283" name="AutoShape 114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4" name="AutoShape 114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5" name="AutoShape 114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6" name="AutoShape 114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6" name="Group 1149"/>
          <p:cNvGrpSpPr>
            <a:grpSpLocks/>
          </p:cNvGrpSpPr>
          <p:nvPr/>
        </p:nvGrpSpPr>
        <p:grpSpPr bwMode="auto">
          <a:xfrm rot="16450870">
            <a:off x="4551409" y="4621715"/>
            <a:ext cx="575916" cy="576502"/>
            <a:chOff x="1104" y="1632"/>
            <a:chExt cx="336" cy="336"/>
          </a:xfrm>
          <a:solidFill>
            <a:schemeClr val="accent6">
              <a:lumMod val="75000"/>
            </a:schemeClr>
          </a:solidFill>
        </p:grpSpPr>
        <p:sp>
          <p:nvSpPr>
            <p:cNvPr id="20279" name="AutoShape 115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0" name="AutoShape 115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1" name="AutoShape 115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2" name="AutoShape 115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7" name="Group 1154"/>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275" name="AutoShape 115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6" name="AutoShape 115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7" name="AutoShape 115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8" name="AutoShape 115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8" name="Group 1159"/>
          <p:cNvGrpSpPr>
            <a:grpSpLocks/>
          </p:cNvGrpSpPr>
          <p:nvPr/>
        </p:nvGrpSpPr>
        <p:grpSpPr bwMode="auto">
          <a:xfrm rot="16450870">
            <a:off x="4246609" y="4697915"/>
            <a:ext cx="575916" cy="576502"/>
            <a:chOff x="1104" y="1632"/>
            <a:chExt cx="336" cy="336"/>
          </a:xfrm>
          <a:solidFill>
            <a:schemeClr val="accent6">
              <a:lumMod val="75000"/>
            </a:schemeClr>
          </a:solidFill>
        </p:grpSpPr>
        <p:sp>
          <p:nvSpPr>
            <p:cNvPr id="20271" name="AutoShape 116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2" name="AutoShape 116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3" name="AutoShape 116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4" name="AutoShape 116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9" name="Group 1164"/>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67" name="AutoShape 116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8" name="AutoShape 116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9" name="AutoShape 116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0" name="AutoShape 116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0" name="Group 1169"/>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263" name="AutoShape 117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4" name="AutoShape 117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5" name="AutoShape 117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6" name="AutoShape 117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1" name="Group 1174"/>
          <p:cNvGrpSpPr>
            <a:grpSpLocks/>
          </p:cNvGrpSpPr>
          <p:nvPr/>
        </p:nvGrpSpPr>
        <p:grpSpPr bwMode="auto">
          <a:xfrm rot="16450870">
            <a:off x="4551409" y="4621715"/>
            <a:ext cx="575916" cy="576502"/>
            <a:chOff x="1104" y="1632"/>
            <a:chExt cx="336" cy="336"/>
          </a:xfrm>
          <a:solidFill>
            <a:schemeClr val="accent6">
              <a:lumMod val="75000"/>
            </a:schemeClr>
          </a:solidFill>
        </p:grpSpPr>
        <p:sp>
          <p:nvSpPr>
            <p:cNvPr id="20259" name="AutoShape 117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0" name="AutoShape 117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1" name="AutoShape 117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2" name="AutoShape 117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2" name="Group 1179"/>
          <p:cNvGrpSpPr>
            <a:grpSpLocks/>
          </p:cNvGrpSpPr>
          <p:nvPr/>
        </p:nvGrpSpPr>
        <p:grpSpPr bwMode="auto">
          <a:xfrm rot="250870">
            <a:off x="4551116" y="4622008"/>
            <a:ext cx="576502" cy="575916"/>
            <a:chOff x="1104" y="1632"/>
            <a:chExt cx="336" cy="336"/>
          </a:xfrm>
          <a:solidFill>
            <a:schemeClr val="accent6">
              <a:lumMod val="75000"/>
            </a:schemeClr>
          </a:solidFill>
        </p:grpSpPr>
        <p:sp>
          <p:nvSpPr>
            <p:cNvPr id="20255" name="AutoShape 118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6" name="AutoShape 118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7" name="AutoShape 118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8" name="AutoShape 118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3" name="Group 1184"/>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51" name="AutoShape 11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2" name="AutoShape 11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3" name="AutoShape 11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4" name="AutoShape 11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4" name="Group 1189"/>
          <p:cNvGrpSpPr>
            <a:grpSpLocks/>
          </p:cNvGrpSpPr>
          <p:nvPr/>
        </p:nvGrpSpPr>
        <p:grpSpPr bwMode="auto">
          <a:xfrm rot="16450870">
            <a:off x="4378889" y="3932292"/>
            <a:ext cx="533400" cy="533400"/>
            <a:chOff x="1104" y="1632"/>
            <a:chExt cx="336" cy="336"/>
          </a:xfrm>
          <a:solidFill>
            <a:schemeClr val="accent6">
              <a:lumMod val="75000"/>
            </a:schemeClr>
          </a:solidFill>
        </p:grpSpPr>
        <p:sp>
          <p:nvSpPr>
            <p:cNvPr id="20247" name="AutoShape 11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8" name="AutoShape 11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9" name="AutoShape 11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0" name="AutoShape 11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5" name="Group 1194"/>
          <p:cNvGrpSpPr>
            <a:grpSpLocks/>
          </p:cNvGrpSpPr>
          <p:nvPr/>
        </p:nvGrpSpPr>
        <p:grpSpPr bwMode="auto">
          <a:xfrm rot="250870">
            <a:off x="4398716" y="4850608"/>
            <a:ext cx="576502" cy="575916"/>
            <a:chOff x="1104" y="1632"/>
            <a:chExt cx="336" cy="336"/>
          </a:xfrm>
          <a:solidFill>
            <a:schemeClr val="accent6">
              <a:lumMod val="75000"/>
            </a:schemeClr>
          </a:solidFill>
        </p:grpSpPr>
        <p:sp>
          <p:nvSpPr>
            <p:cNvPr id="20243" name="AutoShape 11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4" name="AutoShape 11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5" name="AutoShape 11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6" name="AutoShape 11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6" name="Group 1199"/>
          <p:cNvGrpSpPr>
            <a:grpSpLocks/>
          </p:cNvGrpSpPr>
          <p:nvPr/>
        </p:nvGrpSpPr>
        <p:grpSpPr bwMode="auto">
          <a:xfrm rot="250870">
            <a:off x="4551116" y="4622008"/>
            <a:ext cx="576502" cy="575916"/>
            <a:chOff x="1104" y="1632"/>
            <a:chExt cx="336" cy="336"/>
          </a:xfrm>
          <a:solidFill>
            <a:schemeClr val="accent6">
              <a:lumMod val="75000"/>
            </a:schemeClr>
          </a:solidFill>
        </p:grpSpPr>
        <p:sp>
          <p:nvSpPr>
            <p:cNvPr id="20239" name="AutoShape 12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0" name="AutoShape 12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1" name="AutoShape 12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2" name="AutoShape 12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7" name="Group 1204"/>
          <p:cNvGrpSpPr>
            <a:grpSpLocks/>
          </p:cNvGrpSpPr>
          <p:nvPr/>
        </p:nvGrpSpPr>
        <p:grpSpPr bwMode="auto">
          <a:xfrm rot="250870">
            <a:off x="4398716" y="4850608"/>
            <a:ext cx="576502" cy="575916"/>
            <a:chOff x="1104" y="1632"/>
            <a:chExt cx="336" cy="336"/>
          </a:xfrm>
          <a:solidFill>
            <a:schemeClr val="accent6">
              <a:lumMod val="75000"/>
            </a:schemeClr>
          </a:solidFill>
        </p:grpSpPr>
        <p:sp>
          <p:nvSpPr>
            <p:cNvPr id="20235" name="AutoShape 12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6" name="AutoShape 12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7" name="AutoShape 12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8" name="AutoShape 12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6" name="Group 1217"/>
          <p:cNvGrpSpPr>
            <a:grpSpLocks/>
          </p:cNvGrpSpPr>
          <p:nvPr/>
        </p:nvGrpSpPr>
        <p:grpSpPr bwMode="auto">
          <a:xfrm rot="250870">
            <a:off x="4398716" y="3707608"/>
            <a:ext cx="576502" cy="575916"/>
            <a:chOff x="1104" y="1632"/>
            <a:chExt cx="336" cy="336"/>
          </a:xfrm>
          <a:solidFill>
            <a:schemeClr val="accent6">
              <a:lumMod val="75000"/>
            </a:schemeClr>
          </a:solidFill>
        </p:grpSpPr>
        <p:sp>
          <p:nvSpPr>
            <p:cNvPr id="20231" name="AutoShape 12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2" name="AutoShape 12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3" name="AutoShape 12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4" name="AutoShape 12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7" name="Group 1222"/>
          <p:cNvGrpSpPr>
            <a:grpSpLocks/>
          </p:cNvGrpSpPr>
          <p:nvPr/>
        </p:nvGrpSpPr>
        <p:grpSpPr bwMode="auto">
          <a:xfrm rot="16450870">
            <a:off x="4627609" y="3707315"/>
            <a:ext cx="575916" cy="576502"/>
            <a:chOff x="1104" y="1632"/>
            <a:chExt cx="336" cy="336"/>
          </a:xfrm>
          <a:solidFill>
            <a:schemeClr val="accent6">
              <a:lumMod val="75000"/>
            </a:schemeClr>
          </a:solidFill>
        </p:grpSpPr>
        <p:sp>
          <p:nvSpPr>
            <p:cNvPr id="20227" name="AutoShape 12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8" name="AutoShape 12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9" name="AutoShape 12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0" name="AutoShape 12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8" name="Group 1227"/>
          <p:cNvGrpSpPr>
            <a:grpSpLocks/>
          </p:cNvGrpSpPr>
          <p:nvPr/>
        </p:nvGrpSpPr>
        <p:grpSpPr bwMode="auto">
          <a:xfrm rot="250870">
            <a:off x="4551116" y="3860008"/>
            <a:ext cx="576502" cy="575916"/>
            <a:chOff x="1104" y="1632"/>
            <a:chExt cx="336" cy="336"/>
          </a:xfrm>
          <a:solidFill>
            <a:schemeClr val="accent6">
              <a:lumMod val="75000"/>
            </a:schemeClr>
          </a:solidFill>
        </p:grpSpPr>
        <p:sp>
          <p:nvSpPr>
            <p:cNvPr id="20223" name="AutoShape 12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4" name="AutoShape 12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5" name="AutoShape 12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6" name="AutoShape 12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9" name="Group 1232"/>
          <p:cNvGrpSpPr>
            <a:grpSpLocks/>
          </p:cNvGrpSpPr>
          <p:nvPr/>
        </p:nvGrpSpPr>
        <p:grpSpPr bwMode="auto">
          <a:xfrm rot="16450870">
            <a:off x="4703809" y="4012115"/>
            <a:ext cx="575916" cy="576502"/>
            <a:chOff x="1104" y="1632"/>
            <a:chExt cx="336" cy="336"/>
          </a:xfrm>
          <a:solidFill>
            <a:schemeClr val="accent6">
              <a:lumMod val="75000"/>
            </a:schemeClr>
          </a:solidFill>
        </p:grpSpPr>
        <p:sp>
          <p:nvSpPr>
            <p:cNvPr id="20219" name="AutoShape 12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0" name="AutoShape 12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1" name="AutoShape 12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2" name="AutoShape 12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0" name="Group 1237"/>
          <p:cNvGrpSpPr>
            <a:grpSpLocks/>
          </p:cNvGrpSpPr>
          <p:nvPr/>
        </p:nvGrpSpPr>
        <p:grpSpPr bwMode="auto">
          <a:xfrm rot="250870">
            <a:off x="4398716" y="3936208"/>
            <a:ext cx="576502" cy="575916"/>
            <a:chOff x="1104" y="1632"/>
            <a:chExt cx="336" cy="336"/>
          </a:xfrm>
          <a:solidFill>
            <a:schemeClr val="accent6">
              <a:lumMod val="75000"/>
            </a:schemeClr>
          </a:solidFill>
        </p:grpSpPr>
        <p:sp>
          <p:nvSpPr>
            <p:cNvPr id="20215" name="AutoShape 12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6" name="AutoShape 12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7" name="AutoShape 12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8" name="AutoShape 12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1" name="Group 1242"/>
          <p:cNvGrpSpPr>
            <a:grpSpLocks/>
          </p:cNvGrpSpPr>
          <p:nvPr/>
        </p:nvGrpSpPr>
        <p:grpSpPr bwMode="auto">
          <a:xfrm rot="16450870">
            <a:off x="4399009" y="4088315"/>
            <a:ext cx="575916" cy="576502"/>
            <a:chOff x="1104" y="1632"/>
            <a:chExt cx="336" cy="336"/>
          </a:xfrm>
          <a:solidFill>
            <a:schemeClr val="accent6">
              <a:lumMod val="75000"/>
            </a:schemeClr>
          </a:solidFill>
        </p:grpSpPr>
        <p:sp>
          <p:nvSpPr>
            <p:cNvPr id="20211" name="AutoShape 12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2" name="AutoShape 12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3" name="AutoShape 12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4" name="AutoShape 12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2" name="Group 1247"/>
          <p:cNvGrpSpPr>
            <a:grpSpLocks/>
          </p:cNvGrpSpPr>
          <p:nvPr/>
        </p:nvGrpSpPr>
        <p:grpSpPr bwMode="auto">
          <a:xfrm rot="250870">
            <a:off x="4398716" y="4088608"/>
            <a:ext cx="576502" cy="575916"/>
            <a:chOff x="1104" y="1632"/>
            <a:chExt cx="336" cy="336"/>
          </a:xfrm>
          <a:solidFill>
            <a:schemeClr val="accent6">
              <a:lumMod val="75000"/>
            </a:schemeClr>
          </a:solidFill>
        </p:grpSpPr>
        <p:sp>
          <p:nvSpPr>
            <p:cNvPr id="20207" name="AutoShape 124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8" name="AutoShape 124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9" name="AutoShape 125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0" name="AutoShape 125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3" name="Group 1252"/>
          <p:cNvGrpSpPr>
            <a:grpSpLocks/>
          </p:cNvGrpSpPr>
          <p:nvPr/>
        </p:nvGrpSpPr>
        <p:grpSpPr bwMode="auto">
          <a:xfrm rot="250870">
            <a:off x="4551116" y="3860008"/>
            <a:ext cx="576502" cy="575916"/>
            <a:chOff x="1104" y="1632"/>
            <a:chExt cx="336" cy="336"/>
          </a:xfrm>
          <a:solidFill>
            <a:schemeClr val="accent6">
              <a:lumMod val="75000"/>
            </a:schemeClr>
          </a:solidFill>
        </p:grpSpPr>
        <p:sp>
          <p:nvSpPr>
            <p:cNvPr id="20203" name="AutoShape 125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4" name="AutoShape 125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5" name="AutoShape 125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6" name="AutoShape 125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4" name="Group 1257"/>
          <p:cNvGrpSpPr>
            <a:grpSpLocks/>
          </p:cNvGrpSpPr>
          <p:nvPr/>
        </p:nvGrpSpPr>
        <p:grpSpPr bwMode="auto">
          <a:xfrm rot="16450870">
            <a:off x="4703809" y="4012115"/>
            <a:ext cx="575916" cy="576502"/>
            <a:chOff x="1104" y="1632"/>
            <a:chExt cx="336" cy="336"/>
          </a:xfrm>
          <a:solidFill>
            <a:schemeClr val="accent6">
              <a:lumMod val="75000"/>
            </a:schemeClr>
          </a:solidFill>
        </p:grpSpPr>
        <p:sp>
          <p:nvSpPr>
            <p:cNvPr id="20199" name="AutoShape 125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0" name="AutoShape 125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1" name="AutoShape 126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2" name="AutoShape 126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5" name="Group 1262"/>
          <p:cNvGrpSpPr>
            <a:grpSpLocks/>
          </p:cNvGrpSpPr>
          <p:nvPr/>
        </p:nvGrpSpPr>
        <p:grpSpPr bwMode="auto">
          <a:xfrm rot="250870">
            <a:off x="4703516" y="4012408"/>
            <a:ext cx="576502" cy="575916"/>
            <a:chOff x="1104" y="1632"/>
            <a:chExt cx="336" cy="336"/>
          </a:xfrm>
          <a:solidFill>
            <a:schemeClr val="accent6">
              <a:lumMod val="75000"/>
            </a:schemeClr>
          </a:solidFill>
        </p:grpSpPr>
        <p:sp>
          <p:nvSpPr>
            <p:cNvPr id="20195" name="AutoShape 126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6" name="AutoShape 126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7" name="AutoShape 126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8" name="AutoShape 126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6" name="Group 1267"/>
          <p:cNvGrpSpPr>
            <a:grpSpLocks/>
          </p:cNvGrpSpPr>
          <p:nvPr/>
        </p:nvGrpSpPr>
        <p:grpSpPr bwMode="auto">
          <a:xfrm rot="250870">
            <a:off x="4398716" y="4088608"/>
            <a:ext cx="576502" cy="575916"/>
            <a:chOff x="1104" y="1632"/>
            <a:chExt cx="336" cy="336"/>
          </a:xfrm>
          <a:solidFill>
            <a:schemeClr val="accent6">
              <a:lumMod val="75000"/>
            </a:schemeClr>
          </a:solidFill>
        </p:grpSpPr>
        <p:sp>
          <p:nvSpPr>
            <p:cNvPr id="20191" name="AutoShape 126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2" name="AutoShape 126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3" name="AutoShape 127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4" name="AutoShape 127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7" name="Group 1272"/>
          <p:cNvGrpSpPr>
            <a:grpSpLocks/>
          </p:cNvGrpSpPr>
          <p:nvPr/>
        </p:nvGrpSpPr>
        <p:grpSpPr bwMode="auto">
          <a:xfrm rot="16450870">
            <a:off x="4551409" y="4240715"/>
            <a:ext cx="575916" cy="576502"/>
            <a:chOff x="1104" y="1632"/>
            <a:chExt cx="336" cy="336"/>
          </a:xfrm>
          <a:solidFill>
            <a:schemeClr val="accent6">
              <a:lumMod val="75000"/>
            </a:schemeClr>
          </a:solidFill>
        </p:grpSpPr>
        <p:sp>
          <p:nvSpPr>
            <p:cNvPr id="20187" name="AutoShape 127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8" name="AutoShape 127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9" name="AutoShape 127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0" name="AutoShape 127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8" name="Group 1277"/>
          <p:cNvGrpSpPr>
            <a:grpSpLocks/>
          </p:cNvGrpSpPr>
          <p:nvPr/>
        </p:nvGrpSpPr>
        <p:grpSpPr bwMode="auto">
          <a:xfrm rot="250870">
            <a:off x="4551116" y="4241008"/>
            <a:ext cx="576502" cy="575916"/>
            <a:chOff x="1104" y="1632"/>
            <a:chExt cx="336" cy="336"/>
          </a:xfrm>
          <a:solidFill>
            <a:schemeClr val="accent6">
              <a:lumMod val="75000"/>
            </a:schemeClr>
          </a:solidFill>
        </p:grpSpPr>
        <p:sp>
          <p:nvSpPr>
            <p:cNvPr id="20183" name="AutoShape 127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4" name="AutoShape 127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5" name="AutoShape 128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6" name="AutoShape 128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9" name="Group 1282"/>
          <p:cNvGrpSpPr>
            <a:grpSpLocks/>
          </p:cNvGrpSpPr>
          <p:nvPr/>
        </p:nvGrpSpPr>
        <p:grpSpPr bwMode="auto">
          <a:xfrm rot="250870">
            <a:off x="4703517" y="4012408"/>
            <a:ext cx="576501" cy="575916"/>
            <a:chOff x="1104" y="1632"/>
            <a:chExt cx="336" cy="336"/>
          </a:xfrm>
          <a:solidFill>
            <a:schemeClr val="accent6">
              <a:lumMod val="75000"/>
            </a:schemeClr>
          </a:solidFill>
        </p:grpSpPr>
        <p:sp>
          <p:nvSpPr>
            <p:cNvPr id="20179" name="AutoShape 128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0" name="AutoShape 128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1" name="AutoShape 128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2" name="AutoShape 128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0" name="Group 1287"/>
          <p:cNvGrpSpPr>
            <a:grpSpLocks/>
          </p:cNvGrpSpPr>
          <p:nvPr/>
        </p:nvGrpSpPr>
        <p:grpSpPr bwMode="auto">
          <a:xfrm rot="16450870">
            <a:off x="4856209" y="4164515"/>
            <a:ext cx="575916" cy="576502"/>
            <a:chOff x="1104" y="1632"/>
            <a:chExt cx="336" cy="336"/>
          </a:xfrm>
          <a:solidFill>
            <a:schemeClr val="accent6">
              <a:lumMod val="75000"/>
            </a:schemeClr>
          </a:solidFill>
        </p:grpSpPr>
        <p:sp>
          <p:nvSpPr>
            <p:cNvPr id="20175" name="AutoShape 128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6" name="AutoShape 128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7" name="AutoShape 129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8" name="AutoShape 129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1" name="Group 1292"/>
          <p:cNvGrpSpPr>
            <a:grpSpLocks/>
          </p:cNvGrpSpPr>
          <p:nvPr/>
        </p:nvGrpSpPr>
        <p:grpSpPr bwMode="auto">
          <a:xfrm rot="250870">
            <a:off x="4855916" y="4164808"/>
            <a:ext cx="576502" cy="575916"/>
            <a:chOff x="1104" y="1632"/>
            <a:chExt cx="336" cy="336"/>
          </a:xfrm>
          <a:solidFill>
            <a:schemeClr val="accent6">
              <a:lumMod val="75000"/>
            </a:schemeClr>
          </a:solidFill>
        </p:grpSpPr>
        <p:sp>
          <p:nvSpPr>
            <p:cNvPr id="20171" name="AutoShape 129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2" name="AutoShape 129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3" name="AutoShape 129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4" name="AutoShape 129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2" name="Group 1297"/>
          <p:cNvGrpSpPr>
            <a:grpSpLocks/>
          </p:cNvGrpSpPr>
          <p:nvPr/>
        </p:nvGrpSpPr>
        <p:grpSpPr bwMode="auto">
          <a:xfrm rot="250870">
            <a:off x="4551116" y="4241008"/>
            <a:ext cx="576502" cy="575916"/>
            <a:chOff x="1104" y="1632"/>
            <a:chExt cx="336" cy="336"/>
          </a:xfrm>
          <a:solidFill>
            <a:schemeClr val="accent6">
              <a:lumMod val="75000"/>
            </a:schemeClr>
          </a:solidFill>
        </p:grpSpPr>
        <p:sp>
          <p:nvSpPr>
            <p:cNvPr id="20167" name="AutoShape 129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8" name="AutoShape 129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9" name="AutoShape 130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0" name="AutoShape 130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3" name="Group 1302"/>
          <p:cNvGrpSpPr>
            <a:grpSpLocks/>
          </p:cNvGrpSpPr>
          <p:nvPr/>
        </p:nvGrpSpPr>
        <p:grpSpPr bwMode="auto">
          <a:xfrm rot="16450870">
            <a:off x="4551409" y="4393115"/>
            <a:ext cx="575916" cy="576502"/>
            <a:chOff x="1104" y="1632"/>
            <a:chExt cx="336" cy="336"/>
          </a:xfrm>
          <a:solidFill>
            <a:schemeClr val="accent6">
              <a:lumMod val="75000"/>
            </a:schemeClr>
          </a:solidFill>
        </p:grpSpPr>
        <p:sp>
          <p:nvSpPr>
            <p:cNvPr id="20163" name="AutoShape 130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4" name="AutoShape 130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5" name="AutoShape 130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6" name="AutoShape 130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4" name="Group 1307"/>
          <p:cNvGrpSpPr>
            <a:grpSpLocks/>
          </p:cNvGrpSpPr>
          <p:nvPr/>
        </p:nvGrpSpPr>
        <p:grpSpPr bwMode="auto">
          <a:xfrm rot="250870">
            <a:off x="4551116" y="4393408"/>
            <a:ext cx="576502" cy="575916"/>
            <a:chOff x="1104" y="1632"/>
            <a:chExt cx="336" cy="336"/>
          </a:xfrm>
          <a:solidFill>
            <a:schemeClr val="accent6">
              <a:lumMod val="75000"/>
            </a:schemeClr>
          </a:solidFill>
        </p:grpSpPr>
        <p:sp>
          <p:nvSpPr>
            <p:cNvPr id="20159" name="AutoShape 130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0" name="AutoShape 130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1" name="AutoShape 131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2" name="AutoShape 131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5" name="Group 1312"/>
          <p:cNvGrpSpPr>
            <a:grpSpLocks/>
          </p:cNvGrpSpPr>
          <p:nvPr/>
        </p:nvGrpSpPr>
        <p:grpSpPr bwMode="auto">
          <a:xfrm rot="250870">
            <a:off x="4855916" y="4164808"/>
            <a:ext cx="576502" cy="575916"/>
            <a:chOff x="1104" y="1632"/>
            <a:chExt cx="336" cy="336"/>
          </a:xfrm>
          <a:solidFill>
            <a:schemeClr val="accent6">
              <a:lumMod val="75000"/>
            </a:schemeClr>
          </a:solidFill>
        </p:grpSpPr>
        <p:sp>
          <p:nvSpPr>
            <p:cNvPr id="20155" name="AutoShape 131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6" name="AutoShape 131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7" name="AutoShape 131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8" name="AutoShape 131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6" name="Group 1317"/>
          <p:cNvGrpSpPr>
            <a:grpSpLocks/>
          </p:cNvGrpSpPr>
          <p:nvPr/>
        </p:nvGrpSpPr>
        <p:grpSpPr bwMode="auto">
          <a:xfrm rot="16450870">
            <a:off x="5008609" y="4316915"/>
            <a:ext cx="575916" cy="576502"/>
            <a:chOff x="1104" y="1632"/>
            <a:chExt cx="336" cy="336"/>
          </a:xfrm>
          <a:solidFill>
            <a:schemeClr val="accent6">
              <a:lumMod val="75000"/>
            </a:schemeClr>
          </a:solidFill>
        </p:grpSpPr>
        <p:sp>
          <p:nvSpPr>
            <p:cNvPr id="20151" name="AutoShape 13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2" name="AutoShape 13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3" name="AutoShape 13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4" name="AutoShape 13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7" name="Group 132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47" name="AutoShape 13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8" name="AutoShape 13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9" name="AutoShape 13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0" name="AutoShape 13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8" name="Group 1327"/>
          <p:cNvGrpSpPr>
            <a:grpSpLocks/>
          </p:cNvGrpSpPr>
          <p:nvPr/>
        </p:nvGrpSpPr>
        <p:grpSpPr bwMode="auto">
          <a:xfrm rot="250870">
            <a:off x="4551116" y="4393408"/>
            <a:ext cx="576502" cy="575916"/>
            <a:chOff x="1104" y="1632"/>
            <a:chExt cx="336" cy="336"/>
          </a:xfrm>
          <a:solidFill>
            <a:schemeClr val="accent6">
              <a:lumMod val="75000"/>
            </a:schemeClr>
          </a:solidFill>
        </p:grpSpPr>
        <p:sp>
          <p:nvSpPr>
            <p:cNvPr id="20143" name="AutoShape 13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4" name="AutoShape 13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5" name="AutoShape 13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6" name="AutoShape 13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9" name="Group 1332"/>
          <p:cNvGrpSpPr>
            <a:grpSpLocks/>
          </p:cNvGrpSpPr>
          <p:nvPr/>
        </p:nvGrpSpPr>
        <p:grpSpPr bwMode="auto">
          <a:xfrm rot="16450870">
            <a:off x="4856209" y="4545515"/>
            <a:ext cx="575916" cy="576502"/>
            <a:chOff x="1104" y="1632"/>
            <a:chExt cx="336" cy="336"/>
          </a:xfrm>
          <a:solidFill>
            <a:schemeClr val="accent6">
              <a:lumMod val="75000"/>
            </a:schemeClr>
          </a:solidFill>
        </p:grpSpPr>
        <p:sp>
          <p:nvSpPr>
            <p:cNvPr id="20139" name="AutoShape 13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0" name="AutoShape 13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1" name="AutoShape 13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2" name="AutoShape 13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0" name="Group 1337"/>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135" name="AutoShape 13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6" name="AutoShape 13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7" name="AutoShape 13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8" name="AutoShape 13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1" name="Group 134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31" name="AutoShape 13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2" name="AutoShape 13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3" name="AutoShape 13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4" name="AutoShape 13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4" name="Group 1357"/>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119" name="AutoShape 135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0" name="AutoShape 135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1" name="AutoShape 136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2" name="AutoShape 136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5" name="Group 1362"/>
          <p:cNvGrpSpPr>
            <a:grpSpLocks/>
          </p:cNvGrpSpPr>
          <p:nvPr/>
        </p:nvGrpSpPr>
        <p:grpSpPr bwMode="auto">
          <a:xfrm rot="16450870">
            <a:off x="5008609" y="4697915"/>
            <a:ext cx="575916" cy="576502"/>
            <a:chOff x="1104" y="1632"/>
            <a:chExt cx="336" cy="336"/>
          </a:xfrm>
          <a:solidFill>
            <a:schemeClr val="accent6">
              <a:lumMod val="75000"/>
            </a:schemeClr>
          </a:solidFill>
        </p:grpSpPr>
        <p:sp>
          <p:nvSpPr>
            <p:cNvPr id="20115" name="AutoShape 136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6" name="AutoShape 136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7" name="AutoShape 136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8" name="AutoShape 136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6" name="Group 1367"/>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111" name="AutoShape 136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2" name="AutoShape 136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3" name="AutoShape 137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4" name="AutoShape 137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7" name="Group 137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07" name="AutoShape 137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08" name="AutoShape 137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09" name="AutoShape 137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0" name="AutoShape 137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0" name="Group 1387"/>
          <p:cNvGrpSpPr>
            <a:grpSpLocks/>
          </p:cNvGrpSpPr>
          <p:nvPr/>
        </p:nvGrpSpPr>
        <p:grpSpPr bwMode="auto">
          <a:xfrm rot="16450870">
            <a:off x="5267374" y="4806181"/>
            <a:ext cx="533400" cy="533400"/>
            <a:chOff x="1104" y="1632"/>
            <a:chExt cx="336" cy="336"/>
          </a:xfrm>
          <a:solidFill>
            <a:schemeClr val="accent6">
              <a:lumMod val="75000"/>
            </a:schemeClr>
          </a:solidFill>
        </p:grpSpPr>
        <p:sp>
          <p:nvSpPr>
            <p:cNvPr id="20095" name="AutoShape 138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6" name="AutoShape 138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7" name="AutoShape 139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8" name="AutoShape 139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1" name="Group 1392"/>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091" name="AutoShape 139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2" name="AutoShape 139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3" name="AutoShape 139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4" name="AutoShape 139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2" name="Group 1397"/>
          <p:cNvGrpSpPr>
            <a:grpSpLocks/>
          </p:cNvGrpSpPr>
          <p:nvPr/>
        </p:nvGrpSpPr>
        <p:grpSpPr bwMode="auto">
          <a:xfrm rot="16450870">
            <a:off x="5008609" y="4697915"/>
            <a:ext cx="575916" cy="576502"/>
            <a:chOff x="1104" y="1632"/>
            <a:chExt cx="336" cy="336"/>
          </a:xfrm>
          <a:solidFill>
            <a:schemeClr val="accent6">
              <a:lumMod val="75000"/>
            </a:schemeClr>
          </a:solidFill>
        </p:grpSpPr>
        <p:sp>
          <p:nvSpPr>
            <p:cNvPr id="20087" name="AutoShape 139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8" name="AutoShape 139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9" name="AutoShape 140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0" name="AutoShape 140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3" name="Group 1402"/>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083" name="AutoShape 140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4" name="AutoShape 140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5" name="AutoShape 140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6" name="AutoShape 140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6" name="Group 1417"/>
          <p:cNvGrpSpPr>
            <a:grpSpLocks/>
          </p:cNvGrpSpPr>
          <p:nvPr/>
        </p:nvGrpSpPr>
        <p:grpSpPr bwMode="auto">
          <a:xfrm rot="250870">
            <a:off x="5267374" y="4806181"/>
            <a:ext cx="533400" cy="533400"/>
            <a:chOff x="1104" y="1632"/>
            <a:chExt cx="336" cy="336"/>
          </a:xfrm>
          <a:solidFill>
            <a:schemeClr val="accent6">
              <a:lumMod val="75000"/>
            </a:schemeClr>
          </a:solidFill>
        </p:grpSpPr>
        <p:sp>
          <p:nvSpPr>
            <p:cNvPr id="20071" name="AutoShape 14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2" name="AutoShape 14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3" name="AutoShape 14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4" name="AutoShape 14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7" name="Group 1422"/>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067" name="AutoShape 14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8" name="AutoShape 14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9" name="AutoShape 14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0" name="AutoShape 14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8" name="Group 1427"/>
          <p:cNvGrpSpPr>
            <a:grpSpLocks/>
          </p:cNvGrpSpPr>
          <p:nvPr/>
        </p:nvGrpSpPr>
        <p:grpSpPr bwMode="auto">
          <a:xfrm rot="16450870">
            <a:off x="5161009" y="4850315"/>
            <a:ext cx="575916" cy="576502"/>
            <a:chOff x="1104" y="1632"/>
            <a:chExt cx="336" cy="336"/>
          </a:xfrm>
          <a:solidFill>
            <a:schemeClr val="accent6">
              <a:lumMod val="75000"/>
            </a:schemeClr>
          </a:solidFill>
        </p:grpSpPr>
        <p:sp>
          <p:nvSpPr>
            <p:cNvPr id="20063" name="AutoShape 14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4" name="AutoShape 14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5" name="AutoShape 14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6" name="AutoShape 14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9" name="Group 1432"/>
          <p:cNvGrpSpPr>
            <a:grpSpLocks/>
          </p:cNvGrpSpPr>
          <p:nvPr/>
        </p:nvGrpSpPr>
        <p:grpSpPr bwMode="auto">
          <a:xfrm rot="250870">
            <a:off x="5160716" y="4850608"/>
            <a:ext cx="576502" cy="575916"/>
            <a:chOff x="1104" y="1632"/>
            <a:chExt cx="336" cy="336"/>
          </a:xfrm>
          <a:solidFill>
            <a:schemeClr val="accent6">
              <a:lumMod val="75000"/>
            </a:schemeClr>
          </a:solidFill>
        </p:grpSpPr>
        <p:sp>
          <p:nvSpPr>
            <p:cNvPr id="20059" name="AutoShape 14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0" name="AutoShape 14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1" name="AutoShape 14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2" name="AutoShape 14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40" name="Group 1437"/>
          <p:cNvGrpSpPr>
            <a:grpSpLocks/>
          </p:cNvGrpSpPr>
          <p:nvPr/>
        </p:nvGrpSpPr>
        <p:grpSpPr bwMode="auto">
          <a:xfrm rot="250870">
            <a:off x="5267374" y="4806181"/>
            <a:ext cx="533400" cy="533400"/>
            <a:chOff x="1104" y="1632"/>
            <a:chExt cx="336" cy="336"/>
          </a:xfrm>
          <a:solidFill>
            <a:schemeClr val="accent6">
              <a:lumMod val="75000"/>
            </a:schemeClr>
          </a:solidFill>
        </p:grpSpPr>
        <p:sp>
          <p:nvSpPr>
            <p:cNvPr id="20055" name="AutoShape 14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6" name="AutoShape 14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7" name="AutoShape 14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8" name="AutoShape 14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41" name="Group 1442"/>
          <p:cNvGrpSpPr>
            <a:grpSpLocks/>
          </p:cNvGrpSpPr>
          <p:nvPr/>
        </p:nvGrpSpPr>
        <p:grpSpPr bwMode="auto">
          <a:xfrm rot="250870">
            <a:off x="5160716" y="4850608"/>
            <a:ext cx="576502" cy="575916"/>
            <a:chOff x="1104" y="1632"/>
            <a:chExt cx="336" cy="336"/>
          </a:xfrm>
          <a:solidFill>
            <a:schemeClr val="accent6">
              <a:lumMod val="75000"/>
            </a:schemeClr>
          </a:solidFill>
        </p:grpSpPr>
        <p:sp>
          <p:nvSpPr>
            <p:cNvPr id="20051" name="AutoShape 14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2" name="AutoShape 14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3" name="AutoShape 14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4" name="AutoShape 14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sp>
        <p:nvSpPr>
          <p:cNvPr id="20043" name="Text Box 1449"/>
          <p:cNvSpPr txBox="1">
            <a:spLocks noChangeArrowheads="1"/>
          </p:cNvSpPr>
          <p:nvPr/>
        </p:nvSpPr>
        <p:spPr bwMode="auto">
          <a:xfrm>
            <a:off x="4912091" y="2785108"/>
            <a:ext cx="714426" cy="369332"/>
          </a:xfrm>
          <a:prstGeom prst="rect">
            <a:avLst/>
          </a:prstGeom>
          <a:noFill/>
          <a:ln w="9525">
            <a:noFill/>
            <a:miter lim="800000"/>
            <a:headEnd/>
            <a:tailEnd/>
          </a:ln>
        </p:spPr>
        <p:txBody>
          <a:bodyPr wrap="square">
            <a:prstTxWarp prst="textNoShape">
              <a:avLst/>
            </a:prstTxWarp>
            <a:spAutoFit/>
          </a:bodyPr>
          <a:lstStyle/>
          <a:p>
            <a:pPr algn="l"/>
            <a:r>
              <a:rPr lang="es-CL" dirty="0"/>
              <a:t>Broca</a:t>
            </a:r>
            <a:endParaRPr lang="en-US" dirty="0"/>
          </a:p>
        </p:txBody>
      </p:sp>
      <p:grpSp>
        <p:nvGrpSpPr>
          <p:cNvPr id="20046" name="Group 1453"/>
          <p:cNvGrpSpPr>
            <a:grpSpLocks/>
          </p:cNvGrpSpPr>
          <p:nvPr/>
        </p:nvGrpSpPr>
        <p:grpSpPr bwMode="auto">
          <a:xfrm flipH="1">
            <a:off x="4378889" y="3703692"/>
            <a:ext cx="533400" cy="533400"/>
            <a:chOff x="1104" y="1632"/>
            <a:chExt cx="336" cy="336"/>
          </a:xfrm>
          <a:solidFill>
            <a:schemeClr val="accent6">
              <a:lumMod val="75000"/>
            </a:schemeClr>
          </a:solidFill>
        </p:grpSpPr>
        <p:sp>
          <p:nvSpPr>
            <p:cNvPr id="20047" name="AutoShape 1454"/>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48" name="AutoShape 1455"/>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49" name="AutoShape 1456"/>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0" name="AutoShape 1457"/>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sp>
        <p:nvSpPr>
          <p:cNvPr id="1191" name="Oval 806">
            <a:extLst>
              <a:ext uri="{FF2B5EF4-FFF2-40B4-BE49-F238E27FC236}">
                <a16:creationId xmlns:a16="http://schemas.microsoft.com/office/drawing/2014/main" id="{1A35CB2D-C51C-4727-B73D-7890639BD08F}"/>
              </a:ext>
            </a:extLst>
          </p:cNvPr>
          <p:cNvSpPr>
            <a:spLocks noChangeArrowheads="1"/>
          </p:cNvSpPr>
          <p:nvPr/>
        </p:nvSpPr>
        <p:spPr bwMode="auto">
          <a:xfrm rot="16566001">
            <a:off x="6159888" y="34524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2" name="Oval 806">
            <a:extLst>
              <a:ext uri="{FF2B5EF4-FFF2-40B4-BE49-F238E27FC236}">
                <a16:creationId xmlns:a16="http://schemas.microsoft.com/office/drawing/2014/main" id="{29AE9E0A-43CD-4399-9ABB-4D2C7DD2CED6}"/>
              </a:ext>
            </a:extLst>
          </p:cNvPr>
          <p:cNvSpPr>
            <a:spLocks noChangeArrowheads="1"/>
          </p:cNvSpPr>
          <p:nvPr/>
        </p:nvSpPr>
        <p:spPr bwMode="auto">
          <a:xfrm rot="16566001">
            <a:off x="631228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3" name="Oval 806">
            <a:extLst>
              <a:ext uri="{FF2B5EF4-FFF2-40B4-BE49-F238E27FC236}">
                <a16:creationId xmlns:a16="http://schemas.microsoft.com/office/drawing/2014/main" id="{071DA1EB-9A8F-4633-8B46-6D8665BAC192}"/>
              </a:ext>
            </a:extLst>
          </p:cNvPr>
          <p:cNvSpPr>
            <a:spLocks noChangeArrowheads="1"/>
          </p:cNvSpPr>
          <p:nvPr/>
        </p:nvSpPr>
        <p:spPr bwMode="auto">
          <a:xfrm rot="16566001">
            <a:off x="5996058" y="34143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4" name="Oval 806">
            <a:extLst>
              <a:ext uri="{FF2B5EF4-FFF2-40B4-BE49-F238E27FC236}">
                <a16:creationId xmlns:a16="http://schemas.microsoft.com/office/drawing/2014/main" id="{4F8194DB-18A7-4D97-93A3-9E54A093535E}"/>
              </a:ext>
            </a:extLst>
          </p:cNvPr>
          <p:cNvSpPr>
            <a:spLocks noChangeArrowheads="1"/>
          </p:cNvSpPr>
          <p:nvPr/>
        </p:nvSpPr>
        <p:spPr bwMode="auto">
          <a:xfrm rot="16566001">
            <a:off x="6148458" y="35667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5" name="Oval 806">
            <a:extLst>
              <a:ext uri="{FF2B5EF4-FFF2-40B4-BE49-F238E27FC236}">
                <a16:creationId xmlns:a16="http://schemas.microsoft.com/office/drawing/2014/main" id="{260B7ACB-970F-468E-8D36-0819D0F87192}"/>
              </a:ext>
            </a:extLst>
          </p:cNvPr>
          <p:cNvSpPr>
            <a:spLocks noChangeArrowheads="1"/>
          </p:cNvSpPr>
          <p:nvPr/>
        </p:nvSpPr>
        <p:spPr bwMode="auto">
          <a:xfrm rot="16566001">
            <a:off x="5898268" y="34938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6" name="Oval 806">
            <a:extLst>
              <a:ext uri="{FF2B5EF4-FFF2-40B4-BE49-F238E27FC236}">
                <a16:creationId xmlns:a16="http://schemas.microsoft.com/office/drawing/2014/main" id="{282D34CE-2D5B-4391-8776-E42642EBB3D1}"/>
              </a:ext>
            </a:extLst>
          </p:cNvPr>
          <p:cNvSpPr>
            <a:spLocks noChangeArrowheads="1"/>
          </p:cNvSpPr>
          <p:nvPr/>
        </p:nvSpPr>
        <p:spPr bwMode="auto">
          <a:xfrm rot="16566001">
            <a:off x="6050668" y="36462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7" name="Oval 806">
            <a:extLst>
              <a:ext uri="{FF2B5EF4-FFF2-40B4-BE49-F238E27FC236}">
                <a16:creationId xmlns:a16="http://schemas.microsoft.com/office/drawing/2014/main" id="{D5994D2F-3BDF-4607-BE10-559133177E39}"/>
              </a:ext>
            </a:extLst>
          </p:cNvPr>
          <p:cNvSpPr>
            <a:spLocks noChangeArrowheads="1"/>
          </p:cNvSpPr>
          <p:nvPr/>
        </p:nvSpPr>
        <p:spPr bwMode="auto">
          <a:xfrm rot="16566001">
            <a:off x="6203068" y="33475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8" name="Oval 806">
            <a:extLst>
              <a:ext uri="{FF2B5EF4-FFF2-40B4-BE49-F238E27FC236}">
                <a16:creationId xmlns:a16="http://schemas.microsoft.com/office/drawing/2014/main" id="{ECAC0003-7BD3-4AA8-8562-4C56E9B6CE07}"/>
              </a:ext>
            </a:extLst>
          </p:cNvPr>
          <p:cNvSpPr>
            <a:spLocks noChangeArrowheads="1"/>
          </p:cNvSpPr>
          <p:nvPr/>
        </p:nvSpPr>
        <p:spPr bwMode="auto">
          <a:xfrm rot="16566001">
            <a:off x="6088768" y="33320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9" name="Oval 806">
            <a:extLst>
              <a:ext uri="{FF2B5EF4-FFF2-40B4-BE49-F238E27FC236}">
                <a16:creationId xmlns:a16="http://schemas.microsoft.com/office/drawing/2014/main" id="{C6E04E4A-A566-47EE-8998-21265B46DD36}"/>
              </a:ext>
            </a:extLst>
          </p:cNvPr>
          <p:cNvSpPr>
            <a:spLocks noChangeArrowheads="1"/>
          </p:cNvSpPr>
          <p:nvPr/>
        </p:nvSpPr>
        <p:spPr bwMode="auto">
          <a:xfrm rot="16566001">
            <a:off x="6241168" y="34844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0" name="Oval 806">
            <a:extLst>
              <a:ext uri="{FF2B5EF4-FFF2-40B4-BE49-F238E27FC236}">
                <a16:creationId xmlns:a16="http://schemas.microsoft.com/office/drawing/2014/main" id="{9BE9AA3A-60AE-46F4-B03C-0F8A8B75F650}"/>
              </a:ext>
            </a:extLst>
          </p:cNvPr>
          <p:cNvSpPr>
            <a:spLocks noChangeArrowheads="1"/>
          </p:cNvSpPr>
          <p:nvPr/>
        </p:nvSpPr>
        <p:spPr bwMode="auto">
          <a:xfrm rot="16566001">
            <a:off x="6159888" y="36871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1" name="Oval 806">
            <a:extLst>
              <a:ext uri="{FF2B5EF4-FFF2-40B4-BE49-F238E27FC236}">
                <a16:creationId xmlns:a16="http://schemas.microsoft.com/office/drawing/2014/main" id="{9B1A834C-0F81-4299-95F9-BE778217A1C9}"/>
              </a:ext>
            </a:extLst>
          </p:cNvPr>
          <p:cNvSpPr>
            <a:spLocks noChangeArrowheads="1"/>
          </p:cNvSpPr>
          <p:nvPr/>
        </p:nvSpPr>
        <p:spPr bwMode="auto">
          <a:xfrm rot="16566001">
            <a:off x="6312288" y="38395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2" name="Oval 806">
            <a:extLst>
              <a:ext uri="{FF2B5EF4-FFF2-40B4-BE49-F238E27FC236}">
                <a16:creationId xmlns:a16="http://schemas.microsoft.com/office/drawing/2014/main" id="{98DF6866-F443-4FFD-ACB7-666150AE6569}"/>
              </a:ext>
            </a:extLst>
          </p:cNvPr>
          <p:cNvSpPr>
            <a:spLocks noChangeArrowheads="1"/>
          </p:cNvSpPr>
          <p:nvPr/>
        </p:nvSpPr>
        <p:spPr bwMode="auto">
          <a:xfrm rot="16566001">
            <a:off x="5996058" y="36490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3" name="Oval 806">
            <a:extLst>
              <a:ext uri="{FF2B5EF4-FFF2-40B4-BE49-F238E27FC236}">
                <a16:creationId xmlns:a16="http://schemas.microsoft.com/office/drawing/2014/main" id="{B81B380F-FBDE-4DAA-BB8D-62025142506B}"/>
              </a:ext>
            </a:extLst>
          </p:cNvPr>
          <p:cNvSpPr>
            <a:spLocks noChangeArrowheads="1"/>
          </p:cNvSpPr>
          <p:nvPr/>
        </p:nvSpPr>
        <p:spPr bwMode="auto">
          <a:xfrm rot="16566001">
            <a:off x="6148458" y="38014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4" name="Oval 806">
            <a:extLst>
              <a:ext uri="{FF2B5EF4-FFF2-40B4-BE49-F238E27FC236}">
                <a16:creationId xmlns:a16="http://schemas.microsoft.com/office/drawing/2014/main" id="{7708EEEA-BF9D-4219-8C4A-1C9DBCC068BF}"/>
              </a:ext>
            </a:extLst>
          </p:cNvPr>
          <p:cNvSpPr>
            <a:spLocks noChangeArrowheads="1"/>
          </p:cNvSpPr>
          <p:nvPr/>
        </p:nvSpPr>
        <p:spPr bwMode="auto">
          <a:xfrm rot="16566001">
            <a:off x="5898268" y="37285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5" name="Oval 806">
            <a:extLst>
              <a:ext uri="{FF2B5EF4-FFF2-40B4-BE49-F238E27FC236}">
                <a16:creationId xmlns:a16="http://schemas.microsoft.com/office/drawing/2014/main" id="{E11D208A-2A26-4C7C-BCF4-299C21AA5097}"/>
              </a:ext>
            </a:extLst>
          </p:cNvPr>
          <p:cNvSpPr>
            <a:spLocks noChangeArrowheads="1"/>
          </p:cNvSpPr>
          <p:nvPr/>
        </p:nvSpPr>
        <p:spPr bwMode="auto">
          <a:xfrm rot="16566001">
            <a:off x="6050668" y="38809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6" name="Oval 806">
            <a:extLst>
              <a:ext uri="{FF2B5EF4-FFF2-40B4-BE49-F238E27FC236}">
                <a16:creationId xmlns:a16="http://schemas.microsoft.com/office/drawing/2014/main" id="{CEF59F3B-A147-43DF-97F2-786301502076}"/>
              </a:ext>
            </a:extLst>
          </p:cNvPr>
          <p:cNvSpPr>
            <a:spLocks noChangeArrowheads="1"/>
          </p:cNvSpPr>
          <p:nvPr/>
        </p:nvSpPr>
        <p:spPr bwMode="auto">
          <a:xfrm rot="16566001">
            <a:off x="6203068" y="358225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7" name="Oval 806">
            <a:extLst>
              <a:ext uri="{FF2B5EF4-FFF2-40B4-BE49-F238E27FC236}">
                <a16:creationId xmlns:a16="http://schemas.microsoft.com/office/drawing/2014/main" id="{B49E6B79-D503-42C0-8B66-E39C2CA24713}"/>
              </a:ext>
            </a:extLst>
          </p:cNvPr>
          <p:cNvSpPr>
            <a:spLocks noChangeArrowheads="1"/>
          </p:cNvSpPr>
          <p:nvPr/>
        </p:nvSpPr>
        <p:spPr bwMode="auto">
          <a:xfrm rot="16566001">
            <a:off x="6088768" y="35667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8" name="Oval 806">
            <a:extLst>
              <a:ext uri="{FF2B5EF4-FFF2-40B4-BE49-F238E27FC236}">
                <a16:creationId xmlns:a16="http://schemas.microsoft.com/office/drawing/2014/main" id="{D506F2F3-697F-439B-92E3-4768DFDC3ECA}"/>
              </a:ext>
            </a:extLst>
          </p:cNvPr>
          <p:cNvSpPr>
            <a:spLocks noChangeArrowheads="1"/>
          </p:cNvSpPr>
          <p:nvPr/>
        </p:nvSpPr>
        <p:spPr bwMode="auto">
          <a:xfrm rot="16566001">
            <a:off x="6241168" y="37191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9" name="Oval 806">
            <a:extLst>
              <a:ext uri="{FF2B5EF4-FFF2-40B4-BE49-F238E27FC236}">
                <a16:creationId xmlns:a16="http://schemas.microsoft.com/office/drawing/2014/main" id="{658968F3-73E7-4B2A-AB6E-E16131D3F5AA}"/>
              </a:ext>
            </a:extLst>
          </p:cNvPr>
          <p:cNvSpPr>
            <a:spLocks noChangeArrowheads="1"/>
          </p:cNvSpPr>
          <p:nvPr/>
        </p:nvSpPr>
        <p:spPr bwMode="auto">
          <a:xfrm rot="16566001">
            <a:off x="5797938" y="34905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0" name="Oval 806">
            <a:extLst>
              <a:ext uri="{FF2B5EF4-FFF2-40B4-BE49-F238E27FC236}">
                <a16:creationId xmlns:a16="http://schemas.microsoft.com/office/drawing/2014/main" id="{9F1F429F-7E7A-42D0-A2CE-86BB8962E6FC}"/>
              </a:ext>
            </a:extLst>
          </p:cNvPr>
          <p:cNvSpPr>
            <a:spLocks noChangeArrowheads="1"/>
          </p:cNvSpPr>
          <p:nvPr/>
        </p:nvSpPr>
        <p:spPr bwMode="auto">
          <a:xfrm rot="16566001">
            <a:off x="5950338" y="36429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1" name="Oval 806">
            <a:extLst>
              <a:ext uri="{FF2B5EF4-FFF2-40B4-BE49-F238E27FC236}">
                <a16:creationId xmlns:a16="http://schemas.microsoft.com/office/drawing/2014/main" id="{319E07BB-5293-4A7F-AC66-04D419E24505}"/>
              </a:ext>
            </a:extLst>
          </p:cNvPr>
          <p:cNvSpPr>
            <a:spLocks noChangeArrowheads="1"/>
          </p:cNvSpPr>
          <p:nvPr/>
        </p:nvSpPr>
        <p:spPr bwMode="auto">
          <a:xfrm rot="16566001">
            <a:off x="5634108" y="34524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2" name="Oval 806">
            <a:extLst>
              <a:ext uri="{FF2B5EF4-FFF2-40B4-BE49-F238E27FC236}">
                <a16:creationId xmlns:a16="http://schemas.microsoft.com/office/drawing/2014/main" id="{6E8AC96D-76A5-4A06-A64B-F9D459523AEB}"/>
              </a:ext>
            </a:extLst>
          </p:cNvPr>
          <p:cNvSpPr>
            <a:spLocks noChangeArrowheads="1"/>
          </p:cNvSpPr>
          <p:nvPr/>
        </p:nvSpPr>
        <p:spPr bwMode="auto">
          <a:xfrm rot="16566001">
            <a:off x="578650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3" name="Oval 806">
            <a:extLst>
              <a:ext uri="{FF2B5EF4-FFF2-40B4-BE49-F238E27FC236}">
                <a16:creationId xmlns:a16="http://schemas.microsoft.com/office/drawing/2014/main" id="{0740E1D2-88F3-4FE6-850F-C3D91A672838}"/>
              </a:ext>
            </a:extLst>
          </p:cNvPr>
          <p:cNvSpPr>
            <a:spLocks noChangeArrowheads="1"/>
          </p:cNvSpPr>
          <p:nvPr/>
        </p:nvSpPr>
        <p:spPr bwMode="auto">
          <a:xfrm rot="16566001">
            <a:off x="5536318" y="35319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4" name="Oval 806">
            <a:extLst>
              <a:ext uri="{FF2B5EF4-FFF2-40B4-BE49-F238E27FC236}">
                <a16:creationId xmlns:a16="http://schemas.microsoft.com/office/drawing/2014/main" id="{C37AEDDE-813E-4A14-B906-024707CFAA51}"/>
              </a:ext>
            </a:extLst>
          </p:cNvPr>
          <p:cNvSpPr>
            <a:spLocks noChangeArrowheads="1"/>
          </p:cNvSpPr>
          <p:nvPr/>
        </p:nvSpPr>
        <p:spPr bwMode="auto">
          <a:xfrm rot="16566001">
            <a:off x="5688718" y="36843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5" name="Oval 806">
            <a:extLst>
              <a:ext uri="{FF2B5EF4-FFF2-40B4-BE49-F238E27FC236}">
                <a16:creationId xmlns:a16="http://schemas.microsoft.com/office/drawing/2014/main" id="{EA4BF3F4-BF3C-4ED2-A174-B49F37A15A34}"/>
              </a:ext>
            </a:extLst>
          </p:cNvPr>
          <p:cNvSpPr>
            <a:spLocks noChangeArrowheads="1"/>
          </p:cNvSpPr>
          <p:nvPr/>
        </p:nvSpPr>
        <p:spPr bwMode="auto">
          <a:xfrm rot="16566001">
            <a:off x="5841118" y="33856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6" name="Oval 806">
            <a:extLst>
              <a:ext uri="{FF2B5EF4-FFF2-40B4-BE49-F238E27FC236}">
                <a16:creationId xmlns:a16="http://schemas.microsoft.com/office/drawing/2014/main" id="{7E1F3C9D-ED66-4B71-A724-3C00BBB5CDD2}"/>
              </a:ext>
            </a:extLst>
          </p:cNvPr>
          <p:cNvSpPr>
            <a:spLocks noChangeArrowheads="1"/>
          </p:cNvSpPr>
          <p:nvPr/>
        </p:nvSpPr>
        <p:spPr bwMode="auto">
          <a:xfrm rot="16566001">
            <a:off x="5726818" y="33701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7" name="Oval 806">
            <a:extLst>
              <a:ext uri="{FF2B5EF4-FFF2-40B4-BE49-F238E27FC236}">
                <a16:creationId xmlns:a16="http://schemas.microsoft.com/office/drawing/2014/main" id="{4A80A773-8265-4461-A3AB-3677A78ED247}"/>
              </a:ext>
            </a:extLst>
          </p:cNvPr>
          <p:cNvSpPr>
            <a:spLocks noChangeArrowheads="1"/>
          </p:cNvSpPr>
          <p:nvPr/>
        </p:nvSpPr>
        <p:spPr bwMode="auto">
          <a:xfrm rot="16566001">
            <a:off x="5879218" y="35225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8" name="Oval 806">
            <a:extLst>
              <a:ext uri="{FF2B5EF4-FFF2-40B4-BE49-F238E27FC236}">
                <a16:creationId xmlns:a16="http://schemas.microsoft.com/office/drawing/2014/main" id="{D514DEAC-4039-4E66-9682-B6169A1EDDA3}"/>
              </a:ext>
            </a:extLst>
          </p:cNvPr>
          <p:cNvSpPr>
            <a:spLocks noChangeArrowheads="1"/>
          </p:cNvSpPr>
          <p:nvPr/>
        </p:nvSpPr>
        <p:spPr bwMode="auto">
          <a:xfrm rot="16566001">
            <a:off x="5797938" y="37252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9" name="Oval 806">
            <a:extLst>
              <a:ext uri="{FF2B5EF4-FFF2-40B4-BE49-F238E27FC236}">
                <a16:creationId xmlns:a16="http://schemas.microsoft.com/office/drawing/2014/main" id="{38591284-11C4-4FFE-A52C-BEFF07A843D5}"/>
              </a:ext>
            </a:extLst>
          </p:cNvPr>
          <p:cNvSpPr>
            <a:spLocks noChangeArrowheads="1"/>
          </p:cNvSpPr>
          <p:nvPr/>
        </p:nvSpPr>
        <p:spPr bwMode="auto">
          <a:xfrm rot="16566001">
            <a:off x="5634108" y="36871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0" name="Oval 806">
            <a:extLst>
              <a:ext uri="{FF2B5EF4-FFF2-40B4-BE49-F238E27FC236}">
                <a16:creationId xmlns:a16="http://schemas.microsoft.com/office/drawing/2014/main" id="{14B78968-3C4F-45EC-AC2D-F18245E7906C}"/>
              </a:ext>
            </a:extLst>
          </p:cNvPr>
          <p:cNvSpPr>
            <a:spLocks noChangeArrowheads="1"/>
          </p:cNvSpPr>
          <p:nvPr/>
        </p:nvSpPr>
        <p:spPr bwMode="auto">
          <a:xfrm rot="16566001">
            <a:off x="5786508" y="38395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1" name="Oval 806">
            <a:extLst>
              <a:ext uri="{FF2B5EF4-FFF2-40B4-BE49-F238E27FC236}">
                <a16:creationId xmlns:a16="http://schemas.microsoft.com/office/drawing/2014/main" id="{BBC15AC4-54A0-4557-B779-09428BBCE65B}"/>
              </a:ext>
            </a:extLst>
          </p:cNvPr>
          <p:cNvSpPr>
            <a:spLocks noChangeArrowheads="1"/>
          </p:cNvSpPr>
          <p:nvPr/>
        </p:nvSpPr>
        <p:spPr bwMode="auto">
          <a:xfrm rot="16566001">
            <a:off x="5536318" y="37666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2" name="Oval 806">
            <a:extLst>
              <a:ext uri="{FF2B5EF4-FFF2-40B4-BE49-F238E27FC236}">
                <a16:creationId xmlns:a16="http://schemas.microsoft.com/office/drawing/2014/main" id="{DBF17336-5199-41D4-BF9A-40DC129DA15F}"/>
              </a:ext>
            </a:extLst>
          </p:cNvPr>
          <p:cNvSpPr>
            <a:spLocks noChangeArrowheads="1"/>
          </p:cNvSpPr>
          <p:nvPr/>
        </p:nvSpPr>
        <p:spPr bwMode="auto">
          <a:xfrm rot="16566001">
            <a:off x="5841118" y="362035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3" name="Oval 806">
            <a:extLst>
              <a:ext uri="{FF2B5EF4-FFF2-40B4-BE49-F238E27FC236}">
                <a16:creationId xmlns:a16="http://schemas.microsoft.com/office/drawing/2014/main" id="{D489415B-1C4F-4A1A-82AE-E8067574253E}"/>
              </a:ext>
            </a:extLst>
          </p:cNvPr>
          <p:cNvSpPr>
            <a:spLocks noChangeArrowheads="1"/>
          </p:cNvSpPr>
          <p:nvPr/>
        </p:nvSpPr>
        <p:spPr bwMode="auto">
          <a:xfrm rot="16566001">
            <a:off x="572681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4" name="Oval 806">
            <a:extLst>
              <a:ext uri="{FF2B5EF4-FFF2-40B4-BE49-F238E27FC236}">
                <a16:creationId xmlns:a16="http://schemas.microsoft.com/office/drawing/2014/main" id="{5E6DCE0B-1970-466A-89E5-FD87BE98F267}"/>
              </a:ext>
            </a:extLst>
          </p:cNvPr>
          <p:cNvSpPr>
            <a:spLocks noChangeArrowheads="1"/>
          </p:cNvSpPr>
          <p:nvPr/>
        </p:nvSpPr>
        <p:spPr bwMode="auto">
          <a:xfrm rot="16566001">
            <a:off x="5879218" y="37572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5" name="Oval 806">
            <a:extLst>
              <a:ext uri="{FF2B5EF4-FFF2-40B4-BE49-F238E27FC236}">
                <a16:creationId xmlns:a16="http://schemas.microsoft.com/office/drawing/2014/main" id="{7EEB618F-8F1D-49CA-AE54-C1A3022B73D5}"/>
              </a:ext>
            </a:extLst>
          </p:cNvPr>
          <p:cNvSpPr>
            <a:spLocks noChangeArrowheads="1"/>
          </p:cNvSpPr>
          <p:nvPr/>
        </p:nvSpPr>
        <p:spPr bwMode="auto">
          <a:xfrm rot="16566001">
            <a:off x="5445513" y="36435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6" name="Oval 806">
            <a:extLst>
              <a:ext uri="{FF2B5EF4-FFF2-40B4-BE49-F238E27FC236}">
                <a16:creationId xmlns:a16="http://schemas.microsoft.com/office/drawing/2014/main" id="{85DC238A-0C07-458D-A9ED-388221642B62}"/>
              </a:ext>
            </a:extLst>
          </p:cNvPr>
          <p:cNvSpPr>
            <a:spLocks noChangeArrowheads="1"/>
          </p:cNvSpPr>
          <p:nvPr/>
        </p:nvSpPr>
        <p:spPr bwMode="auto">
          <a:xfrm rot="16566001">
            <a:off x="5597913" y="37959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7" name="Oval 806">
            <a:extLst>
              <a:ext uri="{FF2B5EF4-FFF2-40B4-BE49-F238E27FC236}">
                <a16:creationId xmlns:a16="http://schemas.microsoft.com/office/drawing/2014/main" id="{B32A9D6A-D004-415D-81DB-D90C8E7116C0}"/>
              </a:ext>
            </a:extLst>
          </p:cNvPr>
          <p:cNvSpPr>
            <a:spLocks noChangeArrowheads="1"/>
          </p:cNvSpPr>
          <p:nvPr/>
        </p:nvSpPr>
        <p:spPr bwMode="auto">
          <a:xfrm rot="16566001">
            <a:off x="5281683" y="36054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8" name="Oval 806">
            <a:extLst>
              <a:ext uri="{FF2B5EF4-FFF2-40B4-BE49-F238E27FC236}">
                <a16:creationId xmlns:a16="http://schemas.microsoft.com/office/drawing/2014/main" id="{D24B7A3C-BF76-4E37-84E2-D6971B0C9CF9}"/>
              </a:ext>
            </a:extLst>
          </p:cNvPr>
          <p:cNvSpPr>
            <a:spLocks noChangeArrowheads="1"/>
          </p:cNvSpPr>
          <p:nvPr/>
        </p:nvSpPr>
        <p:spPr bwMode="auto">
          <a:xfrm rot="16566001">
            <a:off x="5434083" y="37578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9" name="Oval 806">
            <a:extLst>
              <a:ext uri="{FF2B5EF4-FFF2-40B4-BE49-F238E27FC236}">
                <a16:creationId xmlns:a16="http://schemas.microsoft.com/office/drawing/2014/main" id="{8F5BFE13-D4B1-4081-971A-D907CC618899}"/>
              </a:ext>
            </a:extLst>
          </p:cNvPr>
          <p:cNvSpPr>
            <a:spLocks noChangeArrowheads="1"/>
          </p:cNvSpPr>
          <p:nvPr/>
        </p:nvSpPr>
        <p:spPr bwMode="auto">
          <a:xfrm rot="16566001">
            <a:off x="5183893" y="36850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0" name="Oval 806">
            <a:extLst>
              <a:ext uri="{FF2B5EF4-FFF2-40B4-BE49-F238E27FC236}">
                <a16:creationId xmlns:a16="http://schemas.microsoft.com/office/drawing/2014/main" id="{BCBCBBDC-428B-42B5-98BB-2AEB4A17CCE5}"/>
              </a:ext>
            </a:extLst>
          </p:cNvPr>
          <p:cNvSpPr>
            <a:spLocks noChangeArrowheads="1"/>
          </p:cNvSpPr>
          <p:nvPr/>
        </p:nvSpPr>
        <p:spPr bwMode="auto">
          <a:xfrm rot="16566001">
            <a:off x="5336293" y="38374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1" name="Oval 806">
            <a:extLst>
              <a:ext uri="{FF2B5EF4-FFF2-40B4-BE49-F238E27FC236}">
                <a16:creationId xmlns:a16="http://schemas.microsoft.com/office/drawing/2014/main" id="{61ACAB02-CFB6-49BB-9516-7A26D367448B}"/>
              </a:ext>
            </a:extLst>
          </p:cNvPr>
          <p:cNvSpPr>
            <a:spLocks noChangeArrowheads="1"/>
          </p:cNvSpPr>
          <p:nvPr/>
        </p:nvSpPr>
        <p:spPr bwMode="auto">
          <a:xfrm rot="16566001">
            <a:off x="5488693" y="35387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2" name="Oval 806">
            <a:extLst>
              <a:ext uri="{FF2B5EF4-FFF2-40B4-BE49-F238E27FC236}">
                <a16:creationId xmlns:a16="http://schemas.microsoft.com/office/drawing/2014/main" id="{3FD36F42-17F3-4772-8012-78A4D7BF3A06}"/>
              </a:ext>
            </a:extLst>
          </p:cNvPr>
          <p:cNvSpPr>
            <a:spLocks noChangeArrowheads="1"/>
          </p:cNvSpPr>
          <p:nvPr/>
        </p:nvSpPr>
        <p:spPr bwMode="auto">
          <a:xfrm rot="16566001">
            <a:off x="5374393" y="35231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3" name="Oval 806">
            <a:extLst>
              <a:ext uri="{FF2B5EF4-FFF2-40B4-BE49-F238E27FC236}">
                <a16:creationId xmlns:a16="http://schemas.microsoft.com/office/drawing/2014/main" id="{B34B0837-1BED-4C36-AF08-80A8ED4C11E3}"/>
              </a:ext>
            </a:extLst>
          </p:cNvPr>
          <p:cNvSpPr>
            <a:spLocks noChangeArrowheads="1"/>
          </p:cNvSpPr>
          <p:nvPr/>
        </p:nvSpPr>
        <p:spPr bwMode="auto">
          <a:xfrm rot="16566001">
            <a:off x="5526793" y="36755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4" name="Oval 806">
            <a:extLst>
              <a:ext uri="{FF2B5EF4-FFF2-40B4-BE49-F238E27FC236}">
                <a16:creationId xmlns:a16="http://schemas.microsoft.com/office/drawing/2014/main" id="{2F2C86FE-5E4D-4F6D-82C7-5DDFBA5B155E}"/>
              </a:ext>
            </a:extLst>
          </p:cNvPr>
          <p:cNvSpPr>
            <a:spLocks noChangeArrowheads="1"/>
          </p:cNvSpPr>
          <p:nvPr/>
        </p:nvSpPr>
        <p:spPr bwMode="auto">
          <a:xfrm rot="16566001">
            <a:off x="5445513" y="38782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5" name="Oval 806">
            <a:extLst>
              <a:ext uri="{FF2B5EF4-FFF2-40B4-BE49-F238E27FC236}">
                <a16:creationId xmlns:a16="http://schemas.microsoft.com/office/drawing/2014/main" id="{B5FB1904-F6A5-4E4A-8CD2-D8C06B2D7610}"/>
              </a:ext>
            </a:extLst>
          </p:cNvPr>
          <p:cNvSpPr>
            <a:spLocks noChangeArrowheads="1"/>
          </p:cNvSpPr>
          <p:nvPr/>
        </p:nvSpPr>
        <p:spPr bwMode="auto">
          <a:xfrm rot="16566001">
            <a:off x="5281683" y="38401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6" name="Oval 806">
            <a:extLst>
              <a:ext uri="{FF2B5EF4-FFF2-40B4-BE49-F238E27FC236}">
                <a16:creationId xmlns:a16="http://schemas.microsoft.com/office/drawing/2014/main" id="{2B03E24B-F8C7-48BB-92D1-1E1A1EE888AC}"/>
              </a:ext>
            </a:extLst>
          </p:cNvPr>
          <p:cNvSpPr>
            <a:spLocks noChangeArrowheads="1"/>
          </p:cNvSpPr>
          <p:nvPr/>
        </p:nvSpPr>
        <p:spPr bwMode="auto">
          <a:xfrm rot="16566001">
            <a:off x="5434083" y="39925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7" name="Oval 806">
            <a:extLst>
              <a:ext uri="{FF2B5EF4-FFF2-40B4-BE49-F238E27FC236}">
                <a16:creationId xmlns:a16="http://schemas.microsoft.com/office/drawing/2014/main" id="{147B9C4E-6D8E-4E52-9D52-A785D866331A}"/>
              </a:ext>
            </a:extLst>
          </p:cNvPr>
          <p:cNvSpPr>
            <a:spLocks noChangeArrowheads="1"/>
          </p:cNvSpPr>
          <p:nvPr/>
        </p:nvSpPr>
        <p:spPr bwMode="auto">
          <a:xfrm rot="16566001">
            <a:off x="5183893" y="39197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8" name="Oval 806">
            <a:extLst>
              <a:ext uri="{FF2B5EF4-FFF2-40B4-BE49-F238E27FC236}">
                <a16:creationId xmlns:a16="http://schemas.microsoft.com/office/drawing/2014/main" id="{D2D916BE-C590-4D67-AA4D-850E5CECAF6A}"/>
              </a:ext>
            </a:extLst>
          </p:cNvPr>
          <p:cNvSpPr>
            <a:spLocks noChangeArrowheads="1"/>
          </p:cNvSpPr>
          <p:nvPr/>
        </p:nvSpPr>
        <p:spPr bwMode="auto">
          <a:xfrm rot="16566001">
            <a:off x="5488693" y="377342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9" name="Oval 806">
            <a:extLst>
              <a:ext uri="{FF2B5EF4-FFF2-40B4-BE49-F238E27FC236}">
                <a16:creationId xmlns:a16="http://schemas.microsoft.com/office/drawing/2014/main" id="{1536AF9E-5706-4E14-9B8E-4CD1658F419F}"/>
              </a:ext>
            </a:extLst>
          </p:cNvPr>
          <p:cNvSpPr>
            <a:spLocks noChangeArrowheads="1"/>
          </p:cNvSpPr>
          <p:nvPr/>
        </p:nvSpPr>
        <p:spPr bwMode="auto">
          <a:xfrm rot="16566001">
            <a:off x="5374393" y="37578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0" name="Oval 806">
            <a:extLst>
              <a:ext uri="{FF2B5EF4-FFF2-40B4-BE49-F238E27FC236}">
                <a16:creationId xmlns:a16="http://schemas.microsoft.com/office/drawing/2014/main" id="{8D3BBAE0-FEF0-4C75-B435-A0D06A5456AF}"/>
              </a:ext>
            </a:extLst>
          </p:cNvPr>
          <p:cNvSpPr>
            <a:spLocks noChangeArrowheads="1"/>
          </p:cNvSpPr>
          <p:nvPr/>
        </p:nvSpPr>
        <p:spPr bwMode="auto">
          <a:xfrm rot="16566001">
            <a:off x="5526793" y="39102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1" name="Oval 806">
            <a:extLst>
              <a:ext uri="{FF2B5EF4-FFF2-40B4-BE49-F238E27FC236}">
                <a16:creationId xmlns:a16="http://schemas.microsoft.com/office/drawing/2014/main" id="{6D930A21-A864-4B4F-8832-D594CD46961A}"/>
              </a:ext>
            </a:extLst>
          </p:cNvPr>
          <p:cNvSpPr>
            <a:spLocks noChangeArrowheads="1"/>
          </p:cNvSpPr>
          <p:nvPr/>
        </p:nvSpPr>
        <p:spPr bwMode="auto">
          <a:xfrm rot="16566001">
            <a:off x="5597913" y="3252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2" name="Oval 806">
            <a:extLst>
              <a:ext uri="{FF2B5EF4-FFF2-40B4-BE49-F238E27FC236}">
                <a16:creationId xmlns:a16="http://schemas.microsoft.com/office/drawing/2014/main" id="{3B7366E4-E966-4522-9498-400FFEAB5BE3}"/>
              </a:ext>
            </a:extLst>
          </p:cNvPr>
          <p:cNvSpPr>
            <a:spLocks noChangeArrowheads="1"/>
          </p:cNvSpPr>
          <p:nvPr/>
        </p:nvSpPr>
        <p:spPr bwMode="auto">
          <a:xfrm rot="16566001">
            <a:off x="5750313" y="3404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3" name="Oval 806">
            <a:extLst>
              <a:ext uri="{FF2B5EF4-FFF2-40B4-BE49-F238E27FC236}">
                <a16:creationId xmlns:a16="http://schemas.microsoft.com/office/drawing/2014/main" id="{AC729648-1AC6-49B1-AD91-83E0A275C8B5}"/>
              </a:ext>
            </a:extLst>
          </p:cNvPr>
          <p:cNvSpPr>
            <a:spLocks noChangeArrowheads="1"/>
          </p:cNvSpPr>
          <p:nvPr/>
        </p:nvSpPr>
        <p:spPr bwMode="auto">
          <a:xfrm rot="16566001">
            <a:off x="5586483" y="40134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4" name="Oval 806">
            <a:extLst>
              <a:ext uri="{FF2B5EF4-FFF2-40B4-BE49-F238E27FC236}">
                <a16:creationId xmlns:a16="http://schemas.microsoft.com/office/drawing/2014/main" id="{03E13B48-045B-4342-B726-0F1D9B693CA1}"/>
              </a:ext>
            </a:extLst>
          </p:cNvPr>
          <p:cNvSpPr>
            <a:spLocks noChangeArrowheads="1"/>
          </p:cNvSpPr>
          <p:nvPr/>
        </p:nvSpPr>
        <p:spPr bwMode="auto">
          <a:xfrm rot="16566001">
            <a:off x="5586483" y="3366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5" name="Oval 806">
            <a:extLst>
              <a:ext uri="{FF2B5EF4-FFF2-40B4-BE49-F238E27FC236}">
                <a16:creationId xmlns:a16="http://schemas.microsoft.com/office/drawing/2014/main" id="{538E43D5-A37D-405E-8896-3F809D2255BB}"/>
              </a:ext>
            </a:extLst>
          </p:cNvPr>
          <p:cNvSpPr>
            <a:spLocks noChangeArrowheads="1"/>
          </p:cNvSpPr>
          <p:nvPr/>
        </p:nvSpPr>
        <p:spPr bwMode="auto">
          <a:xfrm rot="16566001">
            <a:off x="5336293" y="32935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6" name="Oval 806">
            <a:extLst>
              <a:ext uri="{FF2B5EF4-FFF2-40B4-BE49-F238E27FC236}">
                <a16:creationId xmlns:a16="http://schemas.microsoft.com/office/drawing/2014/main" id="{06406A0D-157D-4F0E-A6B9-6B19391B713A}"/>
              </a:ext>
            </a:extLst>
          </p:cNvPr>
          <p:cNvSpPr>
            <a:spLocks noChangeArrowheads="1"/>
          </p:cNvSpPr>
          <p:nvPr/>
        </p:nvSpPr>
        <p:spPr bwMode="auto">
          <a:xfrm rot="16566001">
            <a:off x="5488693" y="34459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7" name="Oval 806">
            <a:extLst>
              <a:ext uri="{FF2B5EF4-FFF2-40B4-BE49-F238E27FC236}">
                <a16:creationId xmlns:a16="http://schemas.microsoft.com/office/drawing/2014/main" id="{93607211-D9D0-40D8-AEC1-E693FD992816}"/>
              </a:ext>
            </a:extLst>
          </p:cNvPr>
          <p:cNvSpPr>
            <a:spLocks noChangeArrowheads="1"/>
          </p:cNvSpPr>
          <p:nvPr/>
        </p:nvSpPr>
        <p:spPr bwMode="auto">
          <a:xfrm rot="16566001">
            <a:off x="5793493" y="39466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8" name="Oval 806">
            <a:extLst>
              <a:ext uri="{FF2B5EF4-FFF2-40B4-BE49-F238E27FC236}">
                <a16:creationId xmlns:a16="http://schemas.microsoft.com/office/drawing/2014/main" id="{5DD06846-152D-4DCB-8DE2-EC13D90A580E}"/>
              </a:ext>
            </a:extLst>
          </p:cNvPr>
          <p:cNvSpPr>
            <a:spLocks noChangeArrowheads="1"/>
          </p:cNvSpPr>
          <p:nvPr/>
        </p:nvSpPr>
        <p:spPr bwMode="auto">
          <a:xfrm rot="16566001">
            <a:off x="5679193" y="393112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9" name="Oval 806">
            <a:extLst>
              <a:ext uri="{FF2B5EF4-FFF2-40B4-BE49-F238E27FC236}">
                <a16:creationId xmlns:a16="http://schemas.microsoft.com/office/drawing/2014/main" id="{9134648C-8110-426A-8217-EC0FDE206536}"/>
              </a:ext>
            </a:extLst>
          </p:cNvPr>
          <p:cNvSpPr>
            <a:spLocks noChangeArrowheads="1"/>
          </p:cNvSpPr>
          <p:nvPr/>
        </p:nvSpPr>
        <p:spPr bwMode="auto">
          <a:xfrm rot="16566001">
            <a:off x="5679193" y="32840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0" name="Oval 806">
            <a:extLst>
              <a:ext uri="{FF2B5EF4-FFF2-40B4-BE49-F238E27FC236}">
                <a16:creationId xmlns:a16="http://schemas.microsoft.com/office/drawing/2014/main" id="{A20A716B-66EC-4562-866E-52D323300053}"/>
              </a:ext>
            </a:extLst>
          </p:cNvPr>
          <p:cNvSpPr>
            <a:spLocks noChangeArrowheads="1"/>
          </p:cNvSpPr>
          <p:nvPr/>
        </p:nvSpPr>
        <p:spPr bwMode="auto">
          <a:xfrm rot="16566001">
            <a:off x="5597913" y="34867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1" name="Oval 806">
            <a:extLst>
              <a:ext uri="{FF2B5EF4-FFF2-40B4-BE49-F238E27FC236}">
                <a16:creationId xmlns:a16="http://schemas.microsoft.com/office/drawing/2014/main" id="{9879ACA5-CC78-4E7A-976B-31EFB34655B1}"/>
              </a:ext>
            </a:extLst>
          </p:cNvPr>
          <p:cNvSpPr>
            <a:spLocks noChangeArrowheads="1"/>
          </p:cNvSpPr>
          <p:nvPr/>
        </p:nvSpPr>
        <p:spPr bwMode="auto">
          <a:xfrm rot="16566001">
            <a:off x="5434083" y="34486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2" name="Oval 806">
            <a:extLst>
              <a:ext uri="{FF2B5EF4-FFF2-40B4-BE49-F238E27FC236}">
                <a16:creationId xmlns:a16="http://schemas.microsoft.com/office/drawing/2014/main" id="{1626FE8F-8216-4090-96A1-0B4616C335E3}"/>
              </a:ext>
            </a:extLst>
          </p:cNvPr>
          <p:cNvSpPr>
            <a:spLocks noChangeArrowheads="1"/>
          </p:cNvSpPr>
          <p:nvPr/>
        </p:nvSpPr>
        <p:spPr bwMode="auto">
          <a:xfrm rot="16566001">
            <a:off x="5586483" y="36010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3" name="Oval 806">
            <a:extLst>
              <a:ext uri="{FF2B5EF4-FFF2-40B4-BE49-F238E27FC236}">
                <a16:creationId xmlns:a16="http://schemas.microsoft.com/office/drawing/2014/main" id="{EF9B8123-A217-4A12-8B00-5D1A913FE7FC}"/>
              </a:ext>
            </a:extLst>
          </p:cNvPr>
          <p:cNvSpPr>
            <a:spLocks noChangeArrowheads="1"/>
          </p:cNvSpPr>
          <p:nvPr/>
        </p:nvSpPr>
        <p:spPr bwMode="auto">
          <a:xfrm rot="16566001">
            <a:off x="5336293" y="35282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4" name="Oval 806">
            <a:extLst>
              <a:ext uri="{FF2B5EF4-FFF2-40B4-BE49-F238E27FC236}">
                <a16:creationId xmlns:a16="http://schemas.microsoft.com/office/drawing/2014/main" id="{4935D009-7DAD-4D8D-BFFA-052737804155}"/>
              </a:ext>
            </a:extLst>
          </p:cNvPr>
          <p:cNvSpPr>
            <a:spLocks noChangeArrowheads="1"/>
          </p:cNvSpPr>
          <p:nvPr/>
        </p:nvSpPr>
        <p:spPr bwMode="auto">
          <a:xfrm rot="16566001">
            <a:off x="5641093" y="33818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5" name="Oval 806">
            <a:extLst>
              <a:ext uri="{FF2B5EF4-FFF2-40B4-BE49-F238E27FC236}">
                <a16:creationId xmlns:a16="http://schemas.microsoft.com/office/drawing/2014/main" id="{6BF91B2E-2C41-4A4E-A601-E6BCCF97054A}"/>
              </a:ext>
            </a:extLst>
          </p:cNvPr>
          <p:cNvSpPr>
            <a:spLocks noChangeArrowheads="1"/>
          </p:cNvSpPr>
          <p:nvPr/>
        </p:nvSpPr>
        <p:spPr bwMode="auto">
          <a:xfrm rot="16566001">
            <a:off x="5526793" y="3366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6" name="Oval 806">
            <a:extLst>
              <a:ext uri="{FF2B5EF4-FFF2-40B4-BE49-F238E27FC236}">
                <a16:creationId xmlns:a16="http://schemas.microsoft.com/office/drawing/2014/main" id="{EC650AFB-BE55-43FC-AD5F-C2A251F269C2}"/>
              </a:ext>
            </a:extLst>
          </p:cNvPr>
          <p:cNvSpPr>
            <a:spLocks noChangeArrowheads="1"/>
          </p:cNvSpPr>
          <p:nvPr/>
        </p:nvSpPr>
        <p:spPr bwMode="auto">
          <a:xfrm rot="16566001">
            <a:off x="5679193" y="3518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7" name="Oval 806">
            <a:extLst>
              <a:ext uri="{FF2B5EF4-FFF2-40B4-BE49-F238E27FC236}">
                <a16:creationId xmlns:a16="http://schemas.microsoft.com/office/drawing/2014/main" id="{D19D5852-BAB9-481D-AC90-4C36C9B85FD6}"/>
              </a:ext>
            </a:extLst>
          </p:cNvPr>
          <p:cNvSpPr>
            <a:spLocks noChangeArrowheads="1"/>
          </p:cNvSpPr>
          <p:nvPr/>
        </p:nvSpPr>
        <p:spPr bwMode="auto">
          <a:xfrm rot="16566001">
            <a:off x="5179131" y="35568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8" name="Oval 806">
            <a:extLst>
              <a:ext uri="{FF2B5EF4-FFF2-40B4-BE49-F238E27FC236}">
                <a16:creationId xmlns:a16="http://schemas.microsoft.com/office/drawing/2014/main" id="{378E0806-612A-495A-9B0A-AC7C8AFE34ED}"/>
              </a:ext>
            </a:extLst>
          </p:cNvPr>
          <p:cNvSpPr>
            <a:spLocks noChangeArrowheads="1"/>
          </p:cNvSpPr>
          <p:nvPr/>
        </p:nvSpPr>
        <p:spPr bwMode="auto">
          <a:xfrm rot="16566001">
            <a:off x="5331531" y="37092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9" name="Oval 806">
            <a:extLst>
              <a:ext uri="{FF2B5EF4-FFF2-40B4-BE49-F238E27FC236}">
                <a16:creationId xmlns:a16="http://schemas.microsoft.com/office/drawing/2014/main" id="{437A3FE2-6A3B-4D5B-A891-3991BAA2B53D}"/>
              </a:ext>
            </a:extLst>
          </p:cNvPr>
          <p:cNvSpPr>
            <a:spLocks noChangeArrowheads="1"/>
          </p:cNvSpPr>
          <p:nvPr/>
        </p:nvSpPr>
        <p:spPr bwMode="auto">
          <a:xfrm rot="16566001">
            <a:off x="5015301" y="3518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0" name="Oval 806">
            <a:extLst>
              <a:ext uri="{FF2B5EF4-FFF2-40B4-BE49-F238E27FC236}">
                <a16:creationId xmlns:a16="http://schemas.microsoft.com/office/drawing/2014/main" id="{AB2F6946-F93B-4FDF-9220-88190A1DADD3}"/>
              </a:ext>
            </a:extLst>
          </p:cNvPr>
          <p:cNvSpPr>
            <a:spLocks noChangeArrowheads="1"/>
          </p:cNvSpPr>
          <p:nvPr/>
        </p:nvSpPr>
        <p:spPr bwMode="auto">
          <a:xfrm rot="16566001">
            <a:off x="5167701" y="36711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1" name="Oval 806">
            <a:extLst>
              <a:ext uri="{FF2B5EF4-FFF2-40B4-BE49-F238E27FC236}">
                <a16:creationId xmlns:a16="http://schemas.microsoft.com/office/drawing/2014/main" id="{16093739-AB8C-4ACF-A61D-6C1BF47943A0}"/>
              </a:ext>
            </a:extLst>
          </p:cNvPr>
          <p:cNvSpPr>
            <a:spLocks noChangeArrowheads="1"/>
          </p:cNvSpPr>
          <p:nvPr/>
        </p:nvSpPr>
        <p:spPr bwMode="auto">
          <a:xfrm rot="16566001">
            <a:off x="4917511" y="35983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2" name="Oval 806">
            <a:extLst>
              <a:ext uri="{FF2B5EF4-FFF2-40B4-BE49-F238E27FC236}">
                <a16:creationId xmlns:a16="http://schemas.microsoft.com/office/drawing/2014/main" id="{98E0969E-D902-4BB6-85D1-3DD59D3E6342}"/>
              </a:ext>
            </a:extLst>
          </p:cNvPr>
          <p:cNvSpPr>
            <a:spLocks noChangeArrowheads="1"/>
          </p:cNvSpPr>
          <p:nvPr/>
        </p:nvSpPr>
        <p:spPr bwMode="auto">
          <a:xfrm rot="16566001">
            <a:off x="5069911" y="37507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3" name="Oval 806">
            <a:extLst>
              <a:ext uri="{FF2B5EF4-FFF2-40B4-BE49-F238E27FC236}">
                <a16:creationId xmlns:a16="http://schemas.microsoft.com/office/drawing/2014/main" id="{AB143CB1-18FD-4ABA-BD31-ABD1B103B1AC}"/>
              </a:ext>
            </a:extLst>
          </p:cNvPr>
          <p:cNvSpPr>
            <a:spLocks noChangeArrowheads="1"/>
          </p:cNvSpPr>
          <p:nvPr/>
        </p:nvSpPr>
        <p:spPr bwMode="auto">
          <a:xfrm rot="16566001">
            <a:off x="5222311" y="34520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4" name="Oval 806">
            <a:extLst>
              <a:ext uri="{FF2B5EF4-FFF2-40B4-BE49-F238E27FC236}">
                <a16:creationId xmlns:a16="http://schemas.microsoft.com/office/drawing/2014/main" id="{309BF6EC-9463-4B0F-8D76-B0A0E602C01A}"/>
              </a:ext>
            </a:extLst>
          </p:cNvPr>
          <p:cNvSpPr>
            <a:spLocks noChangeArrowheads="1"/>
          </p:cNvSpPr>
          <p:nvPr/>
        </p:nvSpPr>
        <p:spPr bwMode="auto">
          <a:xfrm rot="16566001">
            <a:off x="5108011" y="34364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5" name="Oval 806">
            <a:extLst>
              <a:ext uri="{FF2B5EF4-FFF2-40B4-BE49-F238E27FC236}">
                <a16:creationId xmlns:a16="http://schemas.microsoft.com/office/drawing/2014/main" id="{F4364D03-59A3-4104-8A73-2AFA2C29CADF}"/>
              </a:ext>
            </a:extLst>
          </p:cNvPr>
          <p:cNvSpPr>
            <a:spLocks noChangeArrowheads="1"/>
          </p:cNvSpPr>
          <p:nvPr/>
        </p:nvSpPr>
        <p:spPr bwMode="auto">
          <a:xfrm rot="16566001">
            <a:off x="5260411" y="35888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6" name="Oval 806">
            <a:extLst>
              <a:ext uri="{FF2B5EF4-FFF2-40B4-BE49-F238E27FC236}">
                <a16:creationId xmlns:a16="http://schemas.microsoft.com/office/drawing/2014/main" id="{BE6BE899-2B73-4877-BD39-F4ADD47B622C}"/>
              </a:ext>
            </a:extLst>
          </p:cNvPr>
          <p:cNvSpPr>
            <a:spLocks noChangeArrowheads="1"/>
          </p:cNvSpPr>
          <p:nvPr/>
        </p:nvSpPr>
        <p:spPr bwMode="auto">
          <a:xfrm rot="16566001">
            <a:off x="5179131" y="37915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7" name="Oval 806">
            <a:extLst>
              <a:ext uri="{FF2B5EF4-FFF2-40B4-BE49-F238E27FC236}">
                <a16:creationId xmlns:a16="http://schemas.microsoft.com/office/drawing/2014/main" id="{17AFF0EE-8C3B-43A9-97AA-75B0FE1045E2}"/>
              </a:ext>
            </a:extLst>
          </p:cNvPr>
          <p:cNvSpPr>
            <a:spLocks noChangeArrowheads="1"/>
          </p:cNvSpPr>
          <p:nvPr/>
        </p:nvSpPr>
        <p:spPr bwMode="auto">
          <a:xfrm rot="16566001">
            <a:off x="5015301" y="37534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8" name="Oval 806">
            <a:extLst>
              <a:ext uri="{FF2B5EF4-FFF2-40B4-BE49-F238E27FC236}">
                <a16:creationId xmlns:a16="http://schemas.microsoft.com/office/drawing/2014/main" id="{F08D86AA-85A7-4DF4-8C50-2D95E456529A}"/>
              </a:ext>
            </a:extLst>
          </p:cNvPr>
          <p:cNvSpPr>
            <a:spLocks noChangeArrowheads="1"/>
          </p:cNvSpPr>
          <p:nvPr/>
        </p:nvSpPr>
        <p:spPr bwMode="auto">
          <a:xfrm rot="16566001">
            <a:off x="5167701" y="39058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9" name="Oval 806">
            <a:extLst>
              <a:ext uri="{FF2B5EF4-FFF2-40B4-BE49-F238E27FC236}">
                <a16:creationId xmlns:a16="http://schemas.microsoft.com/office/drawing/2014/main" id="{FF2720A1-33DF-4389-A513-A5F49F337FCB}"/>
              </a:ext>
            </a:extLst>
          </p:cNvPr>
          <p:cNvSpPr>
            <a:spLocks noChangeArrowheads="1"/>
          </p:cNvSpPr>
          <p:nvPr/>
        </p:nvSpPr>
        <p:spPr bwMode="auto">
          <a:xfrm rot="16566001">
            <a:off x="4917511" y="38330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0" name="Oval 806">
            <a:extLst>
              <a:ext uri="{FF2B5EF4-FFF2-40B4-BE49-F238E27FC236}">
                <a16:creationId xmlns:a16="http://schemas.microsoft.com/office/drawing/2014/main" id="{B01B98F6-39A0-4BB3-A9BC-99D6FC0FCB04}"/>
              </a:ext>
            </a:extLst>
          </p:cNvPr>
          <p:cNvSpPr>
            <a:spLocks noChangeArrowheads="1"/>
          </p:cNvSpPr>
          <p:nvPr/>
        </p:nvSpPr>
        <p:spPr bwMode="auto">
          <a:xfrm rot="16566001">
            <a:off x="5222311" y="36866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1" name="Oval 806">
            <a:extLst>
              <a:ext uri="{FF2B5EF4-FFF2-40B4-BE49-F238E27FC236}">
                <a16:creationId xmlns:a16="http://schemas.microsoft.com/office/drawing/2014/main" id="{0852FC9D-F3FD-405A-89F9-B7F1AF79BC0A}"/>
              </a:ext>
            </a:extLst>
          </p:cNvPr>
          <p:cNvSpPr>
            <a:spLocks noChangeArrowheads="1"/>
          </p:cNvSpPr>
          <p:nvPr/>
        </p:nvSpPr>
        <p:spPr bwMode="auto">
          <a:xfrm rot="16566001">
            <a:off x="5108011" y="36711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2" name="Oval 806">
            <a:extLst>
              <a:ext uri="{FF2B5EF4-FFF2-40B4-BE49-F238E27FC236}">
                <a16:creationId xmlns:a16="http://schemas.microsoft.com/office/drawing/2014/main" id="{B99E911A-BF1E-45AC-8762-CD78B919183C}"/>
              </a:ext>
            </a:extLst>
          </p:cNvPr>
          <p:cNvSpPr>
            <a:spLocks noChangeArrowheads="1"/>
          </p:cNvSpPr>
          <p:nvPr/>
        </p:nvSpPr>
        <p:spPr bwMode="auto">
          <a:xfrm rot="16566001">
            <a:off x="5260411" y="3823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3" name="Oval 806">
            <a:extLst>
              <a:ext uri="{FF2B5EF4-FFF2-40B4-BE49-F238E27FC236}">
                <a16:creationId xmlns:a16="http://schemas.microsoft.com/office/drawing/2014/main" id="{9E5F0F2A-96E8-4680-9F37-30FA2C3397D3}"/>
              </a:ext>
            </a:extLst>
          </p:cNvPr>
          <p:cNvSpPr>
            <a:spLocks noChangeArrowheads="1"/>
          </p:cNvSpPr>
          <p:nvPr/>
        </p:nvSpPr>
        <p:spPr bwMode="auto">
          <a:xfrm rot="16566001">
            <a:off x="5206118" y="34251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4" name="Oval 806">
            <a:extLst>
              <a:ext uri="{FF2B5EF4-FFF2-40B4-BE49-F238E27FC236}">
                <a16:creationId xmlns:a16="http://schemas.microsoft.com/office/drawing/2014/main" id="{C2FD564A-9D43-42EC-827A-D3D45A2D4A41}"/>
              </a:ext>
            </a:extLst>
          </p:cNvPr>
          <p:cNvSpPr>
            <a:spLocks noChangeArrowheads="1"/>
          </p:cNvSpPr>
          <p:nvPr/>
        </p:nvSpPr>
        <p:spPr bwMode="auto">
          <a:xfrm rot="16566001">
            <a:off x="5358518" y="35775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5" name="Oval 806">
            <a:extLst>
              <a:ext uri="{FF2B5EF4-FFF2-40B4-BE49-F238E27FC236}">
                <a16:creationId xmlns:a16="http://schemas.microsoft.com/office/drawing/2014/main" id="{C5ECED2A-16E8-4E40-B1BC-7BB38F830E60}"/>
              </a:ext>
            </a:extLst>
          </p:cNvPr>
          <p:cNvSpPr>
            <a:spLocks noChangeArrowheads="1"/>
          </p:cNvSpPr>
          <p:nvPr/>
        </p:nvSpPr>
        <p:spPr bwMode="auto">
          <a:xfrm rot="16566001">
            <a:off x="5042288" y="33870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6" name="Oval 806">
            <a:extLst>
              <a:ext uri="{FF2B5EF4-FFF2-40B4-BE49-F238E27FC236}">
                <a16:creationId xmlns:a16="http://schemas.microsoft.com/office/drawing/2014/main" id="{4EE140C4-8465-4E60-A15A-CC16A868695A}"/>
              </a:ext>
            </a:extLst>
          </p:cNvPr>
          <p:cNvSpPr>
            <a:spLocks noChangeArrowheads="1"/>
          </p:cNvSpPr>
          <p:nvPr/>
        </p:nvSpPr>
        <p:spPr bwMode="auto">
          <a:xfrm rot="16566001">
            <a:off x="5194688" y="35394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7" name="Oval 806">
            <a:extLst>
              <a:ext uri="{FF2B5EF4-FFF2-40B4-BE49-F238E27FC236}">
                <a16:creationId xmlns:a16="http://schemas.microsoft.com/office/drawing/2014/main" id="{3584F4E3-8B39-4FA9-B833-13E951F755FA}"/>
              </a:ext>
            </a:extLst>
          </p:cNvPr>
          <p:cNvSpPr>
            <a:spLocks noChangeArrowheads="1"/>
          </p:cNvSpPr>
          <p:nvPr/>
        </p:nvSpPr>
        <p:spPr bwMode="auto">
          <a:xfrm rot="16566001">
            <a:off x="4944498" y="34666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8" name="Oval 806">
            <a:extLst>
              <a:ext uri="{FF2B5EF4-FFF2-40B4-BE49-F238E27FC236}">
                <a16:creationId xmlns:a16="http://schemas.microsoft.com/office/drawing/2014/main" id="{280E9CFA-9B72-443A-B17A-A6B7CB680582}"/>
              </a:ext>
            </a:extLst>
          </p:cNvPr>
          <p:cNvSpPr>
            <a:spLocks noChangeArrowheads="1"/>
          </p:cNvSpPr>
          <p:nvPr/>
        </p:nvSpPr>
        <p:spPr bwMode="auto">
          <a:xfrm rot="16566001">
            <a:off x="5096898" y="36190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9" name="Oval 806">
            <a:extLst>
              <a:ext uri="{FF2B5EF4-FFF2-40B4-BE49-F238E27FC236}">
                <a16:creationId xmlns:a16="http://schemas.microsoft.com/office/drawing/2014/main" id="{2ACFBC6A-746D-4586-ACF6-798EF0FC5ED7}"/>
              </a:ext>
            </a:extLst>
          </p:cNvPr>
          <p:cNvSpPr>
            <a:spLocks noChangeArrowheads="1"/>
          </p:cNvSpPr>
          <p:nvPr/>
        </p:nvSpPr>
        <p:spPr bwMode="auto">
          <a:xfrm rot="16566001">
            <a:off x="5249298" y="332031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0" name="Oval 806">
            <a:extLst>
              <a:ext uri="{FF2B5EF4-FFF2-40B4-BE49-F238E27FC236}">
                <a16:creationId xmlns:a16="http://schemas.microsoft.com/office/drawing/2014/main" id="{D360C4A9-67CB-4D97-BCCE-C884B8CDC8E7}"/>
              </a:ext>
            </a:extLst>
          </p:cNvPr>
          <p:cNvSpPr>
            <a:spLocks noChangeArrowheads="1"/>
          </p:cNvSpPr>
          <p:nvPr/>
        </p:nvSpPr>
        <p:spPr bwMode="auto">
          <a:xfrm rot="16566001">
            <a:off x="5134998" y="33047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1" name="Oval 806">
            <a:extLst>
              <a:ext uri="{FF2B5EF4-FFF2-40B4-BE49-F238E27FC236}">
                <a16:creationId xmlns:a16="http://schemas.microsoft.com/office/drawing/2014/main" id="{F4B52759-2571-4D23-AEBE-F0E63D6BEED8}"/>
              </a:ext>
            </a:extLst>
          </p:cNvPr>
          <p:cNvSpPr>
            <a:spLocks noChangeArrowheads="1"/>
          </p:cNvSpPr>
          <p:nvPr/>
        </p:nvSpPr>
        <p:spPr bwMode="auto">
          <a:xfrm rot="16566001">
            <a:off x="5287398" y="34571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2" name="Oval 806">
            <a:extLst>
              <a:ext uri="{FF2B5EF4-FFF2-40B4-BE49-F238E27FC236}">
                <a16:creationId xmlns:a16="http://schemas.microsoft.com/office/drawing/2014/main" id="{2366EFF0-392A-40B4-A444-2D5C3FCDB105}"/>
              </a:ext>
            </a:extLst>
          </p:cNvPr>
          <p:cNvSpPr>
            <a:spLocks noChangeArrowheads="1"/>
          </p:cNvSpPr>
          <p:nvPr/>
        </p:nvSpPr>
        <p:spPr bwMode="auto">
          <a:xfrm rot="16566001">
            <a:off x="5206118" y="36598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3" name="Oval 806">
            <a:extLst>
              <a:ext uri="{FF2B5EF4-FFF2-40B4-BE49-F238E27FC236}">
                <a16:creationId xmlns:a16="http://schemas.microsoft.com/office/drawing/2014/main" id="{AE5AD347-3D28-4992-BDDF-222F07508C7A}"/>
              </a:ext>
            </a:extLst>
          </p:cNvPr>
          <p:cNvSpPr>
            <a:spLocks noChangeArrowheads="1"/>
          </p:cNvSpPr>
          <p:nvPr/>
        </p:nvSpPr>
        <p:spPr bwMode="auto">
          <a:xfrm rot="16566001">
            <a:off x="5042288" y="36217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4" name="Oval 806">
            <a:extLst>
              <a:ext uri="{FF2B5EF4-FFF2-40B4-BE49-F238E27FC236}">
                <a16:creationId xmlns:a16="http://schemas.microsoft.com/office/drawing/2014/main" id="{637C0C7A-DB8B-47EC-8F71-A34C0EBE82F9}"/>
              </a:ext>
            </a:extLst>
          </p:cNvPr>
          <p:cNvSpPr>
            <a:spLocks noChangeArrowheads="1"/>
          </p:cNvSpPr>
          <p:nvPr/>
        </p:nvSpPr>
        <p:spPr bwMode="auto">
          <a:xfrm rot="16566001">
            <a:off x="5194688" y="37741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5" name="Oval 806">
            <a:extLst>
              <a:ext uri="{FF2B5EF4-FFF2-40B4-BE49-F238E27FC236}">
                <a16:creationId xmlns:a16="http://schemas.microsoft.com/office/drawing/2014/main" id="{C0A81690-0B38-4C28-BEA7-5B3C8DEE223B}"/>
              </a:ext>
            </a:extLst>
          </p:cNvPr>
          <p:cNvSpPr>
            <a:spLocks noChangeArrowheads="1"/>
          </p:cNvSpPr>
          <p:nvPr/>
        </p:nvSpPr>
        <p:spPr bwMode="auto">
          <a:xfrm rot="16566001">
            <a:off x="4944498" y="370131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6" name="Oval 806">
            <a:extLst>
              <a:ext uri="{FF2B5EF4-FFF2-40B4-BE49-F238E27FC236}">
                <a16:creationId xmlns:a16="http://schemas.microsoft.com/office/drawing/2014/main" id="{ED749724-D119-479D-AE27-7CD5A6895348}"/>
              </a:ext>
            </a:extLst>
          </p:cNvPr>
          <p:cNvSpPr>
            <a:spLocks noChangeArrowheads="1"/>
          </p:cNvSpPr>
          <p:nvPr/>
        </p:nvSpPr>
        <p:spPr bwMode="auto">
          <a:xfrm rot="16566001">
            <a:off x="5249298" y="355501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7" name="Oval 806">
            <a:extLst>
              <a:ext uri="{FF2B5EF4-FFF2-40B4-BE49-F238E27FC236}">
                <a16:creationId xmlns:a16="http://schemas.microsoft.com/office/drawing/2014/main" id="{FB71EDF7-2CD3-496D-BB8A-9F2628436EEC}"/>
              </a:ext>
            </a:extLst>
          </p:cNvPr>
          <p:cNvSpPr>
            <a:spLocks noChangeArrowheads="1"/>
          </p:cNvSpPr>
          <p:nvPr/>
        </p:nvSpPr>
        <p:spPr bwMode="auto">
          <a:xfrm rot="16566001">
            <a:off x="5134998" y="35394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8" name="Oval 806">
            <a:extLst>
              <a:ext uri="{FF2B5EF4-FFF2-40B4-BE49-F238E27FC236}">
                <a16:creationId xmlns:a16="http://schemas.microsoft.com/office/drawing/2014/main" id="{84AB6EC6-EE50-45B9-8C64-CCF832D7058C}"/>
              </a:ext>
            </a:extLst>
          </p:cNvPr>
          <p:cNvSpPr>
            <a:spLocks noChangeArrowheads="1"/>
          </p:cNvSpPr>
          <p:nvPr/>
        </p:nvSpPr>
        <p:spPr bwMode="auto">
          <a:xfrm rot="16566001">
            <a:off x="5287398" y="36918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9" name="Oval 806">
            <a:extLst>
              <a:ext uri="{FF2B5EF4-FFF2-40B4-BE49-F238E27FC236}">
                <a16:creationId xmlns:a16="http://schemas.microsoft.com/office/drawing/2014/main" id="{33961188-EED2-4FDD-A6F9-AFEAEFF5A2E4}"/>
              </a:ext>
            </a:extLst>
          </p:cNvPr>
          <p:cNvSpPr>
            <a:spLocks noChangeArrowheads="1"/>
          </p:cNvSpPr>
          <p:nvPr/>
        </p:nvSpPr>
        <p:spPr bwMode="auto">
          <a:xfrm rot="16566001">
            <a:off x="4987044" y="3899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0" name="Oval 806">
            <a:extLst>
              <a:ext uri="{FF2B5EF4-FFF2-40B4-BE49-F238E27FC236}">
                <a16:creationId xmlns:a16="http://schemas.microsoft.com/office/drawing/2014/main" id="{20607D11-6C03-44E9-8153-CB816215C684}"/>
              </a:ext>
            </a:extLst>
          </p:cNvPr>
          <p:cNvSpPr>
            <a:spLocks noChangeArrowheads="1"/>
          </p:cNvSpPr>
          <p:nvPr/>
        </p:nvSpPr>
        <p:spPr bwMode="auto">
          <a:xfrm rot="16566001">
            <a:off x="5223360" y="386923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1" name="Oval 806">
            <a:extLst>
              <a:ext uri="{FF2B5EF4-FFF2-40B4-BE49-F238E27FC236}">
                <a16:creationId xmlns:a16="http://schemas.microsoft.com/office/drawing/2014/main" id="{176D44EB-938F-4D06-9650-34CFF6D51CDB}"/>
              </a:ext>
            </a:extLst>
          </p:cNvPr>
          <p:cNvSpPr>
            <a:spLocks noChangeArrowheads="1"/>
          </p:cNvSpPr>
          <p:nvPr/>
        </p:nvSpPr>
        <p:spPr bwMode="auto">
          <a:xfrm rot="16566001">
            <a:off x="4823214" y="3861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2" name="Oval 806">
            <a:extLst>
              <a:ext uri="{FF2B5EF4-FFF2-40B4-BE49-F238E27FC236}">
                <a16:creationId xmlns:a16="http://schemas.microsoft.com/office/drawing/2014/main" id="{CE002E74-A6D9-4099-ACC6-7A384DA27B3A}"/>
              </a:ext>
            </a:extLst>
          </p:cNvPr>
          <p:cNvSpPr>
            <a:spLocks noChangeArrowheads="1"/>
          </p:cNvSpPr>
          <p:nvPr/>
        </p:nvSpPr>
        <p:spPr bwMode="auto">
          <a:xfrm rot="16566001">
            <a:off x="4975614" y="4014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3" name="Oval 806">
            <a:extLst>
              <a:ext uri="{FF2B5EF4-FFF2-40B4-BE49-F238E27FC236}">
                <a16:creationId xmlns:a16="http://schemas.microsoft.com/office/drawing/2014/main" id="{40D702C3-C654-4DD0-828A-038D9C24726B}"/>
              </a:ext>
            </a:extLst>
          </p:cNvPr>
          <p:cNvSpPr>
            <a:spLocks noChangeArrowheads="1"/>
          </p:cNvSpPr>
          <p:nvPr/>
        </p:nvSpPr>
        <p:spPr bwMode="auto">
          <a:xfrm rot="16566001">
            <a:off x="4725424" y="39412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4" name="Oval 806">
            <a:extLst>
              <a:ext uri="{FF2B5EF4-FFF2-40B4-BE49-F238E27FC236}">
                <a16:creationId xmlns:a16="http://schemas.microsoft.com/office/drawing/2014/main" id="{BD00FE3A-E71B-4658-93A4-D752018040E6}"/>
              </a:ext>
            </a:extLst>
          </p:cNvPr>
          <p:cNvSpPr>
            <a:spLocks noChangeArrowheads="1"/>
          </p:cNvSpPr>
          <p:nvPr/>
        </p:nvSpPr>
        <p:spPr bwMode="auto">
          <a:xfrm rot="16566001">
            <a:off x="4961740" y="391067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5" name="Oval 806">
            <a:extLst>
              <a:ext uri="{FF2B5EF4-FFF2-40B4-BE49-F238E27FC236}">
                <a16:creationId xmlns:a16="http://schemas.microsoft.com/office/drawing/2014/main" id="{E2CD75AD-DDFA-40FA-90B1-EC26DE0D06AF}"/>
              </a:ext>
            </a:extLst>
          </p:cNvPr>
          <p:cNvSpPr>
            <a:spLocks noChangeArrowheads="1"/>
          </p:cNvSpPr>
          <p:nvPr/>
        </p:nvSpPr>
        <p:spPr bwMode="auto">
          <a:xfrm rot="16566001">
            <a:off x="5030224" y="37949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6" name="Oval 806">
            <a:extLst>
              <a:ext uri="{FF2B5EF4-FFF2-40B4-BE49-F238E27FC236}">
                <a16:creationId xmlns:a16="http://schemas.microsoft.com/office/drawing/2014/main" id="{D904C821-79C6-440A-9934-10925C637C37}"/>
              </a:ext>
            </a:extLst>
          </p:cNvPr>
          <p:cNvSpPr>
            <a:spLocks noChangeArrowheads="1"/>
          </p:cNvSpPr>
          <p:nvPr/>
        </p:nvSpPr>
        <p:spPr bwMode="auto">
          <a:xfrm rot="16566001">
            <a:off x="4915924" y="37793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7" name="Oval 806">
            <a:extLst>
              <a:ext uri="{FF2B5EF4-FFF2-40B4-BE49-F238E27FC236}">
                <a16:creationId xmlns:a16="http://schemas.microsoft.com/office/drawing/2014/main" id="{9E72B6E5-5209-4EAA-BCD3-9CDA8D26ADA8}"/>
              </a:ext>
            </a:extLst>
          </p:cNvPr>
          <p:cNvSpPr>
            <a:spLocks noChangeArrowheads="1"/>
          </p:cNvSpPr>
          <p:nvPr/>
        </p:nvSpPr>
        <p:spPr bwMode="auto">
          <a:xfrm rot="16566001">
            <a:off x="5068324" y="39317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8" name="Oval 806">
            <a:extLst>
              <a:ext uri="{FF2B5EF4-FFF2-40B4-BE49-F238E27FC236}">
                <a16:creationId xmlns:a16="http://schemas.microsoft.com/office/drawing/2014/main" id="{8DB07E1B-9DEF-4C20-83D7-1F7FB16E5167}"/>
              </a:ext>
            </a:extLst>
          </p:cNvPr>
          <p:cNvSpPr>
            <a:spLocks noChangeArrowheads="1"/>
          </p:cNvSpPr>
          <p:nvPr/>
        </p:nvSpPr>
        <p:spPr bwMode="auto">
          <a:xfrm rot="16566001">
            <a:off x="5070960" y="395153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9" name="Oval 806">
            <a:extLst>
              <a:ext uri="{FF2B5EF4-FFF2-40B4-BE49-F238E27FC236}">
                <a16:creationId xmlns:a16="http://schemas.microsoft.com/office/drawing/2014/main" id="{54A12EA3-D3F3-475E-A6DE-7462ACA607F7}"/>
              </a:ext>
            </a:extLst>
          </p:cNvPr>
          <p:cNvSpPr>
            <a:spLocks noChangeArrowheads="1"/>
          </p:cNvSpPr>
          <p:nvPr/>
        </p:nvSpPr>
        <p:spPr bwMode="auto">
          <a:xfrm rot="16566001">
            <a:off x="4907130" y="391343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0" name="Oval 806">
            <a:extLst>
              <a:ext uri="{FF2B5EF4-FFF2-40B4-BE49-F238E27FC236}">
                <a16:creationId xmlns:a16="http://schemas.microsoft.com/office/drawing/2014/main" id="{9FA6CBDD-42EE-4C98-BCD6-7BA21C9E96B9}"/>
              </a:ext>
            </a:extLst>
          </p:cNvPr>
          <p:cNvSpPr>
            <a:spLocks noChangeArrowheads="1"/>
          </p:cNvSpPr>
          <p:nvPr/>
        </p:nvSpPr>
        <p:spPr bwMode="auto">
          <a:xfrm rot="16566001">
            <a:off x="6300858" y="39538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1" name="Oval 806">
            <a:extLst>
              <a:ext uri="{FF2B5EF4-FFF2-40B4-BE49-F238E27FC236}">
                <a16:creationId xmlns:a16="http://schemas.microsoft.com/office/drawing/2014/main" id="{8C76567E-0972-4156-BB3B-D66D5233A40A}"/>
              </a:ext>
            </a:extLst>
          </p:cNvPr>
          <p:cNvSpPr>
            <a:spLocks noChangeArrowheads="1"/>
          </p:cNvSpPr>
          <p:nvPr/>
        </p:nvSpPr>
        <p:spPr bwMode="auto">
          <a:xfrm rot="16566001">
            <a:off x="4809340" y="3992968"/>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2" name="Oval 806">
            <a:extLst>
              <a:ext uri="{FF2B5EF4-FFF2-40B4-BE49-F238E27FC236}">
                <a16:creationId xmlns:a16="http://schemas.microsoft.com/office/drawing/2014/main" id="{5733CDAD-A0D0-4941-97F6-0AC40F673FF1}"/>
              </a:ext>
            </a:extLst>
          </p:cNvPr>
          <p:cNvSpPr>
            <a:spLocks noChangeArrowheads="1"/>
          </p:cNvSpPr>
          <p:nvPr/>
        </p:nvSpPr>
        <p:spPr bwMode="auto">
          <a:xfrm rot="16566001">
            <a:off x="5030224" y="40295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3" name="Oval 806">
            <a:extLst>
              <a:ext uri="{FF2B5EF4-FFF2-40B4-BE49-F238E27FC236}">
                <a16:creationId xmlns:a16="http://schemas.microsoft.com/office/drawing/2014/main" id="{2EF5F563-0233-4E73-8821-99B0572AE57C}"/>
              </a:ext>
            </a:extLst>
          </p:cNvPr>
          <p:cNvSpPr>
            <a:spLocks noChangeArrowheads="1"/>
          </p:cNvSpPr>
          <p:nvPr/>
        </p:nvSpPr>
        <p:spPr bwMode="auto">
          <a:xfrm rot="16566001">
            <a:off x="4915924" y="4014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4" name="Oval 806">
            <a:extLst>
              <a:ext uri="{FF2B5EF4-FFF2-40B4-BE49-F238E27FC236}">
                <a16:creationId xmlns:a16="http://schemas.microsoft.com/office/drawing/2014/main" id="{AB5B9DB3-C7E8-4194-83AF-A93F4A1CE3BB}"/>
              </a:ext>
            </a:extLst>
          </p:cNvPr>
          <p:cNvSpPr>
            <a:spLocks noChangeArrowheads="1"/>
          </p:cNvSpPr>
          <p:nvPr/>
        </p:nvSpPr>
        <p:spPr bwMode="auto">
          <a:xfrm rot="16566001">
            <a:off x="5152240" y="398353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5" name="Oval 806">
            <a:extLst>
              <a:ext uri="{FF2B5EF4-FFF2-40B4-BE49-F238E27FC236}">
                <a16:creationId xmlns:a16="http://schemas.microsoft.com/office/drawing/2014/main" id="{60B77F49-A982-4914-A0B9-63A77FCBF33E}"/>
              </a:ext>
            </a:extLst>
          </p:cNvPr>
          <p:cNvSpPr>
            <a:spLocks noChangeArrowheads="1"/>
          </p:cNvSpPr>
          <p:nvPr/>
        </p:nvSpPr>
        <p:spPr bwMode="auto">
          <a:xfrm rot="16566001">
            <a:off x="5359788" y="39185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6" name="Oval 806">
            <a:extLst>
              <a:ext uri="{FF2B5EF4-FFF2-40B4-BE49-F238E27FC236}">
                <a16:creationId xmlns:a16="http://schemas.microsoft.com/office/drawing/2014/main" id="{4D2B0903-BC2E-4025-872E-9A3EA5CBE17E}"/>
              </a:ext>
            </a:extLst>
          </p:cNvPr>
          <p:cNvSpPr>
            <a:spLocks noChangeArrowheads="1"/>
          </p:cNvSpPr>
          <p:nvPr/>
        </p:nvSpPr>
        <p:spPr bwMode="auto">
          <a:xfrm rot="16566001">
            <a:off x="5596104" y="3888044"/>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7" name="Oval 806">
            <a:extLst>
              <a:ext uri="{FF2B5EF4-FFF2-40B4-BE49-F238E27FC236}">
                <a16:creationId xmlns:a16="http://schemas.microsoft.com/office/drawing/2014/main" id="{41D330DA-C952-4538-83AE-592EF3AAED5D}"/>
              </a:ext>
            </a:extLst>
          </p:cNvPr>
          <p:cNvSpPr>
            <a:spLocks noChangeArrowheads="1"/>
          </p:cNvSpPr>
          <p:nvPr/>
        </p:nvSpPr>
        <p:spPr bwMode="auto">
          <a:xfrm rot="16566001">
            <a:off x="5195958" y="38804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8" name="Oval 806">
            <a:extLst>
              <a:ext uri="{FF2B5EF4-FFF2-40B4-BE49-F238E27FC236}">
                <a16:creationId xmlns:a16="http://schemas.microsoft.com/office/drawing/2014/main" id="{8ADA7B4D-ABA1-4395-8525-BDA61740B474}"/>
              </a:ext>
            </a:extLst>
          </p:cNvPr>
          <p:cNvSpPr>
            <a:spLocks noChangeArrowheads="1"/>
          </p:cNvSpPr>
          <p:nvPr/>
        </p:nvSpPr>
        <p:spPr bwMode="auto">
          <a:xfrm rot="16566001">
            <a:off x="5348358" y="40328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9" name="Oval 806">
            <a:extLst>
              <a:ext uri="{FF2B5EF4-FFF2-40B4-BE49-F238E27FC236}">
                <a16:creationId xmlns:a16="http://schemas.microsoft.com/office/drawing/2014/main" id="{F6430E6F-58D5-488B-B2E0-045D658ED79D}"/>
              </a:ext>
            </a:extLst>
          </p:cNvPr>
          <p:cNvSpPr>
            <a:spLocks noChangeArrowheads="1"/>
          </p:cNvSpPr>
          <p:nvPr/>
        </p:nvSpPr>
        <p:spPr bwMode="auto">
          <a:xfrm rot="16566001">
            <a:off x="5098168" y="396001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0" name="Oval 806">
            <a:extLst>
              <a:ext uri="{FF2B5EF4-FFF2-40B4-BE49-F238E27FC236}">
                <a16:creationId xmlns:a16="http://schemas.microsoft.com/office/drawing/2014/main" id="{B996DCEF-DBB0-4027-BEC3-1707EFADA5AC}"/>
              </a:ext>
            </a:extLst>
          </p:cNvPr>
          <p:cNvSpPr>
            <a:spLocks noChangeArrowheads="1"/>
          </p:cNvSpPr>
          <p:nvPr/>
        </p:nvSpPr>
        <p:spPr bwMode="auto">
          <a:xfrm rot="16566001">
            <a:off x="5334484" y="392948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1" name="Oval 806">
            <a:extLst>
              <a:ext uri="{FF2B5EF4-FFF2-40B4-BE49-F238E27FC236}">
                <a16:creationId xmlns:a16="http://schemas.microsoft.com/office/drawing/2014/main" id="{323DE366-2897-4207-8A38-AE02501AA2A5}"/>
              </a:ext>
            </a:extLst>
          </p:cNvPr>
          <p:cNvSpPr>
            <a:spLocks noChangeArrowheads="1"/>
          </p:cNvSpPr>
          <p:nvPr/>
        </p:nvSpPr>
        <p:spPr bwMode="auto">
          <a:xfrm rot="16566001">
            <a:off x="5402968" y="381370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2" name="Oval 806">
            <a:extLst>
              <a:ext uri="{FF2B5EF4-FFF2-40B4-BE49-F238E27FC236}">
                <a16:creationId xmlns:a16="http://schemas.microsoft.com/office/drawing/2014/main" id="{6DF6EE3D-9C24-4F2D-80EE-EE816884962A}"/>
              </a:ext>
            </a:extLst>
          </p:cNvPr>
          <p:cNvSpPr>
            <a:spLocks noChangeArrowheads="1"/>
          </p:cNvSpPr>
          <p:nvPr/>
        </p:nvSpPr>
        <p:spPr bwMode="auto">
          <a:xfrm rot="16566001">
            <a:off x="5288668" y="379818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3" name="Oval 806">
            <a:extLst>
              <a:ext uri="{FF2B5EF4-FFF2-40B4-BE49-F238E27FC236}">
                <a16:creationId xmlns:a16="http://schemas.microsoft.com/office/drawing/2014/main" id="{B522F80E-1F7C-4196-8176-1A0EEDF260DB}"/>
              </a:ext>
            </a:extLst>
          </p:cNvPr>
          <p:cNvSpPr>
            <a:spLocks noChangeArrowheads="1"/>
          </p:cNvSpPr>
          <p:nvPr/>
        </p:nvSpPr>
        <p:spPr bwMode="auto">
          <a:xfrm rot="16566001">
            <a:off x="5441068" y="395058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4" name="Oval 806">
            <a:extLst>
              <a:ext uri="{FF2B5EF4-FFF2-40B4-BE49-F238E27FC236}">
                <a16:creationId xmlns:a16="http://schemas.microsoft.com/office/drawing/2014/main" id="{85C14B3D-A71B-4956-8C0A-D52EA9B98B34}"/>
              </a:ext>
            </a:extLst>
          </p:cNvPr>
          <p:cNvSpPr>
            <a:spLocks noChangeArrowheads="1"/>
          </p:cNvSpPr>
          <p:nvPr/>
        </p:nvSpPr>
        <p:spPr bwMode="auto">
          <a:xfrm rot="16566001">
            <a:off x="5443704" y="39703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5" name="Oval 806">
            <a:extLst>
              <a:ext uri="{FF2B5EF4-FFF2-40B4-BE49-F238E27FC236}">
                <a16:creationId xmlns:a16="http://schemas.microsoft.com/office/drawing/2014/main" id="{801AB70A-0661-4320-983D-CB4549EC4E92}"/>
              </a:ext>
            </a:extLst>
          </p:cNvPr>
          <p:cNvSpPr>
            <a:spLocks noChangeArrowheads="1"/>
          </p:cNvSpPr>
          <p:nvPr/>
        </p:nvSpPr>
        <p:spPr bwMode="auto">
          <a:xfrm rot="16566001">
            <a:off x="5279874" y="39322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6" name="Oval 806">
            <a:extLst>
              <a:ext uri="{FF2B5EF4-FFF2-40B4-BE49-F238E27FC236}">
                <a16:creationId xmlns:a16="http://schemas.microsoft.com/office/drawing/2014/main" id="{CD9E8B90-CD12-49DF-B6B7-0D5B3B70FA97}"/>
              </a:ext>
            </a:extLst>
          </p:cNvPr>
          <p:cNvSpPr>
            <a:spLocks noChangeArrowheads="1"/>
          </p:cNvSpPr>
          <p:nvPr/>
        </p:nvSpPr>
        <p:spPr bwMode="auto">
          <a:xfrm rot="16566001">
            <a:off x="5432274" y="40846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7" name="Oval 806">
            <a:extLst>
              <a:ext uri="{FF2B5EF4-FFF2-40B4-BE49-F238E27FC236}">
                <a16:creationId xmlns:a16="http://schemas.microsoft.com/office/drawing/2014/main" id="{9DB4C873-163A-4A2C-A4DF-98687CAE4F44}"/>
              </a:ext>
            </a:extLst>
          </p:cNvPr>
          <p:cNvSpPr>
            <a:spLocks noChangeArrowheads="1"/>
          </p:cNvSpPr>
          <p:nvPr/>
        </p:nvSpPr>
        <p:spPr bwMode="auto">
          <a:xfrm rot="16566001">
            <a:off x="5182084" y="401177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8" name="Oval 806">
            <a:extLst>
              <a:ext uri="{FF2B5EF4-FFF2-40B4-BE49-F238E27FC236}">
                <a16:creationId xmlns:a16="http://schemas.microsoft.com/office/drawing/2014/main" id="{F9664C32-3FF0-4F8A-BCE7-22906BC1046D}"/>
              </a:ext>
            </a:extLst>
          </p:cNvPr>
          <p:cNvSpPr>
            <a:spLocks noChangeArrowheads="1"/>
          </p:cNvSpPr>
          <p:nvPr/>
        </p:nvSpPr>
        <p:spPr bwMode="auto">
          <a:xfrm rot="16566001">
            <a:off x="5402968" y="40484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9" name="Oval 806">
            <a:extLst>
              <a:ext uri="{FF2B5EF4-FFF2-40B4-BE49-F238E27FC236}">
                <a16:creationId xmlns:a16="http://schemas.microsoft.com/office/drawing/2014/main" id="{03BE1F54-34F0-4750-B61D-B52E8973ABCE}"/>
              </a:ext>
            </a:extLst>
          </p:cNvPr>
          <p:cNvSpPr>
            <a:spLocks noChangeArrowheads="1"/>
          </p:cNvSpPr>
          <p:nvPr/>
        </p:nvSpPr>
        <p:spPr bwMode="auto">
          <a:xfrm rot="16566001">
            <a:off x="5288668" y="40328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0" name="Oval 806">
            <a:extLst>
              <a:ext uri="{FF2B5EF4-FFF2-40B4-BE49-F238E27FC236}">
                <a16:creationId xmlns:a16="http://schemas.microsoft.com/office/drawing/2014/main" id="{01922306-30E8-4378-A5F2-8A01DF9045F0}"/>
              </a:ext>
            </a:extLst>
          </p:cNvPr>
          <p:cNvSpPr>
            <a:spLocks noChangeArrowheads="1"/>
          </p:cNvSpPr>
          <p:nvPr/>
        </p:nvSpPr>
        <p:spPr bwMode="auto">
          <a:xfrm rot="16566001">
            <a:off x="5524984" y="4002344"/>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1" name="Oval 806">
            <a:extLst>
              <a:ext uri="{FF2B5EF4-FFF2-40B4-BE49-F238E27FC236}">
                <a16:creationId xmlns:a16="http://schemas.microsoft.com/office/drawing/2014/main" id="{7D95622C-193B-4FF2-816F-54EEDFFFAFA7}"/>
              </a:ext>
            </a:extLst>
          </p:cNvPr>
          <p:cNvSpPr>
            <a:spLocks noChangeArrowheads="1"/>
          </p:cNvSpPr>
          <p:nvPr/>
        </p:nvSpPr>
        <p:spPr bwMode="auto">
          <a:xfrm rot="16566001">
            <a:off x="4846391" y="35474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2" name="Oval 806">
            <a:extLst>
              <a:ext uri="{FF2B5EF4-FFF2-40B4-BE49-F238E27FC236}">
                <a16:creationId xmlns:a16="http://schemas.microsoft.com/office/drawing/2014/main" id="{DCAF1231-C022-4CDC-AB0C-3819E5593C16}"/>
              </a:ext>
            </a:extLst>
          </p:cNvPr>
          <p:cNvSpPr>
            <a:spLocks noChangeArrowheads="1"/>
          </p:cNvSpPr>
          <p:nvPr/>
        </p:nvSpPr>
        <p:spPr bwMode="auto">
          <a:xfrm rot="16566001">
            <a:off x="4998791" y="3699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3" name="Oval 806">
            <a:extLst>
              <a:ext uri="{FF2B5EF4-FFF2-40B4-BE49-F238E27FC236}">
                <a16:creationId xmlns:a16="http://schemas.microsoft.com/office/drawing/2014/main" id="{7DD482B0-A923-4BD2-BF14-1BEBAA42D8FD}"/>
              </a:ext>
            </a:extLst>
          </p:cNvPr>
          <p:cNvSpPr>
            <a:spLocks noChangeArrowheads="1"/>
          </p:cNvSpPr>
          <p:nvPr/>
        </p:nvSpPr>
        <p:spPr bwMode="auto">
          <a:xfrm rot="16566001">
            <a:off x="4682561" y="35093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4" name="Oval 806">
            <a:extLst>
              <a:ext uri="{FF2B5EF4-FFF2-40B4-BE49-F238E27FC236}">
                <a16:creationId xmlns:a16="http://schemas.microsoft.com/office/drawing/2014/main" id="{BE8F285A-0046-48E0-9863-2585BAA35798}"/>
              </a:ext>
            </a:extLst>
          </p:cNvPr>
          <p:cNvSpPr>
            <a:spLocks noChangeArrowheads="1"/>
          </p:cNvSpPr>
          <p:nvPr/>
        </p:nvSpPr>
        <p:spPr bwMode="auto">
          <a:xfrm rot="16566001">
            <a:off x="4834961"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5" name="Oval 806">
            <a:extLst>
              <a:ext uri="{FF2B5EF4-FFF2-40B4-BE49-F238E27FC236}">
                <a16:creationId xmlns:a16="http://schemas.microsoft.com/office/drawing/2014/main" id="{B7E4399F-7476-457C-B9BD-698527C1E4BE}"/>
              </a:ext>
            </a:extLst>
          </p:cNvPr>
          <p:cNvSpPr>
            <a:spLocks noChangeArrowheads="1"/>
          </p:cNvSpPr>
          <p:nvPr/>
        </p:nvSpPr>
        <p:spPr bwMode="auto">
          <a:xfrm rot="16566001">
            <a:off x="4584771" y="35888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6" name="Oval 806">
            <a:extLst>
              <a:ext uri="{FF2B5EF4-FFF2-40B4-BE49-F238E27FC236}">
                <a16:creationId xmlns:a16="http://schemas.microsoft.com/office/drawing/2014/main" id="{C135AB5A-5922-4A19-BBD0-E9C67B68ACA4}"/>
              </a:ext>
            </a:extLst>
          </p:cNvPr>
          <p:cNvSpPr>
            <a:spLocks noChangeArrowheads="1"/>
          </p:cNvSpPr>
          <p:nvPr/>
        </p:nvSpPr>
        <p:spPr bwMode="auto">
          <a:xfrm rot="16566001">
            <a:off x="4737171" y="37412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7" name="Oval 806">
            <a:extLst>
              <a:ext uri="{FF2B5EF4-FFF2-40B4-BE49-F238E27FC236}">
                <a16:creationId xmlns:a16="http://schemas.microsoft.com/office/drawing/2014/main" id="{70943F12-D983-4105-9241-487B6CB0F7B7}"/>
              </a:ext>
            </a:extLst>
          </p:cNvPr>
          <p:cNvSpPr>
            <a:spLocks noChangeArrowheads="1"/>
          </p:cNvSpPr>
          <p:nvPr/>
        </p:nvSpPr>
        <p:spPr bwMode="auto">
          <a:xfrm rot="16566001">
            <a:off x="4889571" y="3442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8" name="Oval 806">
            <a:extLst>
              <a:ext uri="{FF2B5EF4-FFF2-40B4-BE49-F238E27FC236}">
                <a16:creationId xmlns:a16="http://schemas.microsoft.com/office/drawing/2014/main" id="{A80D3CA2-51A8-4BCB-9684-219F368F5023}"/>
              </a:ext>
            </a:extLst>
          </p:cNvPr>
          <p:cNvSpPr>
            <a:spLocks noChangeArrowheads="1"/>
          </p:cNvSpPr>
          <p:nvPr/>
        </p:nvSpPr>
        <p:spPr bwMode="auto">
          <a:xfrm rot="16566001">
            <a:off x="4775271" y="34270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9" name="Oval 806">
            <a:extLst>
              <a:ext uri="{FF2B5EF4-FFF2-40B4-BE49-F238E27FC236}">
                <a16:creationId xmlns:a16="http://schemas.microsoft.com/office/drawing/2014/main" id="{D5B7C25B-D314-4CD6-868F-555850CE4B1A}"/>
              </a:ext>
            </a:extLst>
          </p:cNvPr>
          <p:cNvSpPr>
            <a:spLocks noChangeArrowheads="1"/>
          </p:cNvSpPr>
          <p:nvPr/>
        </p:nvSpPr>
        <p:spPr bwMode="auto">
          <a:xfrm rot="16566001">
            <a:off x="4927671" y="35794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0" name="Oval 806">
            <a:extLst>
              <a:ext uri="{FF2B5EF4-FFF2-40B4-BE49-F238E27FC236}">
                <a16:creationId xmlns:a16="http://schemas.microsoft.com/office/drawing/2014/main" id="{810A0B48-B4B7-4520-B514-709EBD8B35D1}"/>
              </a:ext>
            </a:extLst>
          </p:cNvPr>
          <p:cNvSpPr>
            <a:spLocks noChangeArrowheads="1"/>
          </p:cNvSpPr>
          <p:nvPr/>
        </p:nvSpPr>
        <p:spPr bwMode="auto">
          <a:xfrm rot="16566001">
            <a:off x="4846391" y="37821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1" name="Oval 806">
            <a:extLst>
              <a:ext uri="{FF2B5EF4-FFF2-40B4-BE49-F238E27FC236}">
                <a16:creationId xmlns:a16="http://schemas.microsoft.com/office/drawing/2014/main" id="{557D5905-C455-49FB-BCAE-DAA1EA10CC72}"/>
              </a:ext>
            </a:extLst>
          </p:cNvPr>
          <p:cNvSpPr>
            <a:spLocks noChangeArrowheads="1"/>
          </p:cNvSpPr>
          <p:nvPr/>
        </p:nvSpPr>
        <p:spPr bwMode="auto">
          <a:xfrm rot="16566001">
            <a:off x="4682561" y="37440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2" name="Oval 806">
            <a:extLst>
              <a:ext uri="{FF2B5EF4-FFF2-40B4-BE49-F238E27FC236}">
                <a16:creationId xmlns:a16="http://schemas.microsoft.com/office/drawing/2014/main" id="{EDD38B81-A1C0-4F48-BD00-CEC55A067F3D}"/>
              </a:ext>
            </a:extLst>
          </p:cNvPr>
          <p:cNvSpPr>
            <a:spLocks noChangeArrowheads="1"/>
          </p:cNvSpPr>
          <p:nvPr/>
        </p:nvSpPr>
        <p:spPr bwMode="auto">
          <a:xfrm rot="16566001">
            <a:off x="4834961" y="38964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3" name="Oval 806">
            <a:extLst>
              <a:ext uri="{FF2B5EF4-FFF2-40B4-BE49-F238E27FC236}">
                <a16:creationId xmlns:a16="http://schemas.microsoft.com/office/drawing/2014/main" id="{5242ED39-B844-4754-853A-E0E35625DC03}"/>
              </a:ext>
            </a:extLst>
          </p:cNvPr>
          <p:cNvSpPr>
            <a:spLocks noChangeArrowheads="1"/>
          </p:cNvSpPr>
          <p:nvPr/>
        </p:nvSpPr>
        <p:spPr bwMode="auto">
          <a:xfrm rot="16566001">
            <a:off x="4584771" y="3823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4" name="Oval 806">
            <a:extLst>
              <a:ext uri="{FF2B5EF4-FFF2-40B4-BE49-F238E27FC236}">
                <a16:creationId xmlns:a16="http://schemas.microsoft.com/office/drawing/2014/main" id="{7D08B605-BAF2-4C28-8568-3EA4D23F54A0}"/>
              </a:ext>
            </a:extLst>
          </p:cNvPr>
          <p:cNvSpPr>
            <a:spLocks noChangeArrowheads="1"/>
          </p:cNvSpPr>
          <p:nvPr/>
        </p:nvSpPr>
        <p:spPr bwMode="auto">
          <a:xfrm rot="16566001">
            <a:off x="4889571" y="36772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5" name="Oval 806">
            <a:extLst>
              <a:ext uri="{FF2B5EF4-FFF2-40B4-BE49-F238E27FC236}">
                <a16:creationId xmlns:a16="http://schemas.microsoft.com/office/drawing/2014/main" id="{241ED1CA-5F4C-4437-B841-58A2F4C2816B}"/>
              </a:ext>
            </a:extLst>
          </p:cNvPr>
          <p:cNvSpPr>
            <a:spLocks noChangeArrowheads="1"/>
          </p:cNvSpPr>
          <p:nvPr/>
        </p:nvSpPr>
        <p:spPr bwMode="auto">
          <a:xfrm rot="16566001">
            <a:off x="4775271"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6" name="Oval 806">
            <a:extLst>
              <a:ext uri="{FF2B5EF4-FFF2-40B4-BE49-F238E27FC236}">
                <a16:creationId xmlns:a16="http://schemas.microsoft.com/office/drawing/2014/main" id="{CF7CAAC9-5684-4584-9211-CD791E45A89C}"/>
              </a:ext>
            </a:extLst>
          </p:cNvPr>
          <p:cNvSpPr>
            <a:spLocks noChangeArrowheads="1"/>
          </p:cNvSpPr>
          <p:nvPr/>
        </p:nvSpPr>
        <p:spPr bwMode="auto">
          <a:xfrm rot="16566001">
            <a:off x="4927671" y="38141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7" name="Oval 806">
            <a:extLst>
              <a:ext uri="{FF2B5EF4-FFF2-40B4-BE49-F238E27FC236}">
                <a16:creationId xmlns:a16="http://schemas.microsoft.com/office/drawing/2014/main" id="{B0F5000B-EE09-4833-9A65-837339166C39}"/>
              </a:ext>
            </a:extLst>
          </p:cNvPr>
          <p:cNvSpPr>
            <a:spLocks noChangeArrowheads="1"/>
          </p:cNvSpPr>
          <p:nvPr/>
        </p:nvSpPr>
        <p:spPr bwMode="auto">
          <a:xfrm rot="16566001">
            <a:off x="4809296" y="35093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8" name="Oval 806">
            <a:extLst>
              <a:ext uri="{FF2B5EF4-FFF2-40B4-BE49-F238E27FC236}">
                <a16:creationId xmlns:a16="http://schemas.microsoft.com/office/drawing/2014/main" id="{4FB6EE18-F2E4-4813-9E8B-C994F8561510}"/>
              </a:ext>
            </a:extLst>
          </p:cNvPr>
          <p:cNvSpPr>
            <a:spLocks noChangeArrowheads="1"/>
          </p:cNvSpPr>
          <p:nvPr/>
        </p:nvSpPr>
        <p:spPr bwMode="auto">
          <a:xfrm rot="16566001">
            <a:off x="4961696"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9" name="Oval 806">
            <a:extLst>
              <a:ext uri="{FF2B5EF4-FFF2-40B4-BE49-F238E27FC236}">
                <a16:creationId xmlns:a16="http://schemas.microsoft.com/office/drawing/2014/main" id="{EFBBAFE2-03E7-48DF-B38A-F7BE44115628}"/>
              </a:ext>
            </a:extLst>
          </p:cNvPr>
          <p:cNvSpPr>
            <a:spLocks noChangeArrowheads="1"/>
          </p:cNvSpPr>
          <p:nvPr/>
        </p:nvSpPr>
        <p:spPr bwMode="auto">
          <a:xfrm rot="16566001">
            <a:off x="4645466" y="34712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0" name="Oval 806">
            <a:extLst>
              <a:ext uri="{FF2B5EF4-FFF2-40B4-BE49-F238E27FC236}">
                <a16:creationId xmlns:a16="http://schemas.microsoft.com/office/drawing/2014/main" id="{192A7131-8963-4A90-84C2-FF4FCCA1DE7F}"/>
              </a:ext>
            </a:extLst>
          </p:cNvPr>
          <p:cNvSpPr>
            <a:spLocks noChangeArrowheads="1"/>
          </p:cNvSpPr>
          <p:nvPr/>
        </p:nvSpPr>
        <p:spPr bwMode="auto">
          <a:xfrm rot="16566001">
            <a:off x="4797866" y="36236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1" name="Oval 806">
            <a:extLst>
              <a:ext uri="{FF2B5EF4-FFF2-40B4-BE49-F238E27FC236}">
                <a16:creationId xmlns:a16="http://schemas.microsoft.com/office/drawing/2014/main" id="{ED2C412F-3039-4699-B9EE-B456FF22BFB5}"/>
              </a:ext>
            </a:extLst>
          </p:cNvPr>
          <p:cNvSpPr>
            <a:spLocks noChangeArrowheads="1"/>
          </p:cNvSpPr>
          <p:nvPr/>
        </p:nvSpPr>
        <p:spPr bwMode="auto">
          <a:xfrm rot="16566001">
            <a:off x="4547676" y="35507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2" name="Oval 806">
            <a:extLst>
              <a:ext uri="{FF2B5EF4-FFF2-40B4-BE49-F238E27FC236}">
                <a16:creationId xmlns:a16="http://schemas.microsoft.com/office/drawing/2014/main" id="{EAC843A9-6717-4606-91C2-9A5D715DCA27}"/>
              </a:ext>
            </a:extLst>
          </p:cNvPr>
          <p:cNvSpPr>
            <a:spLocks noChangeArrowheads="1"/>
          </p:cNvSpPr>
          <p:nvPr/>
        </p:nvSpPr>
        <p:spPr bwMode="auto">
          <a:xfrm rot="16566001">
            <a:off x="4700076" y="37031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3" name="Oval 806">
            <a:extLst>
              <a:ext uri="{FF2B5EF4-FFF2-40B4-BE49-F238E27FC236}">
                <a16:creationId xmlns:a16="http://schemas.microsoft.com/office/drawing/2014/main" id="{7272AE48-8367-4DC5-96A3-B5786F1A8D76}"/>
              </a:ext>
            </a:extLst>
          </p:cNvPr>
          <p:cNvSpPr>
            <a:spLocks noChangeArrowheads="1"/>
          </p:cNvSpPr>
          <p:nvPr/>
        </p:nvSpPr>
        <p:spPr bwMode="auto">
          <a:xfrm rot="16566001">
            <a:off x="4852476" y="3404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4" name="Oval 806">
            <a:extLst>
              <a:ext uri="{FF2B5EF4-FFF2-40B4-BE49-F238E27FC236}">
                <a16:creationId xmlns:a16="http://schemas.microsoft.com/office/drawing/2014/main" id="{8C16C77B-2041-404D-8AC8-C27BA5286719}"/>
              </a:ext>
            </a:extLst>
          </p:cNvPr>
          <p:cNvSpPr>
            <a:spLocks noChangeArrowheads="1"/>
          </p:cNvSpPr>
          <p:nvPr/>
        </p:nvSpPr>
        <p:spPr bwMode="auto">
          <a:xfrm rot="16566001">
            <a:off x="4738176" y="33889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5" name="Oval 806">
            <a:extLst>
              <a:ext uri="{FF2B5EF4-FFF2-40B4-BE49-F238E27FC236}">
                <a16:creationId xmlns:a16="http://schemas.microsoft.com/office/drawing/2014/main" id="{022C2592-650E-4E60-805A-F98FE085B63B}"/>
              </a:ext>
            </a:extLst>
          </p:cNvPr>
          <p:cNvSpPr>
            <a:spLocks noChangeArrowheads="1"/>
          </p:cNvSpPr>
          <p:nvPr/>
        </p:nvSpPr>
        <p:spPr bwMode="auto">
          <a:xfrm rot="16566001">
            <a:off x="4890576" y="35413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6" name="Oval 806">
            <a:extLst>
              <a:ext uri="{FF2B5EF4-FFF2-40B4-BE49-F238E27FC236}">
                <a16:creationId xmlns:a16="http://schemas.microsoft.com/office/drawing/2014/main" id="{9D27660A-273C-477A-8E7B-D55441875262}"/>
              </a:ext>
            </a:extLst>
          </p:cNvPr>
          <p:cNvSpPr>
            <a:spLocks noChangeArrowheads="1"/>
          </p:cNvSpPr>
          <p:nvPr/>
        </p:nvSpPr>
        <p:spPr bwMode="auto">
          <a:xfrm rot="16566001">
            <a:off x="4809296" y="37440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7" name="Oval 806">
            <a:extLst>
              <a:ext uri="{FF2B5EF4-FFF2-40B4-BE49-F238E27FC236}">
                <a16:creationId xmlns:a16="http://schemas.microsoft.com/office/drawing/2014/main" id="{8E2DBBA2-119D-4560-8798-C1011FDA1687}"/>
              </a:ext>
            </a:extLst>
          </p:cNvPr>
          <p:cNvSpPr>
            <a:spLocks noChangeArrowheads="1"/>
          </p:cNvSpPr>
          <p:nvPr/>
        </p:nvSpPr>
        <p:spPr bwMode="auto">
          <a:xfrm rot="16566001">
            <a:off x="4645466" y="37059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8" name="Oval 806">
            <a:extLst>
              <a:ext uri="{FF2B5EF4-FFF2-40B4-BE49-F238E27FC236}">
                <a16:creationId xmlns:a16="http://schemas.microsoft.com/office/drawing/2014/main" id="{5D3A27EB-88D7-483B-A082-7D47A68F0671}"/>
              </a:ext>
            </a:extLst>
          </p:cNvPr>
          <p:cNvSpPr>
            <a:spLocks noChangeArrowheads="1"/>
          </p:cNvSpPr>
          <p:nvPr/>
        </p:nvSpPr>
        <p:spPr bwMode="auto">
          <a:xfrm rot="16566001">
            <a:off x="4797866" y="38583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9" name="Oval 806">
            <a:extLst>
              <a:ext uri="{FF2B5EF4-FFF2-40B4-BE49-F238E27FC236}">
                <a16:creationId xmlns:a16="http://schemas.microsoft.com/office/drawing/2014/main" id="{95264134-8F70-417C-B176-E0D601A8C49E}"/>
              </a:ext>
            </a:extLst>
          </p:cNvPr>
          <p:cNvSpPr>
            <a:spLocks noChangeArrowheads="1"/>
          </p:cNvSpPr>
          <p:nvPr/>
        </p:nvSpPr>
        <p:spPr bwMode="auto">
          <a:xfrm rot="16566001">
            <a:off x="4547676" y="3785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0" name="Oval 806">
            <a:extLst>
              <a:ext uri="{FF2B5EF4-FFF2-40B4-BE49-F238E27FC236}">
                <a16:creationId xmlns:a16="http://schemas.microsoft.com/office/drawing/2014/main" id="{71A542B7-300B-40E2-9955-64CDDFACE097}"/>
              </a:ext>
            </a:extLst>
          </p:cNvPr>
          <p:cNvSpPr>
            <a:spLocks noChangeArrowheads="1"/>
          </p:cNvSpPr>
          <p:nvPr/>
        </p:nvSpPr>
        <p:spPr bwMode="auto">
          <a:xfrm rot="16566001">
            <a:off x="4852476" y="36391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1" name="Oval 806">
            <a:extLst>
              <a:ext uri="{FF2B5EF4-FFF2-40B4-BE49-F238E27FC236}">
                <a16:creationId xmlns:a16="http://schemas.microsoft.com/office/drawing/2014/main" id="{7444A912-AD9F-4D93-8423-37C81013021D}"/>
              </a:ext>
            </a:extLst>
          </p:cNvPr>
          <p:cNvSpPr>
            <a:spLocks noChangeArrowheads="1"/>
          </p:cNvSpPr>
          <p:nvPr/>
        </p:nvSpPr>
        <p:spPr bwMode="auto">
          <a:xfrm rot="16566001">
            <a:off x="4738176" y="36236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2" name="Oval 806">
            <a:extLst>
              <a:ext uri="{FF2B5EF4-FFF2-40B4-BE49-F238E27FC236}">
                <a16:creationId xmlns:a16="http://schemas.microsoft.com/office/drawing/2014/main" id="{AEC428D5-D435-497E-9359-1BA7CB9C86B0}"/>
              </a:ext>
            </a:extLst>
          </p:cNvPr>
          <p:cNvSpPr>
            <a:spLocks noChangeArrowheads="1"/>
          </p:cNvSpPr>
          <p:nvPr/>
        </p:nvSpPr>
        <p:spPr bwMode="auto">
          <a:xfrm rot="16566001">
            <a:off x="4890576" y="37760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3" name="Oval 806">
            <a:extLst>
              <a:ext uri="{FF2B5EF4-FFF2-40B4-BE49-F238E27FC236}">
                <a16:creationId xmlns:a16="http://schemas.microsoft.com/office/drawing/2014/main" id="{B6935A09-A9B9-4C83-B27F-2F1B90907FA2}"/>
              </a:ext>
            </a:extLst>
          </p:cNvPr>
          <p:cNvSpPr>
            <a:spLocks noChangeArrowheads="1"/>
          </p:cNvSpPr>
          <p:nvPr/>
        </p:nvSpPr>
        <p:spPr bwMode="auto">
          <a:xfrm rot="16566001">
            <a:off x="4521589" y="36358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4" name="Oval 806">
            <a:extLst>
              <a:ext uri="{FF2B5EF4-FFF2-40B4-BE49-F238E27FC236}">
                <a16:creationId xmlns:a16="http://schemas.microsoft.com/office/drawing/2014/main" id="{A0074110-C801-4955-8AB5-0B397C6D3A40}"/>
              </a:ext>
            </a:extLst>
          </p:cNvPr>
          <p:cNvSpPr>
            <a:spLocks noChangeArrowheads="1"/>
          </p:cNvSpPr>
          <p:nvPr/>
        </p:nvSpPr>
        <p:spPr bwMode="auto">
          <a:xfrm rot="16566001">
            <a:off x="4673989" y="37882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5" name="Oval 806">
            <a:extLst>
              <a:ext uri="{FF2B5EF4-FFF2-40B4-BE49-F238E27FC236}">
                <a16:creationId xmlns:a16="http://schemas.microsoft.com/office/drawing/2014/main" id="{9E97E355-65A8-4FD0-922D-D144FCA27981}"/>
              </a:ext>
            </a:extLst>
          </p:cNvPr>
          <p:cNvSpPr>
            <a:spLocks noChangeArrowheads="1"/>
          </p:cNvSpPr>
          <p:nvPr/>
        </p:nvSpPr>
        <p:spPr bwMode="auto">
          <a:xfrm rot="16566001">
            <a:off x="4357759" y="35977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6" name="Oval 806">
            <a:extLst>
              <a:ext uri="{FF2B5EF4-FFF2-40B4-BE49-F238E27FC236}">
                <a16:creationId xmlns:a16="http://schemas.microsoft.com/office/drawing/2014/main" id="{19A633E7-CD2F-4909-936D-C6C29D99D430}"/>
              </a:ext>
            </a:extLst>
          </p:cNvPr>
          <p:cNvSpPr>
            <a:spLocks noChangeArrowheads="1"/>
          </p:cNvSpPr>
          <p:nvPr/>
        </p:nvSpPr>
        <p:spPr bwMode="auto">
          <a:xfrm rot="16566001">
            <a:off x="4510159" y="37501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7" name="Oval 806">
            <a:extLst>
              <a:ext uri="{FF2B5EF4-FFF2-40B4-BE49-F238E27FC236}">
                <a16:creationId xmlns:a16="http://schemas.microsoft.com/office/drawing/2014/main" id="{9E1D21D1-25EB-43B1-8F0D-0ED0D3DC9F4F}"/>
              </a:ext>
            </a:extLst>
          </p:cNvPr>
          <p:cNvSpPr>
            <a:spLocks noChangeArrowheads="1"/>
          </p:cNvSpPr>
          <p:nvPr/>
        </p:nvSpPr>
        <p:spPr bwMode="auto">
          <a:xfrm rot="16566001">
            <a:off x="4259969" y="36772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8" name="Oval 806">
            <a:extLst>
              <a:ext uri="{FF2B5EF4-FFF2-40B4-BE49-F238E27FC236}">
                <a16:creationId xmlns:a16="http://schemas.microsoft.com/office/drawing/2014/main" id="{0E9E7400-5942-47FB-A147-7C01F7357B31}"/>
              </a:ext>
            </a:extLst>
          </p:cNvPr>
          <p:cNvSpPr>
            <a:spLocks noChangeArrowheads="1"/>
          </p:cNvSpPr>
          <p:nvPr/>
        </p:nvSpPr>
        <p:spPr bwMode="auto">
          <a:xfrm rot="16566001">
            <a:off x="4412369" y="38296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9" name="Oval 806">
            <a:extLst>
              <a:ext uri="{FF2B5EF4-FFF2-40B4-BE49-F238E27FC236}">
                <a16:creationId xmlns:a16="http://schemas.microsoft.com/office/drawing/2014/main" id="{CF4B84C2-8F79-4949-B207-4FE740FBF3BF}"/>
              </a:ext>
            </a:extLst>
          </p:cNvPr>
          <p:cNvSpPr>
            <a:spLocks noChangeArrowheads="1"/>
          </p:cNvSpPr>
          <p:nvPr/>
        </p:nvSpPr>
        <p:spPr bwMode="auto">
          <a:xfrm rot="16566001">
            <a:off x="4564769" y="353096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0" name="Oval 806">
            <a:extLst>
              <a:ext uri="{FF2B5EF4-FFF2-40B4-BE49-F238E27FC236}">
                <a16:creationId xmlns:a16="http://schemas.microsoft.com/office/drawing/2014/main" id="{B58E5557-F3DB-45CD-BD44-83D32B1CA436}"/>
              </a:ext>
            </a:extLst>
          </p:cNvPr>
          <p:cNvSpPr>
            <a:spLocks noChangeArrowheads="1"/>
          </p:cNvSpPr>
          <p:nvPr/>
        </p:nvSpPr>
        <p:spPr bwMode="auto">
          <a:xfrm rot="16566001">
            <a:off x="4450469" y="35154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1" name="Oval 806">
            <a:extLst>
              <a:ext uri="{FF2B5EF4-FFF2-40B4-BE49-F238E27FC236}">
                <a16:creationId xmlns:a16="http://schemas.microsoft.com/office/drawing/2014/main" id="{395DB6EE-ACFE-4ABF-8DE8-CB3840A12428}"/>
              </a:ext>
            </a:extLst>
          </p:cNvPr>
          <p:cNvSpPr>
            <a:spLocks noChangeArrowheads="1"/>
          </p:cNvSpPr>
          <p:nvPr/>
        </p:nvSpPr>
        <p:spPr bwMode="auto">
          <a:xfrm rot="16566001">
            <a:off x="4602869" y="36678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2" name="Oval 806">
            <a:extLst>
              <a:ext uri="{FF2B5EF4-FFF2-40B4-BE49-F238E27FC236}">
                <a16:creationId xmlns:a16="http://schemas.microsoft.com/office/drawing/2014/main" id="{37808439-7F95-4073-B191-EEF78961827F}"/>
              </a:ext>
            </a:extLst>
          </p:cNvPr>
          <p:cNvSpPr>
            <a:spLocks noChangeArrowheads="1"/>
          </p:cNvSpPr>
          <p:nvPr/>
        </p:nvSpPr>
        <p:spPr bwMode="auto">
          <a:xfrm rot="16566001">
            <a:off x="4521589" y="38705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3" name="Oval 806">
            <a:extLst>
              <a:ext uri="{FF2B5EF4-FFF2-40B4-BE49-F238E27FC236}">
                <a16:creationId xmlns:a16="http://schemas.microsoft.com/office/drawing/2014/main" id="{918CCF4A-D43E-4FE8-AD07-8326147B951F}"/>
              </a:ext>
            </a:extLst>
          </p:cNvPr>
          <p:cNvSpPr>
            <a:spLocks noChangeArrowheads="1"/>
          </p:cNvSpPr>
          <p:nvPr/>
        </p:nvSpPr>
        <p:spPr bwMode="auto">
          <a:xfrm rot="16566001">
            <a:off x="4357759" y="38324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4" name="Oval 806">
            <a:extLst>
              <a:ext uri="{FF2B5EF4-FFF2-40B4-BE49-F238E27FC236}">
                <a16:creationId xmlns:a16="http://schemas.microsoft.com/office/drawing/2014/main" id="{A6580EB1-58F2-45BC-988B-EABC64475B9D}"/>
              </a:ext>
            </a:extLst>
          </p:cNvPr>
          <p:cNvSpPr>
            <a:spLocks noChangeArrowheads="1"/>
          </p:cNvSpPr>
          <p:nvPr/>
        </p:nvSpPr>
        <p:spPr bwMode="auto">
          <a:xfrm rot="16566001">
            <a:off x="4510159" y="39848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5" name="Oval 806">
            <a:extLst>
              <a:ext uri="{FF2B5EF4-FFF2-40B4-BE49-F238E27FC236}">
                <a16:creationId xmlns:a16="http://schemas.microsoft.com/office/drawing/2014/main" id="{32718344-6F46-4358-A927-3F10CEDFDB6B}"/>
              </a:ext>
            </a:extLst>
          </p:cNvPr>
          <p:cNvSpPr>
            <a:spLocks noChangeArrowheads="1"/>
          </p:cNvSpPr>
          <p:nvPr/>
        </p:nvSpPr>
        <p:spPr bwMode="auto">
          <a:xfrm rot="16566001">
            <a:off x="4259969" y="391196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6" name="Oval 806">
            <a:extLst>
              <a:ext uri="{FF2B5EF4-FFF2-40B4-BE49-F238E27FC236}">
                <a16:creationId xmlns:a16="http://schemas.microsoft.com/office/drawing/2014/main" id="{272F5C1B-32AD-4751-B9FA-216DCC34A6A7}"/>
              </a:ext>
            </a:extLst>
          </p:cNvPr>
          <p:cNvSpPr>
            <a:spLocks noChangeArrowheads="1"/>
          </p:cNvSpPr>
          <p:nvPr/>
        </p:nvSpPr>
        <p:spPr bwMode="auto">
          <a:xfrm rot="16566001">
            <a:off x="4564769" y="376565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7" name="Oval 806">
            <a:extLst>
              <a:ext uri="{FF2B5EF4-FFF2-40B4-BE49-F238E27FC236}">
                <a16:creationId xmlns:a16="http://schemas.microsoft.com/office/drawing/2014/main" id="{8F3285C7-FFA1-4F5C-85BD-CE0CF11C644A}"/>
              </a:ext>
            </a:extLst>
          </p:cNvPr>
          <p:cNvSpPr>
            <a:spLocks noChangeArrowheads="1"/>
          </p:cNvSpPr>
          <p:nvPr/>
        </p:nvSpPr>
        <p:spPr bwMode="auto">
          <a:xfrm rot="16566001">
            <a:off x="4450469" y="37501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8" name="Oval 806">
            <a:extLst>
              <a:ext uri="{FF2B5EF4-FFF2-40B4-BE49-F238E27FC236}">
                <a16:creationId xmlns:a16="http://schemas.microsoft.com/office/drawing/2014/main" id="{5FA544E0-0EC0-4E7A-BE71-44E163B050F4}"/>
              </a:ext>
            </a:extLst>
          </p:cNvPr>
          <p:cNvSpPr>
            <a:spLocks noChangeArrowheads="1"/>
          </p:cNvSpPr>
          <p:nvPr/>
        </p:nvSpPr>
        <p:spPr bwMode="auto">
          <a:xfrm rot="16566001">
            <a:off x="4602869" y="39025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9" name="Oval 806">
            <a:extLst>
              <a:ext uri="{FF2B5EF4-FFF2-40B4-BE49-F238E27FC236}">
                <a16:creationId xmlns:a16="http://schemas.microsoft.com/office/drawing/2014/main" id="{488FBEE4-BF48-4375-8160-6DC4829CD517}"/>
              </a:ext>
            </a:extLst>
          </p:cNvPr>
          <p:cNvSpPr>
            <a:spLocks noChangeArrowheads="1"/>
          </p:cNvSpPr>
          <p:nvPr/>
        </p:nvSpPr>
        <p:spPr bwMode="auto">
          <a:xfrm rot="16566001">
            <a:off x="4369559" y="36044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0" name="Oval 806">
            <a:extLst>
              <a:ext uri="{FF2B5EF4-FFF2-40B4-BE49-F238E27FC236}">
                <a16:creationId xmlns:a16="http://schemas.microsoft.com/office/drawing/2014/main" id="{FB435681-93DA-47A6-9CCA-85EC5AA34194}"/>
              </a:ext>
            </a:extLst>
          </p:cNvPr>
          <p:cNvSpPr>
            <a:spLocks noChangeArrowheads="1"/>
          </p:cNvSpPr>
          <p:nvPr/>
        </p:nvSpPr>
        <p:spPr bwMode="auto">
          <a:xfrm rot="16566001">
            <a:off x="4521959" y="37568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1" name="Oval 806">
            <a:extLst>
              <a:ext uri="{FF2B5EF4-FFF2-40B4-BE49-F238E27FC236}">
                <a16:creationId xmlns:a16="http://schemas.microsoft.com/office/drawing/2014/main" id="{D00B5731-ABD9-4C99-AD6F-972BF3D33BBF}"/>
              </a:ext>
            </a:extLst>
          </p:cNvPr>
          <p:cNvSpPr>
            <a:spLocks noChangeArrowheads="1"/>
          </p:cNvSpPr>
          <p:nvPr/>
        </p:nvSpPr>
        <p:spPr bwMode="auto">
          <a:xfrm rot="16566001">
            <a:off x="4205729" y="35663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2" name="Oval 806">
            <a:extLst>
              <a:ext uri="{FF2B5EF4-FFF2-40B4-BE49-F238E27FC236}">
                <a16:creationId xmlns:a16="http://schemas.microsoft.com/office/drawing/2014/main" id="{13BC057C-CBED-485D-9030-17A4FE403311}"/>
              </a:ext>
            </a:extLst>
          </p:cNvPr>
          <p:cNvSpPr>
            <a:spLocks noChangeArrowheads="1"/>
          </p:cNvSpPr>
          <p:nvPr/>
        </p:nvSpPr>
        <p:spPr bwMode="auto">
          <a:xfrm rot="16566001">
            <a:off x="4358129" y="37187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3" name="Oval 806">
            <a:extLst>
              <a:ext uri="{FF2B5EF4-FFF2-40B4-BE49-F238E27FC236}">
                <a16:creationId xmlns:a16="http://schemas.microsoft.com/office/drawing/2014/main" id="{10E4517B-24BD-474A-8CEC-49B82E669725}"/>
              </a:ext>
            </a:extLst>
          </p:cNvPr>
          <p:cNvSpPr>
            <a:spLocks noChangeArrowheads="1"/>
          </p:cNvSpPr>
          <p:nvPr/>
        </p:nvSpPr>
        <p:spPr bwMode="auto">
          <a:xfrm rot="16566001">
            <a:off x="4107939" y="3645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4" name="Oval 806">
            <a:extLst>
              <a:ext uri="{FF2B5EF4-FFF2-40B4-BE49-F238E27FC236}">
                <a16:creationId xmlns:a16="http://schemas.microsoft.com/office/drawing/2014/main" id="{6AAF0261-2142-43BB-AE44-6B06C39BB257}"/>
              </a:ext>
            </a:extLst>
          </p:cNvPr>
          <p:cNvSpPr>
            <a:spLocks noChangeArrowheads="1"/>
          </p:cNvSpPr>
          <p:nvPr/>
        </p:nvSpPr>
        <p:spPr bwMode="auto">
          <a:xfrm rot="16566001">
            <a:off x="4260339" y="37982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5" name="Oval 806">
            <a:extLst>
              <a:ext uri="{FF2B5EF4-FFF2-40B4-BE49-F238E27FC236}">
                <a16:creationId xmlns:a16="http://schemas.microsoft.com/office/drawing/2014/main" id="{E66F18CA-19F7-4F61-91C3-EE13BA9CE08F}"/>
              </a:ext>
            </a:extLst>
          </p:cNvPr>
          <p:cNvSpPr>
            <a:spLocks noChangeArrowheads="1"/>
          </p:cNvSpPr>
          <p:nvPr/>
        </p:nvSpPr>
        <p:spPr bwMode="auto">
          <a:xfrm rot="16566001">
            <a:off x="4412739" y="34995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6" name="Oval 806">
            <a:extLst>
              <a:ext uri="{FF2B5EF4-FFF2-40B4-BE49-F238E27FC236}">
                <a16:creationId xmlns:a16="http://schemas.microsoft.com/office/drawing/2014/main" id="{43D1D501-7416-4E1C-B7DB-EDA5013E9415}"/>
              </a:ext>
            </a:extLst>
          </p:cNvPr>
          <p:cNvSpPr>
            <a:spLocks noChangeArrowheads="1"/>
          </p:cNvSpPr>
          <p:nvPr/>
        </p:nvSpPr>
        <p:spPr bwMode="auto">
          <a:xfrm rot="16566001">
            <a:off x="4298439" y="34840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7" name="Oval 806">
            <a:extLst>
              <a:ext uri="{FF2B5EF4-FFF2-40B4-BE49-F238E27FC236}">
                <a16:creationId xmlns:a16="http://schemas.microsoft.com/office/drawing/2014/main" id="{D41B45E2-7343-473D-8F69-9896104CA6DA}"/>
              </a:ext>
            </a:extLst>
          </p:cNvPr>
          <p:cNvSpPr>
            <a:spLocks noChangeArrowheads="1"/>
          </p:cNvSpPr>
          <p:nvPr/>
        </p:nvSpPr>
        <p:spPr bwMode="auto">
          <a:xfrm rot="16566001">
            <a:off x="4450839" y="36364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8" name="Oval 806">
            <a:extLst>
              <a:ext uri="{FF2B5EF4-FFF2-40B4-BE49-F238E27FC236}">
                <a16:creationId xmlns:a16="http://schemas.microsoft.com/office/drawing/2014/main" id="{BA72DD48-A834-4564-8533-3791DEA419B7}"/>
              </a:ext>
            </a:extLst>
          </p:cNvPr>
          <p:cNvSpPr>
            <a:spLocks noChangeArrowheads="1"/>
          </p:cNvSpPr>
          <p:nvPr/>
        </p:nvSpPr>
        <p:spPr bwMode="auto">
          <a:xfrm rot="16566001">
            <a:off x="4369559" y="38390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9" name="Oval 806">
            <a:extLst>
              <a:ext uri="{FF2B5EF4-FFF2-40B4-BE49-F238E27FC236}">
                <a16:creationId xmlns:a16="http://schemas.microsoft.com/office/drawing/2014/main" id="{315D0F5C-7605-4454-ADE1-76FB5344B693}"/>
              </a:ext>
            </a:extLst>
          </p:cNvPr>
          <p:cNvSpPr>
            <a:spLocks noChangeArrowheads="1"/>
          </p:cNvSpPr>
          <p:nvPr/>
        </p:nvSpPr>
        <p:spPr bwMode="auto">
          <a:xfrm rot="16566001">
            <a:off x="4205729" y="38009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0" name="Oval 806">
            <a:extLst>
              <a:ext uri="{FF2B5EF4-FFF2-40B4-BE49-F238E27FC236}">
                <a16:creationId xmlns:a16="http://schemas.microsoft.com/office/drawing/2014/main" id="{0A33D72F-F7A5-4695-B771-34CA1C326CF1}"/>
              </a:ext>
            </a:extLst>
          </p:cNvPr>
          <p:cNvSpPr>
            <a:spLocks noChangeArrowheads="1"/>
          </p:cNvSpPr>
          <p:nvPr/>
        </p:nvSpPr>
        <p:spPr bwMode="auto">
          <a:xfrm rot="16566001">
            <a:off x="4358129" y="39533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1" name="Oval 806">
            <a:extLst>
              <a:ext uri="{FF2B5EF4-FFF2-40B4-BE49-F238E27FC236}">
                <a16:creationId xmlns:a16="http://schemas.microsoft.com/office/drawing/2014/main" id="{A9C496AA-6F99-43E4-824B-5EB2477E571A}"/>
              </a:ext>
            </a:extLst>
          </p:cNvPr>
          <p:cNvSpPr>
            <a:spLocks noChangeArrowheads="1"/>
          </p:cNvSpPr>
          <p:nvPr/>
        </p:nvSpPr>
        <p:spPr bwMode="auto">
          <a:xfrm rot="16566001">
            <a:off x="4107939" y="38805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2" name="Oval 806">
            <a:extLst>
              <a:ext uri="{FF2B5EF4-FFF2-40B4-BE49-F238E27FC236}">
                <a16:creationId xmlns:a16="http://schemas.microsoft.com/office/drawing/2014/main" id="{8B53EB54-87A9-4FE1-823B-EB2D68A7ECB0}"/>
              </a:ext>
            </a:extLst>
          </p:cNvPr>
          <p:cNvSpPr>
            <a:spLocks noChangeArrowheads="1"/>
          </p:cNvSpPr>
          <p:nvPr/>
        </p:nvSpPr>
        <p:spPr bwMode="auto">
          <a:xfrm rot="16566001">
            <a:off x="4412739" y="37342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3" name="Oval 806">
            <a:extLst>
              <a:ext uri="{FF2B5EF4-FFF2-40B4-BE49-F238E27FC236}">
                <a16:creationId xmlns:a16="http://schemas.microsoft.com/office/drawing/2014/main" id="{D4E719E9-89CE-4277-98CD-48190388AF0F}"/>
              </a:ext>
            </a:extLst>
          </p:cNvPr>
          <p:cNvSpPr>
            <a:spLocks noChangeArrowheads="1"/>
          </p:cNvSpPr>
          <p:nvPr/>
        </p:nvSpPr>
        <p:spPr bwMode="auto">
          <a:xfrm rot="16566001">
            <a:off x="4298439" y="37187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4" name="Oval 806">
            <a:extLst>
              <a:ext uri="{FF2B5EF4-FFF2-40B4-BE49-F238E27FC236}">
                <a16:creationId xmlns:a16="http://schemas.microsoft.com/office/drawing/2014/main" id="{15C6F3C4-5413-40E9-B456-6BC5D458C5AC}"/>
              </a:ext>
            </a:extLst>
          </p:cNvPr>
          <p:cNvSpPr>
            <a:spLocks noChangeArrowheads="1"/>
          </p:cNvSpPr>
          <p:nvPr/>
        </p:nvSpPr>
        <p:spPr bwMode="auto">
          <a:xfrm rot="16566001">
            <a:off x="4450839" y="38711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5" name="Oval 806">
            <a:extLst>
              <a:ext uri="{FF2B5EF4-FFF2-40B4-BE49-F238E27FC236}">
                <a16:creationId xmlns:a16="http://schemas.microsoft.com/office/drawing/2014/main" id="{BFF35585-7C3E-4F0D-88C4-4AEE3263D6FD}"/>
              </a:ext>
            </a:extLst>
          </p:cNvPr>
          <p:cNvSpPr>
            <a:spLocks noChangeArrowheads="1"/>
          </p:cNvSpPr>
          <p:nvPr/>
        </p:nvSpPr>
        <p:spPr bwMode="auto">
          <a:xfrm>
            <a:off x="5958853" y="38611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6" name="Oval 806">
            <a:extLst>
              <a:ext uri="{FF2B5EF4-FFF2-40B4-BE49-F238E27FC236}">
                <a16:creationId xmlns:a16="http://schemas.microsoft.com/office/drawing/2014/main" id="{17475111-5395-41EF-9687-75EF5EF4FE30}"/>
              </a:ext>
            </a:extLst>
          </p:cNvPr>
          <p:cNvSpPr>
            <a:spLocks noChangeArrowheads="1"/>
          </p:cNvSpPr>
          <p:nvPr/>
        </p:nvSpPr>
        <p:spPr bwMode="auto">
          <a:xfrm>
            <a:off x="6111253" y="40135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7" name="Oval 806">
            <a:extLst>
              <a:ext uri="{FF2B5EF4-FFF2-40B4-BE49-F238E27FC236}">
                <a16:creationId xmlns:a16="http://schemas.microsoft.com/office/drawing/2014/main" id="{2D8388C8-F2DF-407A-9822-4C0D3942D305}"/>
              </a:ext>
            </a:extLst>
          </p:cNvPr>
          <p:cNvSpPr>
            <a:spLocks noChangeArrowheads="1"/>
          </p:cNvSpPr>
          <p:nvPr/>
        </p:nvSpPr>
        <p:spPr bwMode="auto">
          <a:xfrm>
            <a:off x="5795023" y="38230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8" name="Oval 806">
            <a:extLst>
              <a:ext uri="{FF2B5EF4-FFF2-40B4-BE49-F238E27FC236}">
                <a16:creationId xmlns:a16="http://schemas.microsoft.com/office/drawing/2014/main" id="{AD2083EC-9295-410D-9679-DEB18F5621DD}"/>
              </a:ext>
            </a:extLst>
          </p:cNvPr>
          <p:cNvSpPr>
            <a:spLocks noChangeArrowheads="1"/>
          </p:cNvSpPr>
          <p:nvPr/>
        </p:nvSpPr>
        <p:spPr bwMode="auto">
          <a:xfrm>
            <a:off x="5947423" y="39754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9" name="Oval 806">
            <a:extLst>
              <a:ext uri="{FF2B5EF4-FFF2-40B4-BE49-F238E27FC236}">
                <a16:creationId xmlns:a16="http://schemas.microsoft.com/office/drawing/2014/main" id="{6D6F4BF4-9F05-4D73-8302-A9D475A62A4C}"/>
              </a:ext>
            </a:extLst>
          </p:cNvPr>
          <p:cNvSpPr>
            <a:spLocks noChangeArrowheads="1"/>
          </p:cNvSpPr>
          <p:nvPr/>
        </p:nvSpPr>
        <p:spPr bwMode="auto">
          <a:xfrm>
            <a:off x="5697233" y="390263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0" name="Oval 806">
            <a:extLst>
              <a:ext uri="{FF2B5EF4-FFF2-40B4-BE49-F238E27FC236}">
                <a16:creationId xmlns:a16="http://schemas.microsoft.com/office/drawing/2014/main" id="{4B15D68C-99B2-47C8-A9D6-64CBE5E1831A}"/>
              </a:ext>
            </a:extLst>
          </p:cNvPr>
          <p:cNvSpPr>
            <a:spLocks noChangeArrowheads="1"/>
          </p:cNvSpPr>
          <p:nvPr/>
        </p:nvSpPr>
        <p:spPr bwMode="auto">
          <a:xfrm>
            <a:off x="5849633" y="405503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1" name="Oval 806">
            <a:extLst>
              <a:ext uri="{FF2B5EF4-FFF2-40B4-BE49-F238E27FC236}">
                <a16:creationId xmlns:a16="http://schemas.microsoft.com/office/drawing/2014/main" id="{EF114DEB-BCEB-468F-85E7-EDBDEE495AE5}"/>
              </a:ext>
            </a:extLst>
          </p:cNvPr>
          <p:cNvSpPr>
            <a:spLocks noChangeArrowheads="1"/>
          </p:cNvSpPr>
          <p:nvPr/>
        </p:nvSpPr>
        <p:spPr bwMode="auto">
          <a:xfrm>
            <a:off x="6002033" y="375633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2" name="Oval 806">
            <a:extLst>
              <a:ext uri="{FF2B5EF4-FFF2-40B4-BE49-F238E27FC236}">
                <a16:creationId xmlns:a16="http://schemas.microsoft.com/office/drawing/2014/main" id="{F5D3473F-DCB1-4E4E-A5BA-AEFE7CCB948B}"/>
              </a:ext>
            </a:extLst>
          </p:cNvPr>
          <p:cNvSpPr>
            <a:spLocks noChangeArrowheads="1"/>
          </p:cNvSpPr>
          <p:nvPr/>
        </p:nvSpPr>
        <p:spPr bwMode="auto">
          <a:xfrm>
            <a:off x="5887733" y="374080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3" name="Oval 806">
            <a:extLst>
              <a:ext uri="{FF2B5EF4-FFF2-40B4-BE49-F238E27FC236}">
                <a16:creationId xmlns:a16="http://schemas.microsoft.com/office/drawing/2014/main" id="{1784DE4B-484B-457A-AB9F-B63641A61392}"/>
              </a:ext>
            </a:extLst>
          </p:cNvPr>
          <p:cNvSpPr>
            <a:spLocks noChangeArrowheads="1"/>
          </p:cNvSpPr>
          <p:nvPr/>
        </p:nvSpPr>
        <p:spPr bwMode="auto">
          <a:xfrm>
            <a:off x="6040133" y="389320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4" name="Oval 806">
            <a:extLst>
              <a:ext uri="{FF2B5EF4-FFF2-40B4-BE49-F238E27FC236}">
                <a16:creationId xmlns:a16="http://schemas.microsoft.com/office/drawing/2014/main" id="{A4A798E7-C427-426F-A537-B1F3A2C67F71}"/>
              </a:ext>
            </a:extLst>
          </p:cNvPr>
          <p:cNvSpPr>
            <a:spLocks noChangeArrowheads="1"/>
          </p:cNvSpPr>
          <p:nvPr/>
        </p:nvSpPr>
        <p:spPr bwMode="auto">
          <a:xfrm>
            <a:off x="5958853" y="40958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5" name="Oval 806">
            <a:extLst>
              <a:ext uri="{FF2B5EF4-FFF2-40B4-BE49-F238E27FC236}">
                <a16:creationId xmlns:a16="http://schemas.microsoft.com/office/drawing/2014/main" id="{FDB1E50C-ED8E-452C-9D1C-BB1D8CC35A8A}"/>
              </a:ext>
            </a:extLst>
          </p:cNvPr>
          <p:cNvSpPr>
            <a:spLocks noChangeArrowheads="1"/>
          </p:cNvSpPr>
          <p:nvPr/>
        </p:nvSpPr>
        <p:spPr bwMode="auto">
          <a:xfrm>
            <a:off x="5795023" y="40577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6" name="Oval 806">
            <a:extLst>
              <a:ext uri="{FF2B5EF4-FFF2-40B4-BE49-F238E27FC236}">
                <a16:creationId xmlns:a16="http://schemas.microsoft.com/office/drawing/2014/main" id="{81423734-002A-4EAC-8DE9-5893E167A2AF}"/>
              </a:ext>
            </a:extLst>
          </p:cNvPr>
          <p:cNvSpPr>
            <a:spLocks noChangeArrowheads="1"/>
          </p:cNvSpPr>
          <p:nvPr/>
        </p:nvSpPr>
        <p:spPr bwMode="auto">
          <a:xfrm>
            <a:off x="5947423" y="42101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7" name="Oval 806">
            <a:extLst>
              <a:ext uri="{FF2B5EF4-FFF2-40B4-BE49-F238E27FC236}">
                <a16:creationId xmlns:a16="http://schemas.microsoft.com/office/drawing/2014/main" id="{1A0E7309-0F48-4EA0-B0AC-CB661B644BA7}"/>
              </a:ext>
            </a:extLst>
          </p:cNvPr>
          <p:cNvSpPr>
            <a:spLocks noChangeArrowheads="1"/>
          </p:cNvSpPr>
          <p:nvPr/>
        </p:nvSpPr>
        <p:spPr bwMode="auto">
          <a:xfrm>
            <a:off x="5697233" y="413733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8" name="Oval 806">
            <a:extLst>
              <a:ext uri="{FF2B5EF4-FFF2-40B4-BE49-F238E27FC236}">
                <a16:creationId xmlns:a16="http://schemas.microsoft.com/office/drawing/2014/main" id="{225547BD-2ABA-462D-8F69-4A733505E2FE}"/>
              </a:ext>
            </a:extLst>
          </p:cNvPr>
          <p:cNvSpPr>
            <a:spLocks noChangeArrowheads="1"/>
          </p:cNvSpPr>
          <p:nvPr/>
        </p:nvSpPr>
        <p:spPr bwMode="auto">
          <a:xfrm>
            <a:off x="6002033" y="39910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9" name="Oval 806">
            <a:extLst>
              <a:ext uri="{FF2B5EF4-FFF2-40B4-BE49-F238E27FC236}">
                <a16:creationId xmlns:a16="http://schemas.microsoft.com/office/drawing/2014/main" id="{2215F7A1-7DB6-45AB-BA5C-B692AD0A3961}"/>
              </a:ext>
            </a:extLst>
          </p:cNvPr>
          <p:cNvSpPr>
            <a:spLocks noChangeArrowheads="1"/>
          </p:cNvSpPr>
          <p:nvPr/>
        </p:nvSpPr>
        <p:spPr bwMode="auto">
          <a:xfrm>
            <a:off x="5887733" y="39754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0" name="Oval 806">
            <a:extLst>
              <a:ext uri="{FF2B5EF4-FFF2-40B4-BE49-F238E27FC236}">
                <a16:creationId xmlns:a16="http://schemas.microsoft.com/office/drawing/2014/main" id="{93D3685D-2395-42FF-ABE2-991A3C28218A}"/>
              </a:ext>
            </a:extLst>
          </p:cNvPr>
          <p:cNvSpPr>
            <a:spLocks noChangeArrowheads="1"/>
          </p:cNvSpPr>
          <p:nvPr/>
        </p:nvSpPr>
        <p:spPr bwMode="auto">
          <a:xfrm>
            <a:off x="6040133" y="41278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1" name="Oval 806">
            <a:extLst>
              <a:ext uri="{FF2B5EF4-FFF2-40B4-BE49-F238E27FC236}">
                <a16:creationId xmlns:a16="http://schemas.microsoft.com/office/drawing/2014/main" id="{77D8E2AE-7481-45A1-BF86-E4DEC0130BB9}"/>
              </a:ext>
            </a:extLst>
          </p:cNvPr>
          <p:cNvSpPr>
            <a:spLocks noChangeArrowheads="1"/>
          </p:cNvSpPr>
          <p:nvPr/>
        </p:nvSpPr>
        <p:spPr bwMode="auto">
          <a:xfrm rot="16566001">
            <a:off x="7255288" y="35286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2" name="Oval 806">
            <a:extLst>
              <a:ext uri="{FF2B5EF4-FFF2-40B4-BE49-F238E27FC236}">
                <a16:creationId xmlns:a16="http://schemas.microsoft.com/office/drawing/2014/main" id="{D395D55E-AAEA-47CB-9DD8-7067D0823E1D}"/>
              </a:ext>
            </a:extLst>
          </p:cNvPr>
          <p:cNvSpPr>
            <a:spLocks noChangeArrowheads="1"/>
          </p:cNvSpPr>
          <p:nvPr/>
        </p:nvSpPr>
        <p:spPr bwMode="auto">
          <a:xfrm rot="16566001">
            <a:off x="740768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3" name="Oval 806">
            <a:extLst>
              <a:ext uri="{FF2B5EF4-FFF2-40B4-BE49-F238E27FC236}">
                <a16:creationId xmlns:a16="http://schemas.microsoft.com/office/drawing/2014/main" id="{A237FC98-CAA8-4C9C-993C-A367621A5C5B}"/>
              </a:ext>
            </a:extLst>
          </p:cNvPr>
          <p:cNvSpPr>
            <a:spLocks noChangeArrowheads="1"/>
          </p:cNvSpPr>
          <p:nvPr/>
        </p:nvSpPr>
        <p:spPr bwMode="auto">
          <a:xfrm rot="16566001">
            <a:off x="7091458" y="34905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4" name="Oval 806">
            <a:extLst>
              <a:ext uri="{FF2B5EF4-FFF2-40B4-BE49-F238E27FC236}">
                <a16:creationId xmlns:a16="http://schemas.microsoft.com/office/drawing/2014/main" id="{657E7D2F-DAEC-48B4-B59A-50E20FD4C547}"/>
              </a:ext>
            </a:extLst>
          </p:cNvPr>
          <p:cNvSpPr>
            <a:spLocks noChangeArrowheads="1"/>
          </p:cNvSpPr>
          <p:nvPr/>
        </p:nvSpPr>
        <p:spPr bwMode="auto">
          <a:xfrm rot="16566001">
            <a:off x="7243858" y="36429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5" name="Oval 806">
            <a:extLst>
              <a:ext uri="{FF2B5EF4-FFF2-40B4-BE49-F238E27FC236}">
                <a16:creationId xmlns:a16="http://schemas.microsoft.com/office/drawing/2014/main" id="{690D524D-3219-455C-84BB-756DD81F2B82}"/>
              </a:ext>
            </a:extLst>
          </p:cNvPr>
          <p:cNvSpPr>
            <a:spLocks noChangeArrowheads="1"/>
          </p:cNvSpPr>
          <p:nvPr/>
        </p:nvSpPr>
        <p:spPr bwMode="auto">
          <a:xfrm rot="16566001">
            <a:off x="6993668" y="35700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6" name="Oval 806">
            <a:extLst>
              <a:ext uri="{FF2B5EF4-FFF2-40B4-BE49-F238E27FC236}">
                <a16:creationId xmlns:a16="http://schemas.microsoft.com/office/drawing/2014/main" id="{A9A4A797-3AEB-46FC-B47B-82868BA96E89}"/>
              </a:ext>
            </a:extLst>
          </p:cNvPr>
          <p:cNvSpPr>
            <a:spLocks noChangeArrowheads="1"/>
          </p:cNvSpPr>
          <p:nvPr/>
        </p:nvSpPr>
        <p:spPr bwMode="auto">
          <a:xfrm rot="16566001">
            <a:off x="7146068" y="37224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7" name="Oval 806">
            <a:extLst>
              <a:ext uri="{FF2B5EF4-FFF2-40B4-BE49-F238E27FC236}">
                <a16:creationId xmlns:a16="http://schemas.microsoft.com/office/drawing/2014/main" id="{0E8A4E4B-15BF-4EDC-BFB1-03321649E007}"/>
              </a:ext>
            </a:extLst>
          </p:cNvPr>
          <p:cNvSpPr>
            <a:spLocks noChangeArrowheads="1"/>
          </p:cNvSpPr>
          <p:nvPr/>
        </p:nvSpPr>
        <p:spPr bwMode="auto">
          <a:xfrm rot="16566001">
            <a:off x="7298468" y="34237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8" name="Oval 806">
            <a:extLst>
              <a:ext uri="{FF2B5EF4-FFF2-40B4-BE49-F238E27FC236}">
                <a16:creationId xmlns:a16="http://schemas.microsoft.com/office/drawing/2014/main" id="{4FD92C32-300E-4D3F-A419-13832375E6BF}"/>
              </a:ext>
            </a:extLst>
          </p:cNvPr>
          <p:cNvSpPr>
            <a:spLocks noChangeArrowheads="1"/>
          </p:cNvSpPr>
          <p:nvPr/>
        </p:nvSpPr>
        <p:spPr bwMode="auto">
          <a:xfrm rot="16566001">
            <a:off x="7184168" y="34082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9" name="Oval 806">
            <a:extLst>
              <a:ext uri="{FF2B5EF4-FFF2-40B4-BE49-F238E27FC236}">
                <a16:creationId xmlns:a16="http://schemas.microsoft.com/office/drawing/2014/main" id="{6764EE29-C2C8-409B-B4DE-35C25AD66118}"/>
              </a:ext>
            </a:extLst>
          </p:cNvPr>
          <p:cNvSpPr>
            <a:spLocks noChangeArrowheads="1"/>
          </p:cNvSpPr>
          <p:nvPr/>
        </p:nvSpPr>
        <p:spPr bwMode="auto">
          <a:xfrm rot="16566001">
            <a:off x="7336568" y="35606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0" name="Oval 806">
            <a:extLst>
              <a:ext uri="{FF2B5EF4-FFF2-40B4-BE49-F238E27FC236}">
                <a16:creationId xmlns:a16="http://schemas.microsoft.com/office/drawing/2014/main" id="{3DED55CB-E986-4FA4-818F-BFF0ECA2A62C}"/>
              </a:ext>
            </a:extLst>
          </p:cNvPr>
          <p:cNvSpPr>
            <a:spLocks noChangeArrowheads="1"/>
          </p:cNvSpPr>
          <p:nvPr/>
        </p:nvSpPr>
        <p:spPr bwMode="auto">
          <a:xfrm rot="16566001">
            <a:off x="7255288" y="37633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1" name="Oval 806">
            <a:extLst>
              <a:ext uri="{FF2B5EF4-FFF2-40B4-BE49-F238E27FC236}">
                <a16:creationId xmlns:a16="http://schemas.microsoft.com/office/drawing/2014/main" id="{168ED33B-2698-4BA3-9AB9-D7D29554CAC1}"/>
              </a:ext>
            </a:extLst>
          </p:cNvPr>
          <p:cNvSpPr>
            <a:spLocks noChangeArrowheads="1"/>
          </p:cNvSpPr>
          <p:nvPr/>
        </p:nvSpPr>
        <p:spPr bwMode="auto">
          <a:xfrm rot="16566001">
            <a:off x="7407688" y="39157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2" name="Oval 806">
            <a:extLst>
              <a:ext uri="{FF2B5EF4-FFF2-40B4-BE49-F238E27FC236}">
                <a16:creationId xmlns:a16="http://schemas.microsoft.com/office/drawing/2014/main" id="{B2598F11-0F8D-489C-9F03-995185A1F597}"/>
              </a:ext>
            </a:extLst>
          </p:cNvPr>
          <p:cNvSpPr>
            <a:spLocks noChangeArrowheads="1"/>
          </p:cNvSpPr>
          <p:nvPr/>
        </p:nvSpPr>
        <p:spPr bwMode="auto">
          <a:xfrm rot="16566001">
            <a:off x="7091458" y="37252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3" name="Oval 806">
            <a:extLst>
              <a:ext uri="{FF2B5EF4-FFF2-40B4-BE49-F238E27FC236}">
                <a16:creationId xmlns:a16="http://schemas.microsoft.com/office/drawing/2014/main" id="{AC0B4CAC-5988-46C3-AD25-DE37D6D2C0BE}"/>
              </a:ext>
            </a:extLst>
          </p:cNvPr>
          <p:cNvSpPr>
            <a:spLocks noChangeArrowheads="1"/>
          </p:cNvSpPr>
          <p:nvPr/>
        </p:nvSpPr>
        <p:spPr bwMode="auto">
          <a:xfrm rot="16566001">
            <a:off x="7243858" y="38776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4" name="Oval 806">
            <a:extLst>
              <a:ext uri="{FF2B5EF4-FFF2-40B4-BE49-F238E27FC236}">
                <a16:creationId xmlns:a16="http://schemas.microsoft.com/office/drawing/2014/main" id="{7741ED50-CA61-4D90-9EFF-7E645F229A5B}"/>
              </a:ext>
            </a:extLst>
          </p:cNvPr>
          <p:cNvSpPr>
            <a:spLocks noChangeArrowheads="1"/>
          </p:cNvSpPr>
          <p:nvPr/>
        </p:nvSpPr>
        <p:spPr bwMode="auto">
          <a:xfrm rot="16566001">
            <a:off x="6993668" y="38047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5" name="Oval 806">
            <a:extLst>
              <a:ext uri="{FF2B5EF4-FFF2-40B4-BE49-F238E27FC236}">
                <a16:creationId xmlns:a16="http://schemas.microsoft.com/office/drawing/2014/main" id="{024ACA2A-C17F-45C0-9CCE-69EEC8ECD1EC}"/>
              </a:ext>
            </a:extLst>
          </p:cNvPr>
          <p:cNvSpPr>
            <a:spLocks noChangeArrowheads="1"/>
          </p:cNvSpPr>
          <p:nvPr/>
        </p:nvSpPr>
        <p:spPr bwMode="auto">
          <a:xfrm rot="16566001">
            <a:off x="7146068" y="39571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6" name="Oval 806">
            <a:extLst>
              <a:ext uri="{FF2B5EF4-FFF2-40B4-BE49-F238E27FC236}">
                <a16:creationId xmlns:a16="http://schemas.microsoft.com/office/drawing/2014/main" id="{5D0C5C40-B0F8-4A79-85A9-E3FD64D22C80}"/>
              </a:ext>
            </a:extLst>
          </p:cNvPr>
          <p:cNvSpPr>
            <a:spLocks noChangeArrowheads="1"/>
          </p:cNvSpPr>
          <p:nvPr/>
        </p:nvSpPr>
        <p:spPr bwMode="auto">
          <a:xfrm rot="16566001">
            <a:off x="7298468" y="365843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7" name="Oval 806">
            <a:extLst>
              <a:ext uri="{FF2B5EF4-FFF2-40B4-BE49-F238E27FC236}">
                <a16:creationId xmlns:a16="http://schemas.microsoft.com/office/drawing/2014/main" id="{648FD2FA-1BB9-488C-9207-63ACFBCC8CE1}"/>
              </a:ext>
            </a:extLst>
          </p:cNvPr>
          <p:cNvSpPr>
            <a:spLocks noChangeArrowheads="1"/>
          </p:cNvSpPr>
          <p:nvPr/>
        </p:nvSpPr>
        <p:spPr bwMode="auto">
          <a:xfrm rot="16566001">
            <a:off x="7184168" y="36429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8" name="Oval 806">
            <a:extLst>
              <a:ext uri="{FF2B5EF4-FFF2-40B4-BE49-F238E27FC236}">
                <a16:creationId xmlns:a16="http://schemas.microsoft.com/office/drawing/2014/main" id="{5CD6EADA-3E77-498C-B9CD-4135E6131317}"/>
              </a:ext>
            </a:extLst>
          </p:cNvPr>
          <p:cNvSpPr>
            <a:spLocks noChangeArrowheads="1"/>
          </p:cNvSpPr>
          <p:nvPr/>
        </p:nvSpPr>
        <p:spPr bwMode="auto">
          <a:xfrm rot="16566001">
            <a:off x="7336568" y="37953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9" name="Oval 806">
            <a:extLst>
              <a:ext uri="{FF2B5EF4-FFF2-40B4-BE49-F238E27FC236}">
                <a16:creationId xmlns:a16="http://schemas.microsoft.com/office/drawing/2014/main" id="{ACE4B56B-F9EA-408B-8957-82698878DCA2}"/>
              </a:ext>
            </a:extLst>
          </p:cNvPr>
          <p:cNvSpPr>
            <a:spLocks noChangeArrowheads="1"/>
          </p:cNvSpPr>
          <p:nvPr/>
        </p:nvSpPr>
        <p:spPr bwMode="auto">
          <a:xfrm rot="16566001">
            <a:off x="6893338" y="35667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0" name="Oval 806">
            <a:extLst>
              <a:ext uri="{FF2B5EF4-FFF2-40B4-BE49-F238E27FC236}">
                <a16:creationId xmlns:a16="http://schemas.microsoft.com/office/drawing/2014/main" id="{94E32C36-007E-40DC-9470-048EB57841D5}"/>
              </a:ext>
            </a:extLst>
          </p:cNvPr>
          <p:cNvSpPr>
            <a:spLocks noChangeArrowheads="1"/>
          </p:cNvSpPr>
          <p:nvPr/>
        </p:nvSpPr>
        <p:spPr bwMode="auto">
          <a:xfrm rot="16566001">
            <a:off x="7045738" y="37191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1" name="Oval 806">
            <a:extLst>
              <a:ext uri="{FF2B5EF4-FFF2-40B4-BE49-F238E27FC236}">
                <a16:creationId xmlns:a16="http://schemas.microsoft.com/office/drawing/2014/main" id="{67EA170E-5714-49F5-BE03-A752A430BAB4}"/>
              </a:ext>
            </a:extLst>
          </p:cNvPr>
          <p:cNvSpPr>
            <a:spLocks noChangeArrowheads="1"/>
          </p:cNvSpPr>
          <p:nvPr/>
        </p:nvSpPr>
        <p:spPr bwMode="auto">
          <a:xfrm rot="16566001">
            <a:off x="6729508" y="35286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2" name="Oval 806">
            <a:extLst>
              <a:ext uri="{FF2B5EF4-FFF2-40B4-BE49-F238E27FC236}">
                <a16:creationId xmlns:a16="http://schemas.microsoft.com/office/drawing/2014/main" id="{1850B4C1-E5F4-4578-B28B-3E82E87C16D6}"/>
              </a:ext>
            </a:extLst>
          </p:cNvPr>
          <p:cNvSpPr>
            <a:spLocks noChangeArrowheads="1"/>
          </p:cNvSpPr>
          <p:nvPr/>
        </p:nvSpPr>
        <p:spPr bwMode="auto">
          <a:xfrm rot="16566001">
            <a:off x="688190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3" name="Oval 806">
            <a:extLst>
              <a:ext uri="{FF2B5EF4-FFF2-40B4-BE49-F238E27FC236}">
                <a16:creationId xmlns:a16="http://schemas.microsoft.com/office/drawing/2014/main" id="{18EF3D87-491F-4922-A9A0-D32BCDB8233A}"/>
              </a:ext>
            </a:extLst>
          </p:cNvPr>
          <p:cNvSpPr>
            <a:spLocks noChangeArrowheads="1"/>
          </p:cNvSpPr>
          <p:nvPr/>
        </p:nvSpPr>
        <p:spPr bwMode="auto">
          <a:xfrm rot="16566001">
            <a:off x="6631718" y="36081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4" name="Oval 806">
            <a:extLst>
              <a:ext uri="{FF2B5EF4-FFF2-40B4-BE49-F238E27FC236}">
                <a16:creationId xmlns:a16="http://schemas.microsoft.com/office/drawing/2014/main" id="{D5586D1D-BCB3-4E57-B780-C3D5B66C24D8}"/>
              </a:ext>
            </a:extLst>
          </p:cNvPr>
          <p:cNvSpPr>
            <a:spLocks noChangeArrowheads="1"/>
          </p:cNvSpPr>
          <p:nvPr/>
        </p:nvSpPr>
        <p:spPr bwMode="auto">
          <a:xfrm rot="16566001">
            <a:off x="6784118" y="37605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5" name="Oval 806">
            <a:extLst>
              <a:ext uri="{FF2B5EF4-FFF2-40B4-BE49-F238E27FC236}">
                <a16:creationId xmlns:a16="http://schemas.microsoft.com/office/drawing/2014/main" id="{DC1A57A5-9348-4552-827A-E8F6289503E4}"/>
              </a:ext>
            </a:extLst>
          </p:cNvPr>
          <p:cNvSpPr>
            <a:spLocks noChangeArrowheads="1"/>
          </p:cNvSpPr>
          <p:nvPr/>
        </p:nvSpPr>
        <p:spPr bwMode="auto">
          <a:xfrm rot="16566001">
            <a:off x="6936518" y="34618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6" name="Oval 806">
            <a:extLst>
              <a:ext uri="{FF2B5EF4-FFF2-40B4-BE49-F238E27FC236}">
                <a16:creationId xmlns:a16="http://schemas.microsoft.com/office/drawing/2014/main" id="{8D694C96-4E57-4A9A-A951-78FD3C042D5B}"/>
              </a:ext>
            </a:extLst>
          </p:cNvPr>
          <p:cNvSpPr>
            <a:spLocks noChangeArrowheads="1"/>
          </p:cNvSpPr>
          <p:nvPr/>
        </p:nvSpPr>
        <p:spPr bwMode="auto">
          <a:xfrm rot="16566001">
            <a:off x="6822218" y="34463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7" name="Oval 806">
            <a:extLst>
              <a:ext uri="{FF2B5EF4-FFF2-40B4-BE49-F238E27FC236}">
                <a16:creationId xmlns:a16="http://schemas.microsoft.com/office/drawing/2014/main" id="{61887B69-040C-4004-8415-423C25BABE26}"/>
              </a:ext>
            </a:extLst>
          </p:cNvPr>
          <p:cNvSpPr>
            <a:spLocks noChangeArrowheads="1"/>
          </p:cNvSpPr>
          <p:nvPr/>
        </p:nvSpPr>
        <p:spPr bwMode="auto">
          <a:xfrm rot="16566001">
            <a:off x="6974618" y="35987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8" name="Oval 806">
            <a:extLst>
              <a:ext uri="{FF2B5EF4-FFF2-40B4-BE49-F238E27FC236}">
                <a16:creationId xmlns:a16="http://schemas.microsoft.com/office/drawing/2014/main" id="{66915DFE-5411-492C-9840-E66886AA471E}"/>
              </a:ext>
            </a:extLst>
          </p:cNvPr>
          <p:cNvSpPr>
            <a:spLocks noChangeArrowheads="1"/>
          </p:cNvSpPr>
          <p:nvPr/>
        </p:nvSpPr>
        <p:spPr bwMode="auto">
          <a:xfrm rot="16566001">
            <a:off x="6893338" y="38014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9" name="Oval 806">
            <a:extLst>
              <a:ext uri="{FF2B5EF4-FFF2-40B4-BE49-F238E27FC236}">
                <a16:creationId xmlns:a16="http://schemas.microsoft.com/office/drawing/2014/main" id="{52588B45-EF46-4AFD-A7BC-D2435E307763}"/>
              </a:ext>
            </a:extLst>
          </p:cNvPr>
          <p:cNvSpPr>
            <a:spLocks noChangeArrowheads="1"/>
          </p:cNvSpPr>
          <p:nvPr/>
        </p:nvSpPr>
        <p:spPr bwMode="auto">
          <a:xfrm rot="16566001">
            <a:off x="6729508" y="37633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0" name="Oval 806">
            <a:extLst>
              <a:ext uri="{FF2B5EF4-FFF2-40B4-BE49-F238E27FC236}">
                <a16:creationId xmlns:a16="http://schemas.microsoft.com/office/drawing/2014/main" id="{AF432C34-DE3D-465C-8E33-61B41F199905}"/>
              </a:ext>
            </a:extLst>
          </p:cNvPr>
          <p:cNvSpPr>
            <a:spLocks noChangeArrowheads="1"/>
          </p:cNvSpPr>
          <p:nvPr/>
        </p:nvSpPr>
        <p:spPr bwMode="auto">
          <a:xfrm rot="16566001">
            <a:off x="6881908" y="39157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1" name="Oval 806">
            <a:extLst>
              <a:ext uri="{FF2B5EF4-FFF2-40B4-BE49-F238E27FC236}">
                <a16:creationId xmlns:a16="http://schemas.microsoft.com/office/drawing/2014/main" id="{43A5E7A9-EBA8-4487-9D51-0EA868C42DD4}"/>
              </a:ext>
            </a:extLst>
          </p:cNvPr>
          <p:cNvSpPr>
            <a:spLocks noChangeArrowheads="1"/>
          </p:cNvSpPr>
          <p:nvPr/>
        </p:nvSpPr>
        <p:spPr bwMode="auto">
          <a:xfrm rot="16566001">
            <a:off x="6631718" y="38428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2" name="Oval 806">
            <a:extLst>
              <a:ext uri="{FF2B5EF4-FFF2-40B4-BE49-F238E27FC236}">
                <a16:creationId xmlns:a16="http://schemas.microsoft.com/office/drawing/2014/main" id="{9315ADAF-DC7F-439C-960D-675803CE05D9}"/>
              </a:ext>
            </a:extLst>
          </p:cNvPr>
          <p:cNvSpPr>
            <a:spLocks noChangeArrowheads="1"/>
          </p:cNvSpPr>
          <p:nvPr/>
        </p:nvSpPr>
        <p:spPr bwMode="auto">
          <a:xfrm rot="16566001">
            <a:off x="6936518" y="369653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3" name="Oval 806">
            <a:extLst>
              <a:ext uri="{FF2B5EF4-FFF2-40B4-BE49-F238E27FC236}">
                <a16:creationId xmlns:a16="http://schemas.microsoft.com/office/drawing/2014/main" id="{8014CC31-85B8-445C-8640-90FFE52D8010}"/>
              </a:ext>
            </a:extLst>
          </p:cNvPr>
          <p:cNvSpPr>
            <a:spLocks noChangeArrowheads="1"/>
          </p:cNvSpPr>
          <p:nvPr/>
        </p:nvSpPr>
        <p:spPr bwMode="auto">
          <a:xfrm rot="16566001">
            <a:off x="682221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4" name="Oval 806">
            <a:extLst>
              <a:ext uri="{FF2B5EF4-FFF2-40B4-BE49-F238E27FC236}">
                <a16:creationId xmlns:a16="http://schemas.microsoft.com/office/drawing/2014/main" id="{57C9166D-F521-4AA4-A033-C3F15B6AFF9F}"/>
              </a:ext>
            </a:extLst>
          </p:cNvPr>
          <p:cNvSpPr>
            <a:spLocks noChangeArrowheads="1"/>
          </p:cNvSpPr>
          <p:nvPr/>
        </p:nvSpPr>
        <p:spPr bwMode="auto">
          <a:xfrm rot="16566001">
            <a:off x="6974618" y="38334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5" name="Oval 806">
            <a:extLst>
              <a:ext uri="{FF2B5EF4-FFF2-40B4-BE49-F238E27FC236}">
                <a16:creationId xmlns:a16="http://schemas.microsoft.com/office/drawing/2014/main" id="{DC183490-E176-4620-9772-04AA55360762}"/>
              </a:ext>
            </a:extLst>
          </p:cNvPr>
          <p:cNvSpPr>
            <a:spLocks noChangeArrowheads="1"/>
          </p:cNvSpPr>
          <p:nvPr/>
        </p:nvSpPr>
        <p:spPr bwMode="auto">
          <a:xfrm rot="16566001">
            <a:off x="6540913" y="37197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6" name="Oval 806">
            <a:extLst>
              <a:ext uri="{FF2B5EF4-FFF2-40B4-BE49-F238E27FC236}">
                <a16:creationId xmlns:a16="http://schemas.microsoft.com/office/drawing/2014/main" id="{F9F14584-01CC-45FE-8610-43A0533168E6}"/>
              </a:ext>
            </a:extLst>
          </p:cNvPr>
          <p:cNvSpPr>
            <a:spLocks noChangeArrowheads="1"/>
          </p:cNvSpPr>
          <p:nvPr/>
        </p:nvSpPr>
        <p:spPr bwMode="auto">
          <a:xfrm rot="16566001">
            <a:off x="6693313" y="38721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7" name="Oval 806">
            <a:extLst>
              <a:ext uri="{FF2B5EF4-FFF2-40B4-BE49-F238E27FC236}">
                <a16:creationId xmlns:a16="http://schemas.microsoft.com/office/drawing/2014/main" id="{E9D674D5-E274-4F5D-99C4-890239801F71}"/>
              </a:ext>
            </a:extLst>
          </p:cNvPr>
          <p:cNvSpPr>
            <a:spLocks noChangeArrowheads="1"/>
          </p:cNvSpPr>
          <p:nvPr/>
        </p:nvSpPr>
        <p:spPr bwMode="auto">
          <a:xfrm rot="16566001">
            <a:off x="6377083" y="36816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8" name="Oval 806">
            <a:extLst>
              <a:ext uri="{FF2B5EF4-FFF2-40B4-BE49-F238E27FC236}">
                <a16:creationId xmlns:a16="http://schemas.microsoft.com/office/drawing/2014/main" id="{2E40E397-9702-43E4-97DA-E32B5584CB23}"/>
              </a:ext>
            </a:extLst>
          </p:cNvPr>
          <p:cNvSpPr>
            <a:spLocks noChangeArrowheads="1"/>
          </p:cNvSpPr>
          <p:nvPr/>
        </p:nvSpPr>
        <p:spPr bwMode="auto">
          <a:xfrm rot="16566001">
            <a:off x="6529483" y="38340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9" name="Oval 806">
            <a:extLst>
              <a:ext uri="{FF2B5EF4-FFF2-40B4-BE49-F238E27FC236}">
                <a16:creationId xmlns:a16="http://schemas.microsoft.com/office/drawing/2014/main" id="{2F7C733F-4685-4F83-A18C-70CECBAE0F01}"/>
              </a:ext>
            </a:extLst>
          </p:cNvPr>
          <p:cNvSpPr>
            <a:spLocks noChangeArrowheads="1"/>
          </p:cNvSpPr>
          <p:nvPr/>
        </p:nvSpPr>
        <p:spPr bwMode="auto">
          <a:xfrm rot="16566001">
            <a:off x="6279293" y="376121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0" name="Oval 806">
            <a:extLst>
              <a:ext uri="{FF2B5EF4-FFF2-40B4-BE49-F238E27FC236}">
                <a16:creationId xmlns:a16="http://schemas.microsoft.com/office/drawing/2014/main" id="{60ECD225-B2F2-45BD-916A-E3DCD9FF418D}"/>
              </a:ext>
            </a:extLst>
          </p:cNvPr>
          <p:cNvSpPr>
            <a:spLocks noChangeArrowheads="1"/>
          </p:cNvSpPr>
          <p:nvPr/>
        </p:nvSpPr>
        <p:spPr bwMode="auto">
          <a:xfrm rot="16566001">
            <a:off x="6431693" y="391361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1" name="Oval 806">
            <a:extLst>
              <a:ext uri="{FF2B5EF4-FFF2-40B4-BE49-F238E27FC236}">
                <a16:creationId xmlns:a16="http://schemas.microsoft.com/office/drawing/2014/main" id="{AEF08CCD-2202-41F8-9FE8-5C690DD9F7E1}"/>
              </a:ext>
            </a:extLst>
          </p:cNvPr>
          <p:cNvSpPr>
            <a:spLocks noChangeArrowheads="1"/>
          </p:cNvSpPr>
          <p:nvPr/>
        </p:nvSpPr>
        <p:spPr bwMode="auto">
          <a:xfrm rot="16566001">
            <a:off x="6584093" y="361490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2" name="Oval 806">
            <a:extLst>
              <a:ext uri="{FF2B5EF4-FFF2-40B4-BE49-F238E27FC236}">
                <a16:creationId xmlns:a16="http://schemas.microsoft.com/office/drawing/2014/main" id="{63F44745-B129-4EE1-AB2D-E1C73CCB4977}"/>
              </a:ext>
            </a:extLst>
          </p:cNvPr>
          <p:cNvSpPr>
            <a:spLocks noChangeArrowheads="1"/>
          </p:cNvSpPr>
          <p:nvPr/>
        </p:nvSpPr>
        <p:spPr bwMode="auto">
          <a:xfrm rot="16566001">
            <a:off x="6469793" y="35993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3" name="Oval 806">
            <a:extLst>
              <a:ext uri="{FF2B5EF4-FFF2-40B4-BE49-F238E27FC236}">
                <a16:creationId xmlns:a16="http://schemas.microsoft.com/office/drawing/2014/main" id="{0265B10B-CB7A-4226-9E11-D177C6D96B9E}"/>
              </a:ext>
            </a:extLst>
          </p:cNvPr>
          <p:cNvSpPr>
            <a:spLocks noChangeArrowheads="1"/>
          </p:cNvSpPr>
          <p:nvPr/>
        </p:nvSpPr>
        <p:spPr bwMode="auto">
          <a:xfrm rot="16566001">
            <a:off x="6622193" y="37517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4" name="Oval 806">
            <a:extLst>
              <a:ext uri="{FF2B5EF4-FFF2-40B4-BE49-F238E27FC236}">
                <a16:creationId xmlns:a16="http://schemas.microsoft.com/office/drawing/2014/main" id="{FCF0E8FC-E79F-4759-959A-D913F723A5E5}"/>
              </a:ext>
            </a:extLst>
          </p:cNvPr>
          <p:cNvSpPr>
            <a:spLocks noChangeArrowheads="1"/>
          </p:cNvSpPr>
          <p:nvPr/>
        </p:nvSpPr>
        <p:spPr bwMode="auto">
          <a:xfrm rot="16566001">
            <a:off x="6540913" y="39544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5" name="Oval 806">
            <a:extLst>
              <a:ext uri="{FF2B5EF4-FFF2-40B4-BE49-F238E27FC236}">
                <a16:creationId xmlns:a16="http://schemas.microsoft.com/office/drawing/2014/main" id="{623C6DE5-2433-4856-BC0B-71479F96E949}"/>
              </a:ext>
            </a:extLst>
          </p:cNvPr>
          <p:cNvSpPr>
            <a:spLocks noChangeArrowheads="1"/>
          </p:cNvSpPr>
          <p:nvPr/>
        </p:nvSpPr>
        <p:spPr bwMode="auto">
          <a:xfrm rot="16566001">
            <a:off x="6377083" y="39163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6" name="Oval 806">
            <a:extLst>
              <a:ext uri="{FF2B5EF4-FFF2-40B4-BE49-F238E27FC236}">
                <a16:creationId xmlns:a16="http://schemas.microsoft.com/office/drawing/2014/main" id="{6B4D418A-7C60-4B00-BB26-F622CD1F9AFE}"/>
              </a:ext>
            </a:extLst>
          </p:cNvPr>
          <p:cNvSpPr>
            <a:spLocks noChangeArrowheads="1"/>
          </p:cNvSpPr>
          <p:nvPr/>
        </p:nvSpPr>
        <p:spPr bwMode="auto">
          <a:xfrm rot="16566001">
            <a:off x="6529483" y="40687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7" name="Oval 806">
            <a:extLst>
              <a:ext uri="{FF2B5EF4-FFF2-40B4-BE49-F238E27FC236}">
                <a16:creationId xmlns:a16="http://schemas.microsoft.com/office/drawing/2014/main" id="{89B9CC5E-221B-4B30-8CBA-E204EBCFD4A8}"/>
              </a:ext>
            </a:extLst>
          </p:cNvPr>
          <p:cNvSpPr>
            <a:spLocks noChangeArrowheads="1"/>
          </p:cNvSpPr>
          <p:nvPr/>
        </p:nvSpPr>
        <p:spPr bwMode="auto">
          <a:xfrm rot="16566001">
            <a:off x="6279293" y="399590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8" name="Oval 806">
            <a:extLst>
              <a:ext uri="{FF2B5EF4-FFF2-40B4-BE49-F238E27FC236}">
                <a16:creationId xmlns:a16="http://schemas.microsoft.com/office/drawing/2014/main" id="{C8970798-D510-4D18-8EAF-F1D71A214F15}"/>
              </a:ext>
            </a:extLst>
          </p:cNvPr>
          <p:cNvSpPr>
            <a:spLocks noChangeArrowheads="1"/>
          </p:cNvSpPr>
          <p:nvPr/>
        </p:nvSpPr>
        <p:spPr bwMode="auto">
          <a:xfrm rot="16566001">
            <a:off x="6584093" y="384960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9" name="Oval 806">
            <a:extLst>
              <a:ext uri="{FF2B5EF4-FFF2-40B4-BE49-F238E27FC236}">
                <a16:creationId xmlns:a16="http://schemas.microsoft.com/office/drawing/2014/main" id="{62394F3B-ED91-4F15-B1B7-C092F1372852}"/>
              </a:ext>
            </a:extLst>
          </p:cNvPr>
          <p:cNvSpPr>
            <a:spLocks noChangeArrowheads="1"/>
          </p:cNvSpPr>
          <p:nvPr/>
        </p:nvSpPr>
        <p:spPr bwMode="auto">
          <a:xfrm rot="16566001">
            <a:off x="6469793" y="38340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0" name="Oval 806">
            <a:extLst>
              <a:ext uri="{FF2B5EF4-FFF2-40B4-BE49-F238E27FC236}">
                <a16:creationId xmlns:a16="http://schemas.microsoft.com/office/drawing/2014/main" id="{BD850303-8B48-4D53-8151-D31A61E269CF}"/>
              </a:ext>
            </a:extLst>
          </p:cNvPr>
          <p:cNvSpPr>
            <a:spLocks noChangeArrowheads="1"/>
          </p:cNvSpPr>
          <p:nvPr/>
        </p:nvSpPr>
        <p:spPr bwMode="auto">
          <a:xfrm rot="16566001">
            <a:off x="6622193" y="39864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1" name="Oval 806">
            <a:extLst>
              <a:ext uri="{FF2B5EF4-FFF2-40B4-BE49-F238E27FC236}">
                <a16:creationId xmlns:a16="http://schemas.microsoft.com/office/drawing/2014/main" id="{FD5A0186-5843-41A2-8C66-5BDB05E9CD25}"/>
              </a:ext>
            </a:extLst>
          </p:cNvPr>
          <p:cNvSpPr>
            <a:spLocks noChangeArrowheads="1"/>
          </p:cNvSpPr>
          <p:nvPr/>
        </p:nvSpPr>
        <p:spPr bwMode="auto">
          <a:xfrm rot="16566001">
            <a:off x="6693313" y="33282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2" name="Oval 806">
            <a:extLst>
              <a:ext uri="{FF2B5EF4-FFF2-40B4-BE49-F238E27FC236}">
                <a16:creationId xmlns:a16="http://schemas.microsoft.com/office/drawing/2014/main" id="{950D7D3E-D2E2-4DDE-AD46-E706E76532AD}"/>
              </a:ext>
            </a:extLst>
          </p:cNvPr>
          <p:cNvSpPr>
            <a:spLocks noChangeArrowheads="1"/>
          </p:cNvSpPr>
          <p:nvPr/>
        </p:nvSpPr>
        <p:spPr bwMode="auto">
          <a:xfrm rot="16566001">
            <a:off x="6845713" y="34806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3" name="Oval 806">
            <a:extLst>
              <a:ext uri="{FF2B5EF4-FFF2-40B4-BE49-F238E27FC236}">
                <a16:creationId xmlns:a16="http://schemas.microsoft.com/office/drawing/2014/main" id="{CC96F8DB-433E-4948-B44C-3E9A25393B7C}"/>
              </a:ext>
            </a:extLst>
          </p:cNvPr>
          <p:cNvSpPr>
            <a:spLocks noChangeArrowheads="1"/>
          </p:cNvSpPr>
          <p:nvPr/>
        </p:nvSpPr>
        <p:spPr bwMode="auto">
          <a:xfrm rot="16566001">
            <a:off x="6681883" y="40896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4" name="Oval 806">
            <a:extLst>
              <a:ext uri="{FF2B5EF4-FFF2-40B4-BE49-F238E27FC236}">
                <a16:creationId xmlns:a16="http://schemas.microsoft.com/office/drawing/2014/main" id="{7CB26E54-B8B9-4539-B9EC-BEADE27E106F}"/>
              </a:ext>
            </a:extLst>
          </p:cNvPr>
          <p:cNvSpPr>
            <a:spLocks noChangeArrowheads="1"/>
          </p:cNvSpPr>
          <p:nvPr/>
        </p:nvSpPr>
        <p:spPr bwMode="auto">
          <a:xfrm rot="16566001">
            <a:off x="6681883" y="34425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5" name="Oval 806">
            <a:extLst>
              <a:ext uri="{FF2B5EF4-FFF2-40B4-BE49-F238E27FC236}">
                <a16:creationId xmlns:a16="http://schemas.microsoft.com/office/drawing/2014/main" id="{ACFCDA8E-DF3D-400F-AC71-5330352CFFC7}"/>
              </a:ext>
            </a:extLst>
          </p:cNvPr>
          <p:cNvSpPr>
            <a:spLocks noChangeArrowheads="1"/>
          </p:cNvSpPr>
          <p:nvPr/>
        </p:nvSpPr>
        <p:spPr bwMode="auto">
          <a:xfrm rot="16566001">
            <a:off x="6431693" y="33696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6" name="Oval 806">
            <a:extLst>
              <a:ext uri="{FF2B5EF4-FFF2-40B4-BE49-F238E27FC236}">
                <a16:creationId xmlns:a16="http://schemas.microsoft.com/office/drawing/2014/main" id="{88FCF0A3-2FB7-467A-8F46-31C3DB0E9D44}"/>
              </a:ext>
            </a:extLst>
          </p:cNvPr>
          <p:cNvSpPr>
            <a:spLocks noChangeArrowheads="1"/>
          </p:cNvSpPr>
          <p:nvPr/>
        </p:nvSpPr>
        <p:spPr bwMode="auto">
          <a:xfrm rot="16566001">
            <a:off x="6584093" y="35220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7" name="Oval 806">
            <a:extLst>
              <a:ext uri="{FF2B5EF4-FFF2-40B4-BE49-F238E27FC236}">
                <a16:creationId xmlns:a16="http://schemas.microsoft.com/office/drawing/2014/main" id="{5EB0B860-63AA-487F-ABEA-70659508A976}"/>
              </a:ext>
            </a:extLst>
          </p:cNvPr>
          <p:cNvSpPr>
            <a:spLocks noChangeArrowheads="1"/>
          </p:cNvSpPr>
          <p:nvPr/>
        </p:nvSpPr>
        <p:spPr bwMode="auto">
          <a:xfrm rot="16566001">
            <a:off x="6888893" y="4022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8" name="Oval 806">
            <a:extLst>
              <a:ext uri="{FF2B5EF4-FFF2-40B4-BE49-F238E27FC236}">
                <a16:creationId xmlns:a16="http://schemas.microsoft.com/office/drawing/2014/main" id="{81D1DDCC-0BB2-46AF-96C4-5F15540BDA3C}"/>
              </a:ext>
            </a:extLst>
          </p:cNvPr>
          <p:cNvSpPr>
            <a:spLocks noChangeArrowheads="1"/>
          </p:cNvSpPr>
          <p:nvPr/>
        </p:nvSpPr>
        <p:spPr bwMode="auto">
          <a:xfrm rot="16566001">
            <a:off x="6774593" y="400730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9" name="Oval 806">
            <a:extLst>
              <a:ext uri="{FF2B5EF4-FFF2-40B4-BE49-F238E27FC236}">
                <a16:creationId xmlns:a16="http://schemas.microsoft.com/office/drawing/2014/main" id="{7338DA74-655F-47AE-89DF-746438F83C49}"/>
              </a:ext>
            </a:extLst>
          </p:cNvPr>
          <p:cNvSpPr>
            <a:spLocks noChangeArrowheads="1"/>
          </p:cNvSpPr>
          <p:nvPr/>
        </p:nvSpPr>
        <p:spPr bwMode="auto">
          <a:xfrm rot="16566001">
            <a:off x="6774593" y="33602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0" name="Oval 806">
            <a:extLst>
              <a:ext uri="{FF2B5EF4-FFF2-40B4-BE49-F238E27FC236}">
                <a16:creationId xmlns:a16="http://schemas.microsoft.com/office/drawing/2014/main" id="{E9CEC6FF-BF73-463C-8A90-2A7369A3F768}"/>
              </a:ext>
            </a:extLst>
          </p:cNvPr>
          <p:cNvSpPr>
            <a:spLocks noChangeArrowheads="1"/>
          </p:cNvSpPr>
          <p:nvPr/>
        </p:nvSpPr>
        <p:spPr bwMode="auto">
          <a:xfrm rot="16566001">
            <a:off x="6693313" y="35629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1" name="Oval 806">
            <a:extLst>
              <a:ext uri="{FF2B5EF4-FFF2-40B4-BE49-F238E27FC236}">
                <a16:creationId xmlns:a16="http://schemas.microsoft.com/office/drawing/2014/main" id="{5E28FDC3-95DC-49E2-AB15-FBD2C60517FF}"/>
              </a:ext>
            </a:extLst>
          </p:cNvPr>
          <p:cNvSpPr>
            <a:spLocks noChangeArrowheads="1"/>
          </p:cNvSpPr>
          <p:nvPr/>
        </p:nvSpPr>
        <p:spPr bwMode="auto">
          <a:xfrm rot="16566001">
            <a:off x="6529483" y="35248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2" name="Oval 806">
            <a:extLst>
              <a:ext uri="{FF2B5EF4-FFF2-40B4-BE49-F238E27FC236}">
                <a16:creationId xmlns:a16="http://schemas.microsoft.com/office/drawing/2014/main" id="{35BD33C0-7A2C-4E23-8BF4-725E17550844}"/>
              </a:ext>
            </a:extLst>
          </p:cNvPr>
          <p:cNvSpPr>
            <a:spLocks noChangeArrowheads="1"/>
          </p:cNvSpPr>
          <p:nvPr/>
        </p:nvSpPr>
        <p:spPr bwMode="auto">
          <a:xfrm rot="16566001">
            <a:off x="6681883" y="36772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3" name="Oval 806">
            <a:extLst>
              <a:ext uri="{FF2B5EF4-FFF2-40B4-BE49-F238E27FC236}">
                <a16:creationId xmlns:a16="http://schemas.microsoft.com/office/drawing/2014/main" id="{B557F7DF-672A-4DF8-96E0-4D120450BEED}"/>
              </a:ext>
            </a:extLst>
          </p:cNvPr>
          <p:cNvSpPr>
            <a:spLocks noChangeArrowheads="1"/>
          </p:cNvSpPr>
          <p:nvPr/>
        </p:nvSpPr>
        <p:spPr bwMode="auto">
          <a:xfrm rot="16566001">
            <a:off x="6431693" y="36043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4" name="Oval 806">
            <a:extLst>
              <a:ext uri="{FF2B5EF4-FFF2-40B4-BE49-F238E27FC236}">
                <a16:creationId xmlns:a16="http://schemas.microsoft.com/office/drawing/2014/main" id="{415E73CD-017E-406E-B320-81D0EF686F49}"/>
              </a:ext>
            </a:extLst>
          </p:cNvPr>
          <p:cNvSpPr>
            <a:spLocks noChangeArrowheads="1"/>
          </p:cNvSpPr>
          <p:nvPr/>
        </p:nvSpPr>
        <p:spPr bwMode="auto">
          <a:xfrm rot="16566001">
            <a:off x="6736493" y="34580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5" name="Oval 806">
            <a:extLst>
              <a:ext uri="{FF2B5EF4-FFF2-40B4-BE49-F238E27FC236}">
                <a16:creationId xmlns:a16="http://schemas.microsoft.com/office/drawing/2014/main" id="{A1A9D437-AFFC-4296-86A8-E39972874594}"/>
              </a:ext>
            </a:extLst>
          </p:cNvPr>
          <p:cNvSpPr>
            <a:spLocks noChangeArrowheads="1"/>
          </p:cNvSpPr>
          <p:nvPr/>
        </p:nvSpPr>
        <p:spPr bwMode="auto">
          <a:xfrm rot="16566001">
            <a:off x="6622193" y="34425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6" name="Oval 806">
            <a:extLst>
              <a:ext uri="{FF2B5EF4-FFF2-40B4-BE49-F238E27FC236}">
                <a16:creationId xmlns:a16="http://schemas.microsoft.com/office/drawing/2014/main" id="{11C8AF0B-C6A4-434D-AB4F-1E093A0736B0}"/>
              </a:ext>
            </a:extLst>
          </p:cNvPr>
          <p:cNvSpPr>
            <a:spLocks noChangeArrowheads="1"/>
          </p:cNvSpPr>
          <p:nvPr/>
        </p:nvSpPr>
        <p:spPr bwMode="auto">
          <a:xfrm rot="16566001">
            <a:off x="6774593" y="35949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7" name="Oval 806">
            <a:extLst>
              <a:ext uri="{FF2B5EF4-FFF2-40B4-BE49-F238E27FC236}">
                <a16:creationId xmlns:a16="http://schemas.microsoft.com/office/drawing/2014/main" id="{EAEB50EC-B63A-4CE2-9517-16A7FC62F700}"/>
              </a:ext>
            </a:extLst>
          </p:cNvPr>
          <p:cNvSpPr>
            <a:spLocks noChangeArrowheads="1"/>
          </p:cNvSpPr>
          <p:nvPr/>
        </p:nvSpPr>
        <p:spPr bwMode="auto">
          <a:xfrm rot="16566001">
            <a:off x="6274531" y="36330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8" name="Oval 806">
            <a:extLst>
              <a:ext uri="{FF2B5EF4-FFF2-40B4-BE49-F238E27FC236}">
                <a16:creationId xmlns:a16="http://schemas.microsoft.com/office/drawing/2014/main" id="{6D808D0E-469B-4F69-AD9A-EAED572B877F}"/>
              </a:ext>
            </a:extLst>
          </p:cNvPr>
          <p:cNvSpPr>
            <a:spLocks noChangeArrowheads="1"/>
          </p:cNvSpPr>
          <p:nvPr/>
        </p:nvSpPr>
        <p:spPr bwMode="auto">
          <a:xfrm rot="16566001">
            <a:off x="6426931" y="37854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9" name="Oval 806">
            <a:extLst>
              <a:ext uri="{FF2B5EF4-FFF2-40B4-BE49-F238E27FC236}">
                <a16:creationId xmlns:a16="http://schemas.microsoft.com/office/drawing/2014/main" id="{3AAC141E-182E-43B9-AF2B-E599466418F7}"/>
              </a:ext>
            </a:extLst>
          </p:cNvPr>
          <p:cNvSpPr>
            <a:spLocks noChangeArrowheads="1"/>
          </p:cNvSpPr>
          <p:nvPr/>
        </p:nvSpPr>
        <p:spPr bwMode="auto">
          <a:xfrm rot="16566001">
            <a:off x="6263101" y="3747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0" name="Oval 806">
            <a:extLst>
              <a:ext uri="{FF2B5EF4-FFF2-40B4-BE49-F238E27FC236}">
                <a16:creationId xmlns:a16="http://schemas.microsoft.com/office/drawing/2014/main" id="{08161929-E5D9-498E-9F18-A5E5D734D65E}"/>
              </a:ext>
            </a:extLst>
          </p:cNvPr>
          <p:cNvSpPr>
            <a:spLocks noChangeArrowheads="1"/>
          </p:cNvSpPr>
          <p:nvPr/>
        </p:nvSpPr>
        <p:spPr bwMode="auto">
          <a:xfrm rot="16566001">
            <a:off x="6317711" y="35281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1" name="Oval 806">
            <a:extLst>
              <a:ext uri="{FF2B5EF4-FFF2-40B4-BE49-F238E27FC236}">
                <a16:creationId xmlns:a16="http://schemas.microsoft.com/office/drawing/2014/main" id="{AC2D5C4E-05FE-44A9-8EC2-CF6DC35CC1F6}"/>
              </a:ext>
            </a:extLst>
          </p:cNvPr>
          <p:cNvSpPr>
            <a:spLocks noChangeArrowheads="1"/>
          </p:cNvSpPr>
          <p:nvPr/>
        </p:nvSpPr>
        <p:spPr bwMode="auto">
          <a:xfrm rot="16566001">
            <a:off x="6203411" y="35126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2" name="Oval 806">
            <a:extLst>
              <a:ext uri="{FF2B5EF4-FFF2-40B4-BE49-F238E27FC236}">
                <a16:creationId xmlns:a16="http://schemas.microsoft.com/office/drawing/2014/main" id="{0A6F73EE-DC2E-4E86-9AAF-E9BA6E56DA98}"/>
              </a:ext>
            </a:extLst>
          </p:cNvPr>
          <p:cNvSpPr>
            <a:spLocks noChangeArrowheads="1"/>
          </p:cNvSpPr>
          <p:nvPr/>
        </p:nvSpPr>
        <p:spPr bwMode="auto">
          <a:xfrm rot="16566001">
            <a:off x="6355811" y="36650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3" name="Oval 806">
            <a:extLst>
              <a:ext uri="{FF2B5EF4-FFF2-40B4-BE49-F238E27FC236}">
                <a16:creationId xmlns:a16="http://schemas.microsoft.com/office/drawing/2014/main" id="{AD0416BE-085B-4326-992A-E308BD027788}"/>
              </a:ext>
            </a:extLst>
          </p:cNvPr>
          <p:cNvSpPr>
            <a:spLocks noChangeArrowheads="1"/>
          </p:cNvSpPr>
          <p:nvPr/>
        </p:nvSpPr>
        <p:spPr bwMode="auto">
          <a:xfrm rot="16566001">
            <a:off x="6274531" y="38677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4" name="Oval 806">
            <a:extLst>
              <a:ext uri="{FF2B5EF4-FFF2-40B4-BE49-F238E27FC236}">
                <a16:creationId xmlns:a16="http://schemas.microsoft.com/office/drawing/2014/main" id="{926382E6-FB63-4205-A4D5-7099621E70CA}"/>
              </a:ext>
            </a:extLst>
          </p:cNvPr>
          <p:cNvSpPr>
            <a:spLocks noChangeArrowheads="1"/>
          </p:cNvSpPr>
          <p:nvPr/>
        </p:nvSpPr>
        <p:spPr bwMode="auto">
          <a:xfrm rot="16566001">
            <a:off x="6263101" y="39820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5" name="Oval 806">
            <a:extLst>
              <a:ext uri="{FF2B5EF4-FFF2-40B4-BE49-F238E27FC236}">
                <a16:creationId xmlns:a16="http://schemas.microsoft.com/office/drawing/2014/main" id="{9B4C8FFA-07C4-4419-A2EE-454AD753F427}"/>
              </a:ext>
            </a:extLst>
          </p:cNvPr>
          <p:cNvSpPr>
            <a:spLocks noChangeArrowheads="1"/>
          </p:cNvSpPr>
          <p:nvPr/>
        </p:nvSpPr>
        <p:spPr bwMode="auto">
          <a:xfrm rot="16566001">
            <a:off x="6317711" y="37628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6" name="Oval 806">
            <a:extLst>
              <a:ext uri="{FF2B5EF4-FFF2-40B4-BE49-F238E27FC236}">
                <a16:creationId xmlns:a16="http://schemas.microsoft.com/office/drawing/2014/main" id="{BC99F0E7-5700-4B36-9B3E-62ECD434E7C9}"/>
              </a:ext>
            </a:extLst>
          </p:cNvPr>
          <p:cNvSpPr>
            <a:spLocks noChangeArrowheads="1"/>
          </p:cNvSpPr>
          <p:nvPr/>
        </p:nvSpPr>
        <p:spPr bwMode="auto">
          <a:xfrm rot="16566001">
            <a:off x="6203411" y="3747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7" name="Oval 806">
            <a:extLst>
              <a:ext uri="{FF2B5EF4-FFF2-40B4-BE49-F238E27FC236}">
                <a16:creationId xmlns:a16="http://schemas.microsoft.com/office/drawing/2014/main" id="{8EFF2765-FFA7-40FD-8129-047EEADEE82A}"/>
              </a:ext>
            </a:extLst>
          </p:cNvPr>
          <p:cNvSpPr>
            <a:spLocks noChangeArrowheads="1"/>
          </p:cNvSpPr>
          <p:nvPr/>
        </p:nvSpPr>
        <p:spPr bwMode="auto">
          <a:xfrm rot="16566001">
            <a:off x="6355811" y="38997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8" name="Oval 806">
            <a:extLst>
              <a:ext uri="{FF2B5EF4-FFF2-40B4-BE49-F238E27FC236}">
                <a16:creationId xmlns:a16="http://schemas.microsoft.com/office/drawing/2014/main" id="{E1AD687D-460E-4D04-BDE9-34456078E9E5}"/>
              </a:ext>
            </a:extLst>
          </p:cNvPr>
          <p:cNvSpPr>
            <a:spLocks noChangeArrowheads="1"/>
          </p:cNvSpPr>
          <p:nvPr/>
        </p:nvSpPr>
        <p:spPr bwMode="auto">
          <a:xfrm rot="16566001">
            <a:off x="6301518" y="3501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9" name="Oval 806">
            <a:extLst>
              <a:ext uri="{FF2B5EF4-FFF2-40B4-BE49-F238E27FC236}">
                <a16:creationId xmlns:a16="http://schemas.microsoft.com/office/drawing/2014/main" id="{1CE45D97-4E70-4B9B-A20B-5A0001668362}"/>
              </a:ext>
            </a:extLst>
          </p:cNvPr>
          <p:cNvSpPr>
            <a:spLocks noChangeArrowheads="1"/>
          </p:cNvSpPr>
          <p:nvPr/>
        </p:nvSpPr>
        <p:spPr bwMode="auto">
          <a:xfrm rot="16566001">
            <a:off x="6453918" y="3653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0" name="Oval 806">
            <a:extLst>
              <a:ext uri="{FF2B5EF4-FFF2-40B4-BE49-F238E27FC236}">
                <a16:creationId xmlns:a16="http://schemas.microsoft.com/office/drawing/2014/main" id="{A7401C07-3417-4D8F-ABD3-22607D36A295}"/>
              </a:ext>
            </a:extLst>
          </p:cNvPr>
          <p:cNvSpPr>
            <a:spLocks noChangeArrowheads="1"/>
          </p:cNvSpPr>
          <p:nvPr/>
        </p:nvSpPr>
        <p:spPr bwMode="auto">
          <a:xfrm rot="16566001">
            <a:off x="6290088" y="3615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1" name="Oval 806">
            <a:extLst>
              <a:ext uri="{FF2B5EF4-FFF2-40B4-BE49-F238E27FC236}">
                <a16:creationId xmlns:a16="http://schemas.microsoft.com/office/drawing/2014/main" id="{0CA7EE39-91A8-482D-9DF0-971A5BA8CC9D}"/>
              </a:ext>
            </a:extLst>
          </p:cNvPr>
          <p:cNvSpPr>
            <a:spLocks noChangeArrowheads="1"/>
          </p:cNvSpPr>
          <p:nvPr/>
        </p:nvSpPr>
        <p:spPr bwMode="auto">
          <a:xfrm rot="16566001">
            <a:off x="6192298" y="36952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2" name="Oval 806">
            <a:extLst>
              <a:ext uri="{FF2B5EF4-FFF2-40B4-BE49-F238E27FC236}">
                <a16:creationId xmlns:a16="http://schemas.microsoft.com/office/drawing/2014/main" id="{BF9130A6-8F18-4ADC-9F02-A51735C5D4CA}"/>
              </a:ext>
            </a:extLst>
          </p:cNvPr>
          <p:cNvSpPr>
            <a:spLocks noChangeArrowheads="1"/>
          </p:cNvSpPr>
          <p:nvPr/>
        </p:nvSpPr>
        <p:spPr bwMode="auto">
          <a:xfrm rot="16566001">
            <a:off x="6344698" y="33965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3" name="Oval 806">
            <a:extLst>
              <a:ext uri="{FF2B5EF4-FFF2-40B4-BE49-F238E27FC236}">
                <a16:creationId xmlns:a16="http://schemas.microsoft.com/office/drawing/2014/main" id="{FC7AAC82-E987-474B-9E45-30C3F4BF7F71}"/>
              </a:ext>
            </a:extLst>
          </p:cNvPr>
          <p:cNvSpPr>
            <a:spLocks noChangeArrowheads="1"/>
          </p:cNvSpPr>
          <p:nvPr/>
        </p:nvSpPr>
        <p:spPr bwMode="auto">
          <a:xfrm rot="16566001">
            <a:off x="6230398" y="33809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4" name="Oval 806">
            <a:extLst>
              <a:ext uri="{FF2B5EF4-FFF2-40B4-BE49-F238E27FC236}">
                <a16:creationId xmlns:a16="http://schemas.microsoft.com/office/drawing/2014/main" id="{CE722212-53F6-4FC6-900B-FEFFAF533A13}"/>
              </a:ext>
            </a:extLst>
          </p:cNvPr>
          <p:cNvSpPr>
            <a:spLocks noChangeArrowheads="1"/>
          </p:cNvSpPr>
          <p:nvPr/>
        </p:nvSpPr>
        <p:spPr bwMode="auto">
          <a:xfrm rot="16566001">
            <a:off x="6382798" y="35333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5" name="Oval 806">
            <a:extLst>
              <a:ext uri="{FF2B5EF4-FFF2-40B4-BE49-F238E27FC236}">
                <a16:creationId xmlns:a16="http://schemas.microsoft.com/office/drawing/2014/main" id="{CD7356AE-64FB-4B2D-8D26-A8C51C33E214}"/>
              </a:ext>
            </a:extLst>
          </p:cNvPr>
          <p:cNvSpPr>
            <a:spLocks noChangeArrowheads="1"/>
          </p:cNvSpPr>
          <p:nvPr/>
        </p:nvSpPr>
        <p:spPr bwMode="auto">
          <a:xfrm rot="16566001">
            <a:off x="6301518" y="37360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6" name="Oval 806">
            <a:extLst>
              <a:ext uri="{FF2B5EF4-FFF2-40B4-BE49-F238E27FC236}">
                <a16:creationId xmlns:a16="http://schemas.microsoft.com/office/drawing/2014/main" id="{FCD6FA71-92D7-4833-B3EB-803FD9DAECCB}"/>
              </a:ext>
            </a:extLst>
          </p:cNvPr>
          <p:cNvSpPr>
            <a:spLocks noChangeArrowheads="1"/>
          </p:cNvSpPr>
          <p:nvPr/>
        </p:nvSpPr>
        <p:spPr bwMode="auto">
          <a:xfrm rot="16566001">
            <a:off x="6290088" y="38503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7" name="Oval 806">
            <a:extLst>
              <a:ext uri="{FF2B5EF4-FFF2-40B4-BE49-F238E27FC236}">
                <a16:creationId xmlns:a16="http://schemas.microsoft.com/office/drawing/2014/main" id="{E54D914C-8C4E-4C00-A067-D63D643B1C54}"/>
              </a:ext>
            </a:extLst>
          </p:cNvPr>
          <p:cNvSpPr>
            <a:spLocks noChangeArrowheads="1"/>
          </p:cNvSpPr>
          <p:nvPr/>
        </p:nvSpPr>
        <p:spPr bwMode="auto">
          <a:xfrm rot="16566001">
            <a:off x="6344698" y="36311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8" name="Oval 806">
            <a:extLst>
              <a:ext uri="{FF2B5EF4-FFF2-40B4-BE49-F238E27FC236}">
                <a16:creationId xmlns:a16="http://schemas.microsoft.com/office/drawing/2014/main" id="{E3E878B4-C744-4408-A5C8-57E742EF7407}"/>
              </a:ext>
            </a:extLst>
          </p:cNvPr>
          <p:cNvSpPr>
            <a:spLocks noChangeArrowheads="1"/>
          </p:cNvSpPr>
          <p:nvPr/>
        </p:nvSpPr>
        <p:spPr bwMode="auto">
          <a:xfrm rot="16566001">
            <a:off x="6230398" y="3615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9" name="Oval 806">
            <a:extLst>
              <a:ext uri="{FF2B5EF4-FFF2-40B4-BE49-F238E27FC236}">
                <a16:creationId xmlns:a16="http://schemas.microsoft.com/office/drawing/2014/main" id="{46C3E220-9185-48AC-ACE5-F557CFB95E30}"/>
              </a:ext>
            </a:extLst>
          </p:cNvPr>
          <p:cNvSpPr>
            <a:spLocks noChangeArrowheads="1"/>
          </p:cNvSpPr>
          <p:nvPr/>
        </p:nvSpPr>
        <p:spPr bwMode="auto">
          <a:xfrm rot="16566001">
            <a:off x="6382798" y="3768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0" name="Oval 806">
            <a:extLst>
              <a:ext uri="{FF2B5EF4-FFF2-40B4-BE49-F238E27FC236}">
                <a16:creationId xmlns:a16="http://schemas.microsoft.com/office/drawing/2014/main" id="{6AEE1227-25EC-46B1-A269-985130181974}"/>
              </a:ext>
            </a:extLst>
          </p:cNvPr>
          <p:cNvSpPr>
            <a:spLocks noChangeArrowheads="1"/>
          </p:cNvSpPr>
          <p:nvPr/>
        </p:nvSpPr>
        <p:spPr bwMode="auto">
          <a:xfrm rot="16566001">
            <a:off x="6234844" y="4128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1" name="Oval 806">
            <a:extLst>
              <a:ext uri="{FF2B5EF4-FFF2-40B4-BE49-F238E27FC236}">
                <a16:creationId xmlns:a16="http://schemas.microsoft.com/office/drawing/2014/main" id="{CC1553D4-92B6-444D-BDDC-B41076BA7891}"/>
              </a:ext>
            </a:extLst>
          </p:cNvPr>
          <p:cNvSpPr>
            <a:spLocks noChangeArrowheads="1"/>
          </p:cNvSpPr>
          <p:nvPr/>
        </p:nvSpPr>
        <p:spPr bwMode="auto">
          <a:xfrm rot="16566001">
            <a:off x="7396258" y="40300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2" name="Oval 806">
            <a:extLst>
              <a:ext uri="{FF2B5EF4-FFF2-40B4-BE49-F238E27FC236}">
                <a16:creationId xmlns:a16="http://schemas.microsoft.com/office/drawing/2014/main" id="{48270867-8B48-4343-873C-D191D46F7D89}"/>
              </a:ext>
            </a:extLst>
          </p:cNvPr>
          <p:cNvSpPr>
            <a:spLocks noChangeArrowheads="1"/>
          </p:cNvSpPr>
          <p:nvPr/>
        </p:nvSpPr>
        <p:spPr bwMode="auto">
          <a:xfrm rot="16566001">
            <a:off x="6455188" y="39947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3" name="Oval 806">
            <a:extLst>
              <a:ext uri="{FF2B5EF4-FFF2-40B4-BE49-F238E27FC236}">
                <a16:creationId xmlns:a16="http://schemas.microsoft.com/office/drawing/2014/main" id="{BD84C705-A1EC-4A57-B675-6EC6D22807EF}"/>
              </a:ext>
            </a:extLst>
          </p:cNvPr>
          <p:cNvSpPr>
            <a:spLocks noChangeArrowheads="1"/>
          </p:cNvSpPr>
          <p:nvPr/>
        </p:nvSpPr>
        <p:spPr bwMode="auto">
          <a:xfrm rot="16566001">
            <a:off x="6607588" y="41471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4" name="Oval 806">
            <a:extLst>
              <a:ext uri="{FF2B5EF4-FFF2-40B4-BE49-F238E27FC236}">
                <a16:creationId xmlns:a16="http://schemas.microsoft.com/office/drawing/2014/main" id="{9DA9D199-62F6-403B-A4F6-E620451D86B3}"/>
              </a:ext>
            </a:extLst>
          </p:cNvPr>
          <p:cNvSpPr>
            <a:spLocks noChangeArrowheads="1"/>
          </p:cNvSpPr>
          <p:nvPr/>
        </p:nvSpPr>
        <p:spPr bwMode="auto">
          <a:xfrm rot="16566001">
            <a:off x="6291358" y="39566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5" name="Oval 806">
            <a:extLst>
              <a:ext uri="{FF2B5EF4-FFF2-40B4-BE49-F238E27FC236}">
                <a16:creationId xmlns:a16="http://schemas.microsoft.com/office/drawing/2014/main" id="{15CFC60F-4790-4231-8103-385AB4E26238}"/>
              </a:ext>
            </a:extLst>
          </p:cNvPr>
          <p:cNvSpPr>
            <a:spLocks noChangeArrowheads="1"/>
          </p:cNvSpPr>
          <p:nvPr/>
        </p:nvSpPr>
        <p:spPr bwMode="auto">
          <a:xfrm rot="16566001">
            <a:off x="6443758" y="41090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6" name="Oval 806">
            <a:extLst>
              <a:ext uri="{FF2B5EF4-FFF2-40B4-BE49-F238E27FC236}">
                <a16:creationId xmlns:a16="http://schemas.microsoft.com/office/drawing/2014/main" id="{7BF08F03-5973-4D1B-BF91-9D96479B4063}"/>
              </a:ext>
            </a:extLst>
          </p:cNvPr>
          <p:cNvSpPr>
            <a:spLocks noChangeArrowheads="1"/>
          </p:cNvSpPr>
          <p:nvPr/>
        </p:nvSpPr>
        <p:spPr bwMode="auto">
          <a:xfrm rot="16566001">
            <a:off x="6193568" y="403619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7" name="Oval 806">
            <a:extLst>
              <a:ext uri="{FF2B5EF4-FFF2-40B4-BE49-F238E27FC236}">
                <a16:creationId xmlns:a16="http://schemas.microsoft.com/office/drawing/2014/main" id="{E95E28B6-87F2-4EF2-B618-9FC5F5EE98D0}"/>
              </a:ext>
            </a:extLst>
          </p:cNvPr>
          <p:cNvSpPr>
            <a:spLocks noChangeArrowheads="1"/>
          </p:cNvSpPr>
          <p:nvPr/>
        </p:nvSpPr>
        <p:spPr bwMode="auto">
          <a:xfrm rot="16566001">
            <a:off x="6345968" y="418859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8" name="Oval 806">
            <a:extLst>
              <a:ext uri="{FF2B5EF4-FFF2-40B4-BE49-F238E27FC236}">
                <a16:creationId xmlns:a16="http://schemas.microsoft.com/office/drawing/2014/main" id="{2AAFBFCF-D1DD-4C78-B10C-67391A1F914D}"/>
              </a:ext>
            </a:extLst>
          </p:cNvPr>
          <p:cNvSpPr>
            <a:spLocks noChangeArrowheads="1"/>
          </p:cNvSpPr>
          <p:nvPr/>
        </p:nvSpPr>
        <p:spPr bwMode="auto">
          <a:xfrm rot="16566001">
            <a:off x="6498368" y="38898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9" name="Oval 806">
            <a:extLst>
              <a:ext uri="{FF2B5EF4-FFF2-40B4-BE49-F238E27FC236}">
                <a16:creationId xmlns:a16="http://schemas.microsoft.com/office/drawing/2014/main" id="{CE25E996-9171-49AC-9EE9-784FC22B3317}"/>
              </a:ext>
            </a:extLst>
          </p:cNvPr>
          <p:cNvSpPr>
            <a:spLocks noChangeArrowheads="1"/>
          </p:cNvSpPr>
          <p:nvPr/>
        </p:nvSpPr>
        <p:spPr bwMode="auto">
          <a:xfrm rot="16566001">
            <a:off x="6384068" y="387436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0" name="Oval 806">
            <a:extLst>
              <a:ext uri="{FF2B5EF4-FFF2-40B4-BE49-F238E27FC236}">
                <a16:creationId xmlns:a16="http://schemas.microsoft.com/office/drawing/2014/main" id="{644BC324-7825-436E-AC22-013CF6C52FEB}"/>
              </a:ext>
            </a:extLst>
          </p:cNvPr>
          <p:cNvSpPr>
            <a:spLocks noChangeArrowheads="1"/>
          </p:cNvSpPr>
          <p:nvPr/>
        </p:nvSpPr>
        <p:spPr bwMode="auto">
          <a:xfrm rot="16566001">
            <a:off x="6536468" y="402676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1" name="Oval 806">
            <a:extLst>
              <a:ext uri="{FF2B5EF4-FFF2-40B4-BE49-F238E27FC236}">
                <a16:creationId xmlns:a16="http://schemas.microsoft.com/office/drawing/2014/main" id="{DBA20BAA-D127-49F8-BECB-EA10163F9354}"/>
              </a:ext>
            </a:extLst>
          </p:cNvPr>
          <p:cNvSpPr>
            <a:spLocks noChangeArrowheads="1"/>
          </p:cNvSpPr>
          <p:nvPr/>
        </p:nvSpPr>
        <p:spPr bwMode="auto">
          <a:xfrm rot="16566001">
            <a:off x="6455188" y="42294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2" name="Oval 806">
            <a:extLst>
              <a:ext uri="{FF2B5EF4-FFF2-40B4-BE49-F238E27FC236}">
                <a16:creationId xmlns:a16="http://schemas.microsoft.com/office/drawing/2014/main" id="{65EAF3C4-BC8A-4069-8193-8B222BA9B1EC}"/>
              </a:ext>
            </a:extLst>
          </p:cNvPr>
          <p:cNvSpPr>
            <a:spLocks noChangeArrowheads="1"/>
          </p:cNvSpPr>
          <p:nvPr/>
        </p:nvSpPr>
        <p:spPr bwMode="auto">
          <a:xfrm rot="16566001">
            <a:off x="6291358" y="41913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3" name="Oval 806">
            <a:extLst>
              <a:ext uri="{FF2B5EF4-FFF2-40B4-BE49-F238E27FC236}">
                <a16:creationId xmlns:a16="http://schemas.microsoft.com/office/drawing/2014/main" id="{ADB76E89-E700-462F-9641-93707627B04E}"/>
              </a:ext>
            </a:extLst>
          </p:cNvPr>
          <p:cNvSpPr>
            <a:spLocks noChangeArrowheads="1"/>
          </p:cNvSpPr>
          <p:nvPr/>
        </p:nvSpPr>
        <p:spPr bwMode="auto">
          <a:xfrm rot="16566001">
            <a:off x="6443758" y="43437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4" name="Oval 806">
            <a:extLst>
              <a:ext uri="{FF2B5EF4-FFF2-40B4-BE49-F238E27FC236}">
                <a16:creationId xmlns:a16="http://schemas.microsoft.com/office/drawing/2014/main" id="{AF81D05E-1030-487D-9245-52A60A15F76A}"/>
              </a:ext>
            </a:extLst>
          </p:cNvPr>
          <p:cNvSpPr>
            <a:spLocks noChangeArrowheads="1"/>
          </p:cNvSpPr>
          <p:nvPr/>
        </p:nvSpPr>
        <p:spPr bwMode="auto">
          <a:xfrm rot="16566001">
            <a:off x="6193568" y="42708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5" name="Oval 806">
            <a:extLst>
              <a:ext uri="{FF2B5EF4-FFF2-40B4-BE49-F238E27FC236}">
                <a16:creationId xmlns:a16="http://schemas.microsoft.com/office/drawing/2014/main" id="{F3519B38-53C7-48D2-A7F7-6444992ED00F}"/>
              </a:ext>
            </a:extLst>
          </p:cNvPr>
          <p:cNvSpPr>
            <a:spLocks noChangeArrowheads="1"/>
          </p:cNvSpPr>
          <p:nvPr/>
        </p:nvSpPr>
        <p:spPr bwMode="auto">
          <a:xfrm rot="16566001">
            <a:off x="6498368" y="41245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6" name="Oval 806">
            <a:extLst>
              <a:ext uri="{FF2B5EF4-FFF2-40B4-BE49-F238E27FC236}">
                <a16:creationId xmlns:a16="http://schemas.microsoft.com/office/drawing/2014/main" id="{4E7D21B8-0541-4B82-AC29-C8D8E7306191}"/>
              </a:ext>
            </a:extLst>
          </p:cNvPr>
          <p:cNvSpPr>
            <a:spLocks noChangeArrowheads="1"/>
          </p:cNvSpPr>
          <p:nvPr/>
        </p:nvSpPr>
        <p:spPr bwMode="auto">
          <a:xfrm rot="16566001">
            <a:off x="6384068" y="41090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7" name="Oval 806">
            <a:extLst>
              <a:ext uri="{FF2B5EF4-FFF2-40B4-BE49-F238E27FC236}">
                <a16:creationId xmlns:a16="http://schemas.microsoft.com/office/drawing/2014/main" id="{5F93B530-B8AD-4C6E-9DA3-811AC977CDD6}"/>
              </a:ext>
            </a:extLst>
          </p:cNvPr>
          <p:cNvSpPr>
            <a:spLocks noChangeArrowheads="1"/>
          </p:cNvSpPr>
          <p:nvPr/>
        </p:nvSpPr>
        <p:spPr bwMode="auto">
          <a:xfrm rot="16566001">
            <a:off x="6536468" y="42614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2" name="Rectángulo 1">
            <a:extLst>
              <a:ext uri="{FF2B5EF4-FFF2-40B4-BE49-F238E27FC236}">
                <a16:creationId xmlns:a16="http://schemas.microsoft.com/office/drawing/2014/main" id="{F5261719-E370-4348-90C0-D9F7F9A79410}"/>
              </a:ext>
            </a:extLst>
          </p:cNvPr>
          <p:cNvSpPr/>
          <p:nvPr/>
        </p:nvSpPr>
        <p:spPr>
          <a:xfrm>
            <a:off x="5162948" y="4142336"/>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4" name="Rectángulo 1513">
            <a:extLst>
              <a:ext uri="{FF2B5EF4-FFF2-40B4-BE49-F238E27FC236}">
                <a16:creationId xmlns:a16="http://schemas.microsoft.com/office/drawing/2014/main" id="{3DDF4B7C-3013-45F3-A9CA-B5F685D3E578}"/>
              </a:ext>
            </a:extLst>
          </p:cNvPr>
          <p:cNvSpPr/>
          <p:nvPr/>
        </p:nvSpPr>
        <p:spPr>
          <a:xfrm>
            <a:off x="5265687" y="4032803"/>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5" name="Rectángulo 1514">
            <a:extLst>
              <a:ext uri="{FF2B5EF4-FFF2-40B4-BE49-F238E27FC236}">
                <a16:creationId xmlns:a16="http://schemas.microsoft.com/office/drawing/2014/main" id="{77BED8B2-7168-4C38-A668-37DB01AF441D}"/>
              </a:ext>
            </a:extLst>
          </p:cNvPr>
          <p:cNvSpPr/>
          <p:nvPr/>
        </p:nvSpPr>
        <p:spPr>
          <a:xfrm>
            <a:off x="5278364" y="4122969"/>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6" name="Rectángulo 1515">
            <a:extLst>
              <a:ext uri="{FF2B5EF4-FFF2-40B4-BE49-F238E27FC236}">
                <a16:creationId xmlns:a16="http://schemas.microsoft.com/office/drawing/2014/main" id="{217333D7-2B67-499F-BE4E-F0158C71C5CA}"/>
              </a:ext>
            </a:extLst>
          </p:cNvPr>
          <p:cNvSpPr/>
          <p:nvPr/>
        </p:nvSpPr>
        <p:spPr>
          <a:xfrm>
            <a:off x="5436929" y="4160732"/>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7" name="Rectángulo 1516">
            <a:extLst>
              <a:ext uri="{FF2B5EF4-FFF2-40B4-BE49-F238E27FC236}">
                <a16:creationId xmlns:a16="http://schemas.microsoft.com/office/drawing/2014/main" id="{F026E16C-EB66-4397-A0E5-ED160254DD9B}"/>
              </a:ext>
            </a:extLst>
          </p:cNvPr>
          <p:cNvSpPr/>
          <p:nvPr/>
        </p:nvSpPr>
        <p:spPr>
          <a:xfrm>
            <a:off x="5280079" y="4256980"/>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8" name="Rectángulo 1517">
            <a:extLst>
              <a:ext uri="{FF2B5EF4-FFF2-40B4-BE49-F238E27FC236}">
                <a16:creationId xmlns:a16="http://schemas.microsoft.com/office/drawing/2014/main" id="{C6DF5A29-DECE-43F6-8120-9526E54D44C0}"/>
              </a:ext>
            </a:extLst>
          </p:cNvPr>
          <p:cNvSpPr/>
          <p:nvPr/>
        </p:nvSpPr>
        <p:spPr>
          <a:xfrm>
            <a:off x="5376530" y="4156534"/>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9" name="Rectángulo 1518">
            <a:extLst>
              <a:ext uri="{FF2B5EF4-FFF2-40B4-BE49-F238E27FC236}">
                <a16:creationId xmlns:a16="http://schemas.microsoft.com/office/drawing/2014/main" id="{090931E0-8E42-4D82-A474-43705843361E}"/>
              </a:ext>
            </a:extLst>
          </p:cNvPr>
          <p:cNvSpPr/>
          <p:nvPr/>
        </p:nvSpPr>
        <p:spPr>
          <a:xfrm>
            <a:off x="5479269" y="4047001"/>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0" name="Rectángulo 1519">
            <a:extLst>
              <a:ext uri="{FF2B5EF4-FFF2-40B4-BE49-F238E27FC236}">
                <a16:creationId xmlns:a16="http://schemas.microsoft.com/office/drawing/2014/main" id="{B667AB75-B7D8-4988-82AC-D029BA977835}"/>
              </a:ext>
            </a:extLst>
          </p:cNvPr>
          <p:cNvSpPr/>
          <p:nvPr/>
        </p:nvSpPr>
        <p:spPr>
          <a:xfrm>
            <a:off x="5491946" y="4137167"/>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1" name="Rectángulo 1520">
            <a:extLst>
              <a:ext uri="{FF2B5EF4-FFF2-40B4-BE49-F238E27FC236}">
                <a16:creationId xmlns:a16="http://schemas.microsoft.com/office/drawing/2014/main" id="{6018C8E2-614F-4AB4-9988-EBEB7746834C}"/>
              </a:ext>
            </a:extLst>
          </p:cNvPr>
          <p:cNvSpPr/>
          <p:nvPr/>
        </p:nvSpPr>
        <p:spPr>
          <a:xfrm>
            <a:off x="5566951" y="435747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2" name="Rectángulo 1521">
            <a:extLst>
              <a:ext uri="{FF2B5EF4-FFF2-40B4-BE49-F238E27FC236}">
                <a16:creationId xmlns:a16="http://schemas.microsoft.com/office/drawing/2014/main" id="{F5166DA2-9C20-4F3D-9B9D-FB484C9C702F}"/>
              </a:ext>
            </a:extLst>
          </p:cNvPr>
          <p:cNvSpPr/>
          <p:nvPr/>
        </p:nvSpPr>
        <p:spPr>
          <a:xfrm>
            <a:off x="5493661" y="427117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3" name="Rectángulo 1522">
            <a:extLst>
              <a:ext uri="{FF2B5EF4-FFF2-40B4-BE49-F238E27FC236}">
                <a16:creationId xmlns:a16="http://schemas.microsoft.com/office/drawing/2014/main" id="{A9BE6EAD-B78A-41D8-8717-10F8BB5D0B9D}"/>
              </a:ext>
            </a:extLst>
          </p:cNvPr>
          <p:cNvSpPr/>
          <p:nvPr/>
        </p:nvSpPr>
        <p:spPr>
          <a:xfrm>
            <a:off x="5622600" y="430788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4" name="Rectángulo 1523">
            <a:extLst>
              <a:ext uri="{FF2B5EF4-FFF2-40B4-BE49-F238E27FC236}">
                <a16:creationId xmlns:a16="http://schemas.microsoft.com/office/drawing/2014/main" id="{012CB56D-56DE-49BF-A89E-1403A988BB4D}"/>
              </a:ext>
            </a:extLst>
          </p:cNvPr>
          <p:cNvSpPr/>
          <p:nvPr/>
        </p:nvSpPr>
        <p:spPr>
          <a:xfrm>
            <a:off x="5675054" y="439126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5" name="Rectángulo 1524">
            <a:extLst>
              <a:ext uri="{FF2B5EF4-FFF2-40B4-BE49-F238E27FC236}">
                <a16:creationId xmlns:a16="http://schemas.microsoft.com/office/drawing/2014/main" id="{CFD0A778-5A3F-48A1-B268-B72E956BA0EA}"/>
              </a:ext>
            </a:extLst>
          </p:cNvPr>
          <p:cNvSpPr/>
          <p:nvPr/>
        </p:nvSpPr>
        <p:spPr>
          <a:xfrm>
            <a:off x="5738016" y="428852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6" name="Rectángulo 1525">
            <a:extLst>
              <a:ext uri="{FF2B5EF4-FFF2-40B4-BE49-F238E27FC236}">
                <a16:creationId xmlns:a16="http://schemas.microsoft.com/office/drawing/2014/main" id="{900C0767-AAD1-4EC2-94B5-E41C4C59C3B7}"/>
              </a:ext>
            </a:extLst>
          </p:cNvPr>
          <p:cNvSpPr/>
          <p:nvPr/>
        </p:nvSpPr>
        <p:spPr>
          <a:xfrm>
            <a:off x="5896581" y="43262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7" name="Rectángulo 1526">
            <a:extLst>
              <a:ext uri="{FF2B5EF4-FFF2-40B4-BE49-F238E27FC236}">
                <a16:creationId xmlns:a16="http://schemas.microsoft.com/office/drawing/2014/main" id="{DD99BA53-FD1A-4940-B423-01421D76EC52}"/>
              </a:ext>
            </a:extLst>
          </p:cNvPr>
          <p:cNvSpPr/>
          <p:nvPr/>
        </p:nvSpPr>
        <p:spPr>
          <a:xfrm>
            <a:off x="5739731" y="442253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8" name="Rectángulo 1527">
            <a:extLst>
              <a:ext uri="{FF2B5EF4-FFF2-40B4-BE49-F238E27FC236}">
                <a16:creationId xmlns:a16="http://schemas.microsoft.com/office/drawing/2014/main" id="{C335236B-574D-4E32-8A74-D7B7CD493206}"/>
              </a:ext>
            </a:extLst>
          </p:cNvPr>
          <p:cNvSpPr/>
          <p:nvPr/>
        </p:nvSpPr>
        <p:spPr>
          <a:xfrm>
            <a:off x="5274354" y="4290784"/>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9" name="Rectángulo 1528">
            <a:extLst>
              <a:ext uri="{FF2B5EF4-FFF2-40B4-BE49-F238E27FC236}">
                <a16:creationId xmlns:a16="http://schemas.microsoft.com/office/drawing/2014/main" id="{F639E5A5-922F-49D3-9995-5749589FB3F2}"/>
              </a:ext>
            </a:extLst>
          </p:cNvPr>
          <p:cNvSpPr/>
          <p:nvPr/>
        </p:nvSpPr>
        <p:spPr>
          <a:xfrm>
            <a:off x="5326808" y="4374162"/>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0" name="Rectángulo 1529">
            <a:extLst>
              <a:ext uri="{FF2B5EF4-FFF2-40B4-BE49-F238E27FC236}">
                <a16:creationId xmlns:a16="http://schemas.microsoft.com/office/drawing/2014/main" id="{7D45E148-F21A-4FF0-9510-1885BCB43EFA}"/>
              </a:ext>
            </a:extLst>
          </p:cNvPr>
          <p:cNvSpPr/>
          <p:nvPr/>
        </p:nvSpPr>
        <p:spPr>
          <a:xfrm>
            <a:off x="5389770" y="4271417"/>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1" name="Rectángulo 1530">
            <a:extLst>
              <a:ext uri="{FF2B5EF4-FFF2-40B4-BE49-F238E27FC236}">
                <a16:creationId xmlns:a16="http://schemas.microsoft.com/office/drawing/2014/main" id="{6A51FEFD-406B-46A9-A72B-8F1A052896A4}"/>
              </a:ext>
            </a:extLst>
          </p:cNvPr>
          <p:cNvSpPr/>
          <p:nvPr/>
        </p:nvSpPr>
        <p:spPr>
          <a:xfrm>
            <a:off x="5548335" y="4309180"/>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2" name="Rectángulo 1531">
            <a:extLst>
              <a:ext uri="{FF2B5EF4-FFF2-40B4-BE49-F238E27FC236}">
                <a16:creationId xmlns:a16="http://schemas.microsoft.com/office/drawing/2014/main" id="{7AC11868-28A9-445E-BB19-42AFC2848751}"/>
              </a:ext>
            </a:extLst>
          </p:cNvPr>
          <p:cNvSpPr/>
          <p:nvPr/>
        </p:nvSpPr>
        <p:spPr>
          <a:xfrm>
            <a:off x="5391485" y="440542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3" name="Rectángulo 1532">
            <a:extLst>
              <a:ext uri="{FF2B5EF4-FFF2-40B4-BE49-F238E27FC236}">
                <a16:creationId xmlns:a16="http://schemas.microsoft.com/office/drawing/2014/main" id="{B1A45BCE-E30C-467E-B29D-419C324260AF}"/>
              </a:ext>
            </a:extLst>
          </p:cNvPr>
          <p:cNvSpPr/>
          <p:nvPr/>
        </p:nvSpPr>
        <p:spPr>
          <a:xfrm>
            <a:off x="5578430" y="430861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4" name="Rectángulo 1533">
            <a:extLst>
              <a:ext uri="{FF2B5EF4-FFF2-40B4-BE49-F238E27FC236}">
                <a16:creationId xmlns:a16="http://schemas.microsoft.com/office/drawing/2014/main" id="{F9585AB1-7FB3-4AD6-B20E-67C0E2E2C8CD}"/>
              </a:ext>
            </a:extLst>
          </p:cNvPr>
          <p:cNvSpPr/>
          <p:nvPr/>
        </p:nvSpPr>
        <p:spPr>
          <a:xfrm>
            <a:off x="5597609" y="438163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5" name="Rectángulo 1534">
            <a:extLst>
              <a:ext uri="{FF2B5EF4-FFF2-40B4-BE49-F238E27FC236}">
                <a16:creationId xmlns:a16="http://schemas.microsoft.com/office/drawing/2014/main" id="{1AE0BC08-0B94-40E9-93EA-D76FF2F19364}"/>
              </a:ext>
            </a:extLst>
          </p:cNvPr>
          <p:cNvSpPr/>
          <p:nvPr/>
        </p:nvSpPr>
        <p:spPr>
          <a:xfrm>
            <a:off x="5610286" y="44717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6" name="Rectángulo 1535">
            <a:extLst>
              <a:ext uri="{FF2B5EF4-FFF2-40B4-BE49-F238E27FC236}">
                <a16:creationId xmlns:a16="http://schemas.microsoft.com/office/drawing/2014/main" id="{571C3A78-4164-4AB4-9292-B8F519E69B19}"/>
              </a:ext>
            </a:extLst>
          </p:cNvPr>
          <p:cNvSpPr/>
          <p:nvPr/>
        </p:nvSpPr>
        <p:spPr>
          <a:xfrm>
            <a:off x="5768851" y="450955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7" name="Rectángulo 1536">
            <a:extLst>
              <a:ext uri="{FF2B5EF4-FFF2-40B4-BE49-F238E27FC236}">
                <a16:creationId xmlns:a16="http://schemas.microsoft.com/office/drawing/2014/main" id="{61194A95-FD15-4DA2-8AFA-9ECB9984BE60}"/>
              </a:ext>
            </a:extLst>
          </p:cNvPr>
          <p:cNvSpPr/>
          <p:nvPr/>
        </p:nvSpPr>
        <p:spPr>
          <a:xfrm>
            <a:off x="5612001" y="460580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8" name="Rectángulo 1537">
            <a:extLst>
              <a:ext uri="{FF2B5EF4-FFF2-40B4-BE49-F238E27FC236}">
                <a16:creationId xmlns:a16="http://schemas.microsoft.com/office/drawing/2014/main" id="{B1D036F6-B753-45A3-9460-7CD6B591708D}"/>
              </a:ext>
            </a:extLst>
          </p:cNvPr>
          <p:cNvSpPr/>
          <p:nvPr/>
        </p:nvSpPr>
        <p:spPr>
          <a:xfrm>
            <a:off x="5719150" y="437832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9" name="Rectángulo 1538">
            <a:extLst>
              <a:ext uri="{FF2B5EF4-FFF2-40B4-BE49-F238E27FC236}">
                <a16:creationId xmlns:a16="http://schemas.microsoft.com/office/drawing/2014/main" id="{E59D7818-8CE9-48CD-BAEA-05A85C95E0E1}"/>
              </a:ext>
            </a:extLst>
          </p:cNvPr>
          <p:cNvSpPr/>
          <p:nvPr/>
        </p:nvSpPr>
        <p:spPr>
          <a:xfrm>
            <a:off x="5821889" y="42687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0" name="Rectángulo 1539">
            <a:extLst>
              <a:ext uri="{FF2B5EF4-FFF2-40B4-BE49-F238E27FC236}">
                <a16:creationId xmlns:a16="http://schemas.microsoft.com/office/drawing/2014/main" id="{C3FC26BC-C3A5-47A9-835D-9E75E92E286C}"/>
              </a:ext>
            </a:extLst>
          </p:cNvPr>
          <p:cNvSpPr/>
          <p:nvPr/>
        </p:nvSpPr>
        <p:spPr>
          <a:xfrm>
            <a:off x="5834566" y="43589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1" name="Rectángulo 1540">
            <a:extLst>
              <a:ext uri="{FF2B5EF4-FFF2-40B4-BE49-F238E27FC236}">
                <a16:creationId xmlns:a16="http://schemas.microsoft.com/office/drawing/2014/main" id="{366B3108-3DC5-4436-AF24-87C5386925FF}"/>
              </a:ext>
            </a:extLst>
          </p:cNvPr>
          <p:cNvSpPr/>
          <p:nvPr/>
        </p:nvSpPr>
        <p:spPr>
          <a:xfrm>
            <a:off x="5993131" y="439672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2" name="Rectángulo 1541">
            <a:extLst>
              <a:ext uri="{FF2B5EF4-FFF2-40B4-BE49-F238E27FC236}">
                <a16:creationId xmlns:a16="http://schemas.microsoft.com/office/drawing/2014/main" id="{1C24E762-CD0B-4403-8FDD-DB79CEBC6C33}"/>
              </a:ext>
            </a:extLst>
          </p:cNvPr>
          <p:cNvSpPr/>
          <p:nvPr/>
        </p:nvSpPr>
        <p:spPr>
          <a:xfrm>
            <a:off x="5886566" y="43000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3" name="Rectángulo 1542">
            <a:extLst>
              <a:ext uri="{FF2B5EF4-FFF2-40B4-BE49-F238E27FC236}">
                <a16:creationId xmlns:a16="http://schemas.microsoft.com/office/drawing/2014/main" id="{6592AAEC-D780-4615-8FC2-04A278DAE46E}"/>
              </a:ext>
            </a:extLst>
          </p:cNvPr>
          <p:cNvSpPr/>
          <p:nvPr/>
        </p:nvSpPr>
        <p:spPr>
          <a:xfrm>
            <a:off x="5932732" y="439252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4" name="Rectángulo 1543">
            <a:extLst>
              <a:ext uri="{FF2B5EF4-FFF2-40B4-BE49-F238E27FC236}">
                <a16:creationId xmlns:a16="http://schemas.microsoft.com/office/drawing/2014/main" id="{368B6911-06AE-4D01-AEE8-027AF6B6566D}"/>
              </a:ext>
            </a:extLst>
          </p:cNvPr>
          <p:cNvSpPr/>
          <p:nvPr/>
        </p:nvSpPr>
        <p:spPr>
          <a:xfrm>
            <a:off x="6035471" y="428299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5" name="Rectángulo 1544">
            <a:extLst>
              <a:ext uri="{FF2B5EF4-FFF2-40B4-BE49-F238E27FC236}">
                <a16:creationId xmlns:a16="http://schemas.microsoft.com/office/drawing/2014/main" id="{4764B832-6637-44CA-B36B-7F21842B7AAE}"/>
              </a:ext>
            </a:extLst>
          </p:cNvPr>
          <p:cNvSpPr/>
          <p:nvPr/>
        </p:nvSpPr>
        <p:spPr>
          <a:xfrm>
            <a:off x="6048148" y="43731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6" name="Rectángulo 1545">
            <a:extLst>
              <a:ext uri="{FF2B5EF4-FFF2-40B4-BE49-F238E27FC236}">
                <a16:creationId xmlns:a16="http://schemas.microsoft.com/office/drawing/2014/main" id="{CB09F212-161F-441E-8B25-FF430675629F}"/>
              </a:ext>
            </a:extLst>
          </p:cNvPr>
          <p:cNvSpPr/>
          <p:nvPr/>
        </p:nvSpPr>
        <p:spPr>
          <a:xfrm>
            <a:off x="6256998" y="42180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7" name="Rectángulo 1546">
            <a:extLst>
              <a:ext uri="{FF2B5EF4-FFF2-40B4-BE49-F238E27FC236}">
                <a16:creationId xmlns:a16="http://schemas.microsoft.com/office/drawing/2014/main" id="{34FA0A3F-0471-453D-AF02-2A16DB37AF15}"/>
              </a:ext>
            </a:extLst>
          </p:cNvPr>
          <p:cNvSpPr/>
          <p:nvPr/>
        </p:nvSpPr>
        <p:spPr>
          <a:xfrm>
            <a:off x="6100148" y="43142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8" name="Rectángulo 1547">
            <a:extLst>
              <a:ext uri="{FF2B5EF4-FFF2-40B4-BE49-F238E27FC236}">
                <a16:creationId xmlns:a16="http://schemas.microsoft.com/office/drawing/2014/main" id="{B503024A-60CC-492C-8383-30075D4F4A74}"/>
              </a:ext>
            </a:extLst>
          </p:cNvPr>
          <p:cNvSpPr/>
          <p:nvPr/>
        </p:nvSpPr>
        <p:spPr>
          <a:xfrm>
            <a:off x="6262362" y="436133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9" name="Rectángulo 1548">
            <a:extLst>
              <a:ext uri="{FF2B5EF4-FFF2-40B4-BE49-F238E27FC236}">
                <a16:creationId xmlns:a16="http://schemas.microsoft.com/office/drawing/2014/main" id="{4937C6F2-9446-4A68-A988-95EB7CA77FCC}"/>
              </a:ext>
            </a:extLst>
          </p:cNvPr>
          <p:cNvSpPr/>
          <p:nvPr/>
        </p:nvSpPr>
        <p:spPr>
          <a:xfrm>
            <a:off x="6365101" y="425180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0" name="Rectángulo 1549">
            <a:extLst>
              <a:ext uri="{FF2B5EF4-FFF2-40B4-BE49-F238E27FC236}">
                <a16:creationId xmlns:a16="http://schemas.microsoft.com/office/drawing/2014/main" id="{53B71E1E-7BC5-4ABC-BFFB-B95C4F26516E}"/>
              </a:ext>
            </a:extLst>
          </p:cNvPr>
          <p:cNvSpPr/>
          <p:nvPr/>
        </p:nvSpPr>
        <p:spPr>
          <a:xfrm>
            <a:off x="6377778" y="43419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1" name="Rectángulo 1550">
            <a:extLst>
              <a:ext uri="{FF2B5EF4-FFF2-40B4-BE49-F238E27FC236}">
                <a16:creationId xmlns:a16="http://schemas.microsoft.com/office/drawing/2014/main" id="{AA7E5597-AA99-4A8E-B805-2A183AAF3D4B}"/>
              </a:ext>
            </a:extLst>
          </p:cNvPr>
          <p:cNvSpPr/>
          <p:nvPr/>
        </p:nvSpPr>
        <p:spPr>
          <a:xfrm>
            <a:off x="6536343" y="43797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2" name="Rectángulo 1551">
            <a:extLst>
              <a:ext uri="{FF2B5EF4-FFF2-40B4-BE49-F238E27FC236}">
                <a16:creationId xmlns:a16="http://schemas.microsoft.com/office/drawing/2014/main" id="{C3CDCD7B-8579-4F35-B654-FB5C4C59E9F1}"/>
              </a:ext>
            </a:extLst>
          </p:cNvPr>
          <p:cNvSpPr/>
          <p:nvPr/>
        </p:nvSpPr>
        <p:spPr>
          <a:xfrm>
            <a:off x="6379493" y="447597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3" name="Rectángulo 1552">
            <a:extLst>
              <a:ext uri="{FF2B5EF4-FFF2-40B4-BE49-F238E27FC236}">
                <a16:creationId xmlns:a16="http://schemas.microsoft.com/office/drawing/2014/main" id="{DB37B83D-7DC5-4976-AAF2-932C127C89EE}"/>
              </a:ext>
            </a:extLst>
          </p:cNvPr>
          <p:cNvSpPr/>
          <p:nvPr/>
        </p:nvSpPr>
        <p:spPr>
          <a:xfrm>
            <a:off x="5830556" y="452677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4" name="Rectángulo 1553">
            <a:extLst>
              <a:ext uri="{FF2B5EF4-FFF2-40B4-BE49-F238E27FC236}">
                <a16:creationId xmlns:a16="http://schemas.microsoft.com/office/drawing/2014/main" id="{74596A0B-9F93-4E50-B3B4-5B4831901712}"/>
              </a:ext>
            </a:extLst>
          </p:cNvPr>
          <p:cNvSpPr/>
          <p:nvPr/>
        </p:nvSpPr>
        <p:spPr>
          <a:xfrm>
            <a:off x="5933295" y="44172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5" name="Rectángulo 1554">
            <a:extLst>
              <a:ext uri="{FF2B5EF4-FFF2-40B4-BE49-F238E27FC236}">
                <a16:creationId xmlns:a16="http://schemas.microsoft.com/office/drawing/2014/main" id="{C4173A7D-253F-48DD-BD99-10EC366E71EF}"/>
              </a:ext>
            </a:extLst>
          </p:cNvPr>
          <p:cNvSpPr/>
          <p:nvPr/>
        </p:nvSpPr>
        <p:spPr>
          <a:xfrm>
            <a:off x="5945972" y="450740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6" name="Rectángulo 1555">
            <a:extLst>
              <a:ext uri="{FF2B5EF4-FFF2-40B4-BE49-F238E27FC236}">
                <a16:creationId xmlns:a16="http://schemas.microsoft.com/office/drawing/2014/main" id="{422577C5-991F-4957-B261-68322C27F05C}"/>
              </a:ext>
            </a:extLst>
          </p:cNvPr>
          <p:cNvSpPr/>
          <p:nvPr/>
        </p:nvSpPr>
        <p:spPr>
          <a:xfrm>
            <a:off x="6104537" y="454516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7" name="Rectángulo 1556">
            <a:extLst>
              <a:ext uri="{FF2B5EF4-FFF2-40B4-BE49-F238E27FC236}">
                <a16:creationId xmlns:a16="http://schemas.microsoft.com/office/drawing/2014/main" id="{1AC19EA0-CADD-4A69-BFA9-180EF4CD1DCB}"/>
              </a:ext>
            </a:extLst>
          </p:cNvPr>
          <p:cNvSpPr/>
          <p:nvPr/>
        </p:nvSpPr>
        <p:spPr>
          <a:xfrm>
            <a:off x="5947687" y="464141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8" name="Rectángulo 1557">
            <a:extLst>
              <a:ext uri="{FF2B5EF4-FFF2-40B4-BE49-F238E27FC236}">
                <a16:creationId xmlns:a16="http://schemas.microsoft.com/office/drawing/2014/main" id="{48DED310-7641-43F6-AF64-3AAF00AA05EC}"/>
              </a:ext>
            </a:extLst>
          </p:cNvPr>
          <p:cNvSpPr/>
          <p:nvPr/>
        </p:nvSpPr>
        <p:spPr>
          <a:xfrm>
            <a:off x="6134632" y="454460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9" name="Rectángulo 1558">
            <a:extLst>
              <a:ext uri="{FF2B5EF4-FFF2-40B4-BE49-F238E27FC236}">
                <a16:creationId xmlns:a16="http://schemas.microsoft.com/office/drawing/2014/main" id="{5099886B-7670-4106-9174-9DB2826E41D3}"/>
              </a:ext>
            </a:extLst>
          </p:cNvPr>
          <p:cNvSpPr/>
          <p:nvPr/>
        </p:nvSpPr>
        <p:spPr>
          <a:xfrm>
            <a:off x="6237371" y="443507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0" name="Rectángulo 1559">
            <a:extLst>
              <a:ext uri="{FF2B5EF4-FFF2-40B4-BE49-F238E27FC236}">
                <a16:creationId xmlns:a16="http://schemas.microsoft.com/office/drawing/2014/main" id="{C84D3162-6BC6-4D53-8CF9-71579C58CD3E}"/>
              </a:ext>
            </a:extLst>
          </p:cNvPr>
          <p:cNvSpPr/>
          <p:nvPr/>
        </p:nvSpPr>
        <p:spPr>
          <a:xfrm>
            <a:off x="6250048" y="45252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1" name="Rectángulo 1560">
            <a:extLst>
              <a:ext uri="{FF2B5EF4-FFF2-40B4-BE49-F238E27FC236}">
                <a16:creationId xmlns:a16="http://schemas.microsoft.com/office/drawing/2014/main" id="{A8675D1C-A220-4C20-BB0C-2D8F4E14C404}"/>
              </a:ext>
            </a:extLst>
          </p:cNvPr>
          <p:cNvSpPr/>
          <p:nvPr/>
        </p:nvSpPr>
        <p:spPr>
          <a:xfrm>
            <a:off x="6408613" y="456300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2" name="Rectángulo 1561">
            <a:extLst>
              <a:ext uri="{FF2B5EF4-FFF2-40B4-BE49-F238E27FC236}">
                <a16:creationId xmlns:a16="http://schemas.microsoft.com/office/drawing/2014/main" id="{E4F69D6C-848D-48DA-A5B7-F575C94665E6}"/>
              </a:ext>
            </a:extLst>
          </p:cNvPr>
          <p:cNvSpPr/>
          <p:nvPr/>
        </p:nvSpPr>
        <p:spPr>
          <a:xfrm>
            <a:off x="6251763" y="465925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3" name="Rectángulo 1562">
            <a:extLst>
              <a:ext uri="{FF2B5EF4-FFF2-40B4-BE49-F238E27FC236}">
                <a16:creationId xmlns:a16="http://schemas.microsoft.com/office/drawing/2014/main" id="{ED3A769C-6B06-40B1-A727-4517B941C2A6}"/>
              </a:ext>
            </a:extLst>
          </p:cNvPr>
          <p:cNvSpPr/>
          <p:nvPr/>
        </p:nvSpPr>
        <p:spPr>
          <a:xfrm>
            <a:off x="5623905" y="461459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4" name="Rectángulo 1563">
            <a:extLst>
              <a:ext uri="{FF2B5EF4-FFF2-40B4-BE49-F238E27FC236}">
                <a16:creationId xmlns:a16="http://schemas.microsoft.com/office/drawing/2014/main" id="{76ED5436-86CE-4422-80A0-8FD2133ED21D}"/>
              </a:ext>
            </a:extLst>
          </p:cNvPr>
          <p:cNvSpPr/>
          <p:nvPr/>
        </p:nvSpPr>
        <p:spPr>
          <a:xfrm>
            <a:off x="5726644" y="450506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5" name="Rectángulo 1564">
            <a:extLst>
              <a:ext uri="{FF2B5EF4-FFF2-40B4-BE49-F238E27FC236}">
                <a16:creationId xmlns:a16="http://schemas.microsoft.com/office/drawing/2014/main" id="{9BC27C0D-3E52-41A8-850F-2BE81FBB2AF9}"/>
              </a:ext>
            </a:extLst>
          </p:cNvPr>
          <p:cNvSpPr/>
          <p:nvPr/>
        </p:nvSpPr>
        <p:spPr>
          <a:xfrm>
            <a:off x="5739321" y="459522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6" name="Rectángulo 1565">
            <a:extLst>
              <a:ext uri="{FF2B5EF4-FFF2-40B4-BE49-F238E27FC236}">
                <a16:creationId xmlns:a16="http://schemas.microsoft.com/office/drawing/2014/main" id="{3CE4EDDC-7CD4-4B7C-A7B1-4633C0365A9E}"/>
              </a:ext>
            </a:extLst>
          </p:cNvPr>
          <p:cNvSpPr/>
          <p:nvPr/>
        </p:nvSpPr>
        <p:spPr>
          <a:xfrm>
            <a:off x="5897886" y="463298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7" name="Rectángulo 1566">
            <a:extLst>
              <a:ext uri="{FF2B5EF4-FFF2-40B4-BE49-F238E27FC236}">
                <a16:creationId xmlns:a16="http://schemas.microsoft.com/office/drawing/2014/main" id="{EA69BC95-AAFD-4254-9BE4-B7825E58307B}"/>
              </a:ext>
            </a:extLst>
          </p:cNvPr>
          <p:cNvSpPr/>
          <p:nvPr/>
        </p:nvSpPr>
        <p:spPr>
          <a:xfrm>
            <a:off x="5741036" y="472923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8" name="Rectángulo 1567">
            <a:extLst>
              <a:ext uri="{FF2B5EF4-FFF2-40B4-BE49-F238E27FC236}">
                <a16:creationId xmlns:a16="http://schemas.microsoft.com/office/drawing/2014/main" id="{E55C7790-708B-4FA9-BEA9-A0149FB72865}"/>
              </a:ext>
            </a:extLst>
          </p:cNvPr>
          <p:cNvSpPr/>
          <p:nvPr/>
        </p:nvSpPr>
        <p:spPr>
          <a:xfrm>
            <a:off x="5837487" y="462879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9" name="Rectángulo 1568">
            <a:extLst>
              <a:ext uri="{FF2B5EF4-FFF2-40B4-BE49-F238E27FC236}">
                <a16:creationId xmlns:a16="http://schemas.microsoft.com/office/drawing/2014/main" id="{DA175E66-D3FB-457F-B30B-E7925FFBD517}"/>
              </a:ext>
            </a:extLst>
          </p:cNvPr>
          <p:cNvSpPr/>
          <p:nvPr/>
        </p:nvSpPr>
        <p:spPr>
          <a:xfrm>
            <a:off x="5940226" y="45192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0" name="Rectángulo 1569">
            <a:extLst>
              <a:ext uri="{FF2B5EF4-FFF2-40B4-BE49-F238E27FC236}">
                <a16:creationId xmlns:a16="http://schemas.microsoft.com/office/drawing/2014/main" id="{F2B66142-8553-4982-A7B6-A0B1CF6C464C}"/>
              </a:ext>
            </a:extLst>
          </p:cNvPr>
          <p:cNvSpPr/>
          <p:nvPr/>
        </p:nvSpPr>
        <p:spPr>
          <a:xfrm>
            <a:off x="5952903" y="460942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1" name="Rectángulo 1570">
            <a:extLst>
              <a:ext uri="{FF2B5EF4-FFF2-40B4-BE49-F238E27FC236}">
                <a16:creationId xmlns:a16="http://schemas.microsoft.com/office/drawing/2014/main" id="{C49C2520-6893-48EB-A77C-866DCF25028D}"/>
              </a:ext>
            </a:extLst>
          </p:cNvPr>
          <p:cNvSpPr/>
          <p:nvPr/>
        </p:nvSpPr>
        <p:spPr>
          <a:xfrm>
            <a:off x="6111468" y="464718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2" name="Rectángulo 1571">
            <a:extLst>
              <a:ext uri="{FF2B5EF4-FFF2-40B4-BE49-F238E27FC236}">
                <a16:creationId xmlns:a16="http://schemas.microsoft.com/office/drawing/2014/main" id="{259F6C13-4857-44AA-A8EE-7677B5FF3C34}"/>
              </a:ext>
            </a:extLst>
          </p:cNvPr>
          <p:cNvSpPr/>
          <p:nvPr/>
        </p:nvSpPr>
        <p:spPr>
          <a:xfrm>
            <a:off x="5954618" y="474343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3" name="Rectángulo 1572">
            <a:extLst>
              <a:ext uri="{FF2B5EF4-FFF2-40B4-BE49-F238E27FC236}">
                <a16:creationId xmlns:a16="http://schemas.microsoft.com/office/drawing/2014/main" id="{778913FA-E637-4F3D-8303-2B2265E8922C}"/>
              </a:ext>
            </a:extLst>
          </p:cNvPr>
          <p:cNvSpPr/>
          <p:nvPr/>
        </p:nvSpPr>
        <p:spPr>
          <a:xfrm>
            <a:off x="6116832" y="479051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4" name="Rectángulo 1573">
            <a:extLst>
              <a:ext uri="{FF2B5EF4-FFF2-40B4-BE49-F238E27FC236}">
                <a16:creationId xmlns:a16="http://schemas.microsoft.com/office/drawing/2014/main" id="{0AFD1662-E4A8-497E-81C5-1EE0AA4AF087}"/>
              </a:ext>
            </a:extLst>
          </p:cNvPr>
          <p:cNvSpPr/>
          <p:nvPr/>
        </p:nvSpPr>
        <p:spPr>
          <a:xfrm>
            <a:off x="6219571" y="468097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5" name="Rectángulo 1574">
            <a:extLst>
              <a:ext uri="{FF2B5EF4-FFF2-40B4-BE49-F238E27FC236}">
                <a16:creationId xmlns:a16="http://schemas.microsoft.com/office/drawing/2014/main" id="{02030669-B9B7-4902-80BE-CF1219E40551}"/>
              </a:ext>
            </a:extLst>
          </p:cNvPr>
          <p:cNvSpPr/>
          <p:nvPr/>
        </p:nvSpPr>
        <p:spPr>
          <a:xfrm>
            <a:off x="6232248" y="477114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6" name="Rectángulo 1575">
            <a:extLst>
              <a:ext uri="{FF2B5EF4-FFF2-40B4-BE49-F238E27FC236}">
                <a16:creationId xmlns:a16="http://schemas.microsoft.com/office/drawing/2014/main" id="{8BB5A461-6212-4C72-90D8-61E7B8F9EB1A}"/>
              </a:ext>
            </a:extLst>
          </p:cNvPr>
          <p:cNvSpPr/>
          <p:nvPr/>
        </p:nvSpPr>
        <p:spPr>
          <a:xfrm>
            <a:off x="6390813" y="48089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7" name="Rectángulo 1576">
            <a:extLst>
              <a:ext uri="{FF2B5EF4-FFF2-40B4-BE49-F238E27FC236}">
                <a16:creationId xmlns:a16="http://schemas.microsoft.com/office/drawing/2014/main" id="{D789C715-EAE5-4384-A65C-0A23EB828728}"/>
              </a:ext>
            </a:extLst>
          </p:cNvPr>
          <p:cNvSpPr/>
          <p:nvPr/>
        </p:nvSpPr>
        <p:spPr>
          <a:xfrm>
            <a:off x="6233963" y="49051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8" name="Rectángulo 1577">
            <a:extLst>
              <a:ext uri="{FF2B5EF4-FFF2-40B4-BE49-F238E27FC236}">
                <a16:creationId xmlns:a16="http://schemas.microsoft.com/office/drawing/2014/main" id="{64A99AA7-9365-4C8D-9903-C09D47B88CD4}"/>
              </a:ext>
            </a:extLst>
          </p:cNvPr>
          <p:cNvSpPr/>
          <p:nvPr/>
        </p:nvSpPr>
        <p:spPr>
          <a:xfrm>
            <a:off x="5685026" y="495595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9" name="Rectángulo 1578">
            <a:extLst>
              <a:ext uri="{FF2B5EF4-FFF2-40B4-BE49-F238E27FC236}">
                <a16:creationId xmlns:a16="http://schemas.microsoft.com/office/drawing/2014/main" id="{0E002BC5-AADB-4AB6-B990-29CCF31D676A}"/>
              </a:ext>
            </a:extLst>
          </p:cNvPr>
          <p:cNvSpPr/>
          <p:nvPr/>
        </p:nvSpPr>
        <p:spPr>
          <a:xfrm>
            <a:off x="5787765" y="48464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0" name="Rectángulo 1579">
            <a:extLst>
              <a:ext uri="{FF2B5EF4-FFF2-40B4-BE49-F238E27FC236}">
                <a16:creationId xmlns:a16="http://schemas.microsoft.com/office/drawing/2014/main" id="{A52B9949-6E8D-40C9-926B-F13469783BF8}"/>
              </a:ext>
            </a:extLst>
          </p:cNvPr>
          <p:cNvSpPr/>
          <p:nvPr/>
        </p:nvSpPr>
        <p:spPr>
          <a:xfrm>
            <a:off x="5800442" y="49365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1" name="Rectángulo 1580">
            <a:extLst>
              <a:ext uri="{FF2B5EF4-FFF2-40B4-BE49-F238E27FC236}">
                <a16:creationId xmlns:a16="http://schemas.microsoft.com/office/drawing/2014/main" id="{074BC57E-B091-4C23-AF93-6434DEDE2DBA}"/>
              </a:ext>
            </a:extLst>
          </p:cNvPr>
          <p:cNvSpPr/>
          <p:nvPr/>
        </p:nvSpPr>
        <p:spPr>
          <a:xfrm>
            <a:off x="5959007" y="497434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2" name="Rectángulo 1581">
            <a:extLst>
              <a:ext uri="{FF2B5EF4-FFF2-40B4-BE49-F238E27FC236}">
                <a16:creationId xmlns:a16="http://schemas.microsoft.com/office/drawing/2014/main" id="{22F77106-3444-4846-AE2F-BBCA193DA9EA}"/>
              </a:ext>
            </a:extLst>
          </p:cNvPr>
          <p:cNvSpPr/>
          <p:nvPr/>
        </p:nvSpPr>
        <p:spPr>
          <a:xfrm>
            <a:off x="5802157" y="50705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3" name="Rectángulo 1582">
            <a:extLst>
              <a:ext uri="{FF2B5EF4-FFF2-40B4-BE49-F238E27FC236}">
                <a16:creationId xmlns:a16="http://schemas.microsoft.com/office/drawing/2014/main" id="{2FDA79A2-279B-45E6-BED1-6E254D54A0D8}"/>
              </a:ext>
            </a:extLst>
          </p:cNvPr>
          <p:cNvSpPr/>
          <p:nvPr/>
        </p:nvSpPr>
        <p:spPr>
          <a:xfrm>
            <a:off x="5989102" y="497378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4" name="Rectángulo 1583">
            <a:extLst>
              <a:ext uri="{FF2B5EF4-FFF2-40B4-BE49-F238E27FC236}">
                <a16:creationId xmlns:a16="http://schemas.microsoft.com/office/drawing/2014/main" id="{A829FA57-B7AC-44A7-ABB2-372EC6C79DD6}"/>
              </a:ext>
            </a:extLst>
          </p:cNvPr>
          <p:cNvSpPr/>
          <p:nvPr/>
        </p:nvSpPr>
        <p:spPr>
          <a:xfrm>
            <a:off x="6091841" y="486425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5" name="Rectángulo 1584">
            <a:extLst>
              <a:ext uri="{FF2B5EF4-FFF2-40B4-BE49-F238E27FC236}">
                <a16:creationId xmlns:a16="http://schemas.microsoft.com/office/drawing/2014/main" id="{68DFA8C1-2FA3-42E0-9BD0-4CD3BA4929F0}"/>
              </a:ext>
            </a:extLst>
          </p:cNvPr>
          <p:cNvSpPr/>
          <p:nvPr/>
        </p:nvSpPr>
        <p:spPr>
          <a:xfrm>
            <a:off x="6104518" y="49544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6" name="Rectángulo 1585">
            <a:extLst>
              <a:ext uri="{FF2B5EF4-FFF2-40B4-BE49-F238E27FC236}">
                <a16:creationId xmlns:a16="http://schemas.microsoft.com/office/drawing/2014/main" id="{45C6400B-0879-4455-A722-0FD2A063C50E}"/>
              </a:ext>
            </a:extLst>
          </p:cNvPr>
          <p:cNvSpPr/>
          <p:nvPr/>
        </p:nvSpPr>
        <p:spPr>
          <a:xfrm>
            <a:off x="6263083" y="499218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7" name="Rectángulo 1586">
            <a:extLst>
              <a:ext uri="{FF2B5EF4-FFF2-40B4-BE49-F238E27FC236}">
                <a16:creationId xmlns:a16="http://schemas.microsoft.com/office/drawing/2014/main" id="{550BDE9F-9365-43D5-A266-24759B62652F}"/>
              </a:ext>
            </a:extLst>
          </p:cNvPr>
          <p:cNvSpPr/>
          <p:nvPr/>
        </p:nvSpPr>
        <p:spPr>
          <a:xfrm>
            <a:off x="6106233" y="508843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5" name="Text Box 1449">
            <a:extLst>
              <a:ext uri="{FF2B5EF4-FFF2-40B4-BE49-F238E27FC236}">
                <a16:creationId xmlns:a16="http://schemas.microsoft.com/office/drawing/2014/main" id="{822C3D35-F216-4771-A527-22D46E7D8841}"/>
              </a:ext>
            </a:extLst>
          </p:cNvPr>
          <p:cNvSpPr txBox="1">
            <a:spLocks noChangeArrowheads="1"/>
          </p:cNvSpPr>
          <p:nvPr/>
        </p:nvSpPr>
        <p:spPr bwMode="auto">
          <a:xfrm>
            <a:off x="6690944" y="4511942"/>
            <a:ext cx="934358" cy="369332"/>
          </a:xfrm>
          <a:prstGeom prst="rect">
            <a:avLst/>
          </a:prstGeom>
          <a:noFill/>
          <a:ln w="9525">
            <a:noFill/>
            <a:miter lim="800000"/>
            <a:headEnd/>
            <a:tailEnd/>
          </a:ln>
        </p:spPr>
        <p:txBody>
          <a:bodyPr wrap="square">
            <a:prstTxWarp prst="textNoShape">
              <a:avLst/>
            </a:prstTxWarp>
            <a:spAutoFit/>
          </a:bodyPr>
          <a:lstStyle/>
          <a:p>
            <a:pPr algn="l"/>
            <a:r>
              <a:rPr lang="es-CL" dirty="0"/>
              <a:t>Maduro</a:t>
            </a:r>
            <a:endParaRPr lang="en-US" dirty="0"/>
          </a:p>
        </p:txBody>
      </p:sp>
      <p:sp>
        <p:nvSpPr>
          <p:cNvPr id="1616" name="Text Box 1449">
            <a:extLst>
              <a:ext uri="{FF2B5EF4-FFF2-40B4-BE49-F238E27FC236}">
                <a16:creationId xmlns:a16="http://schemas.microsoft.com/office/drawing/2014/main" id="{9030E479-CD8E-48C1-8C22-69FABF2CC9F6}"/>
              </a:ext>
            </a:extLst>
          </p:cNvPr>
          <p:cNvSpPr txBox="1">
            <a:spLocks noChangeArrowheads="1"/>
          </p:cNvSpPr>
          <p:nvPr/>
        </p:nvSpPr>
        <p:spPr bwMode="auto">
          <a:xfrm>
            <a:off x="3439603" y="5548748"/>
            <a:ext cx="734304" cy="369332"/>
          </a:xfrm>
          <a:prstGeom prst="rect">
            <a:avLst/>
          </a:prstGeom>
          <a:noFill/>
          <a:ln w="9525">
            <a:noFill/>
            <a:miter lim="800000"/>
            <a:headEnd/>
            <a:tailEnd/>
          </a:ln>
        </p:spPr>
        <p:txBody>
          <a:bodyPr wrap="square">
            <a:prstTxWarp prst="textNoShape">
              <a:avLst/>
            </a:prstTxWarp>
            <a:spAutoFit/>
          </a:bodyPr>
          <a:lstStyle/>
          <a:p>
            <a:pPr algn="l"/>
            <a:r>
              <a:rPr lang="es-CL" dirty="0"/>
              <a:t>Verde</a:t>
            </a:r>
            <a:endParaRPr lang="en-US" dirty="0"/>
          </a:p>
        </p:txBody>
      </p:sp>
      <p:sp>
        <p:nvSpPr>
          <p:cNvPr id="1617" name="Rectángulo 1616">
            <a:extLst>
              <a:ext uri="{FF2B5EF4-FFF2-40B4-BE49-F238E27FC236}">
                <a16:creationId xmlns:a16="http://schemas.microsoft.com/office/drawing/2014/main" id="{8C16A348-83A0-4F83-B598-E3B2E4578C89}"/>
              </a:ext>
            </a:extLst>
          </p:cNvPr>
          <p:cNvSpPr/>
          <p:nvPr/>
        </p:nvSpPr>
        <p:spPr>
          <a:xfrm>
            <a:off x="5860611" y="40182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8" name="Rectángulo 1617">
            <a:extLst>
              <a:ext uri="{FF2B5EF4-FFF2-40B4-BE49-F238E27FC236}">
                <a16:creationId xmlns:a16="http://schemas.microsoft.com/office/drawing/2014/main" id="{01E635AD-B640-4009-A0D2-E8D978AD311E}"/>
              </a:ext>
            </a:extLst>
          </p:cNvPr>
          <p:cNvSpPr/>
          <p:nvPr/>
        </p:nvSpPr>
        <p:spPr>
          <a:xfrm>
            <a:off x="5585655" y="40874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9" name="Rectángulo 1618">
            <a:extLst>
              <a:ext uri="{FF2B5EF4-FFF2-40B4-BE49-F238E27FC236}">
                <a16:creationId xmlns:a16="http://schemas.microsoft.com/office/drawing/2014/main" id="{E710BF49-FC15-4379-A9D7-8CA9FD2C5773}"/>
              </a:ext>
            </a:extLst>
          </p:cNvPr>
          <p:cNvSpPr/>
          <p:nvPr/>
        </p:nvSpPr>
        <p:spPr>
          <a:xfrm>
            <a:off x="5615750" y="40868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0" name="Rectángulo 1619">
            <a:extLst>
              <a:ext uri="{FF2B5EF4-FFF2-40B4-BE49-F238E27FC236}">
                <a16:creationId xmlns:a16="http://schemas.microsoft.com/office/drawing/2014/main" id="{531E1107-EC83-4068-92B5-925EBDB23D77}"/>
              </a:ext>
            </a:extLst>
          </p:cNvPr>
          <p:cNvSpPr/>
          <p:nvPr/>
        </p:nvSpPr>
        <p:spPr>
          <a:xfrm>
            <a:off x="5718489" y="397736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1" name="Rectángulo 1620">
            <a:extLst>
              <a:ext uri="{FF2B5EF4-FFF2-40B4-BE49-F238E27FC236}">
                <a16:creationId xmlns:a16="http://schemas.microsoft.com/office/drawing/2014/main" id="{83F774A0-68C8-43E0-BD44-508A8EAD6A31}"/>
              </a:ext>
            </a:extLst>
          </p:cNvPr>
          <p:cNvSpPr/>
          <p:nvPr/>
        </p:nvSpPr>
        <p:spPr>
          <a:xfrm>
            <a:off x="5731166" y="40675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2" name="Rectángulo 1621">
            <a:extLst>
              <a:ext uri="{FF2B5EF4-FFF2-40B4-BE49-F238E27FC236}">
                <a16:creationId xmlns:a16="http://schemas.microsoft.com/office/drawing/2014/main" id="{4938DEA6-7CB2-429E-AB22-BDFADA393537}"/>
              </a:ext>
            </a:extLst>
          </p:cNvPr>
          <p:cNvSpPr/>
          <p:nvPr/>
        </p:nvSpPr>
        <p:spPr>
          <a:xfrm>
            <a:off x="5889731" y="41052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3" name="Rectángulo 1622">
            <a:extLst>
              <a:ext uri="{FF2B5EF4-FFF2-40B4-BE49-F238E27FC236}">
                <a16:creationId xmlns:a16="http://schemas.microsoft.com/office/drawing/2014/main" id="{A59E9C0D-3B0A-45FE-9C99-1C222DCCC335}"/>
              </a:ext>
            </a:extLst>
          </p:cNvPr>
          <p:cNvSpPr/>
          <p:nvPr/>
        </p:nvSpPr>
        <p:spPr>
          <a:xfrm>
            <a:off x="5732881" y="42015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4" name="Rectángulo 1623">
            <a:extLst>
              <a:ext uri="{FF2B5EF4-FFF2-40B4-BE49-F238E27FC236}">
                <a16:creationId xmlns:a16="http://schemas.microsoft.com/office/drawing/2014/main" id="{6AF44690-4825-4864-BF3F-416A6F1C46AF}"/>
              </a:ext>
            </a:extLst>
          </p:cNvPr>
          <p:cNvSpPr/>
          <p:nvPr/>
        </p:nvSpPr>
        <p:spPr>
          <a:xfrm>
            <a:off x="5592586" y="418947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5" name="Rectángulo 1624">
            <a:extLst>
              <a:ext uri="{FF2B5EF4-FFF2-40B4-BE49-F238E27FC236}">
                <a16:creationId xmlns:a16="http://schemas.microsoft.com/office/drawing/2014/main" id="{37C83BCD-5DC2-4CE4-B086-031EF48AEA00}"/>
              </a:ext>
            </a:extLst>
          </p:cNvPr>
          <p:cNvSpPr/>
          <p:nvPr/>
        </p:nvSpPr>
        <p:spPr>
          <a:xfrm>
            <a:off x="5597950" y="433280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6" name="Rectángulo 1625">
            <a:extLst>
              <a:ext uri="{FF2B5EF4-FFF2-40B4-BE49-F238E27FC236}">
                <a16:creationId xmlns:a16="http://schemas.microsoft.com/office/drawing/2014/main" id="{D4615D00-0073-470D-AC21-6BE5369F8E4B}"/>
              </a:ext>
            </a:extLst>
          </p:cNvPr>
          <p:cNvSpPr/>
          <p:nvPr/>
        </p:nvSpPr>
        <p:spPr>
          <a:xfrm>
            <a:off x="5700689" y="422326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7" name="Rectángulo 1626">
            <a:extLst>
              <a:ext uri="{FF2B5EF4-FFF2-40B4-BE49-F238E27FC236}">
                <a16:creationId xmlns:a16="http://schemas.microsoft.com/office/drawing/2014/main" id="{EC3A4FD4-7B2C-41DF-8004-ECE130DE7FB0}"/>
              </a:ext>
            </a:extLst>
          </p:cNvPr>
          <p:cNvSpPr/>
          <p:nvPr/>
        </p:nvSpPr>
        <p:spPr>
          <a:xfrm>
            <a:off x="5713366" y="431343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8" name="Rectángulo 1627">
            <a:extLst>
              <a:ext uri="{FF2B5EF4-FFF2-40B4-BE49-F238E27FC236}">
                <a16:creationId xmlns:a16="http://schemas.microsoft.com/office/drawing/2014/main" id="{EC731E37-2554-492A-83A9-7AC9C0805003}"/>
              </a:ext>
            </a:extLst>
          </p:cNvPr>
          <p:cNvSpPr/>
          <p:nvPr/>
        </p:nvSpPr>
        <p:spPr>
          <a:xfrm>
            <a:off x="5871931" y="435119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9" name="Rectángulo 1628">
            <a:extLst>
              <a:ext uri="{FF2B5EF4-FFF2-40B4-BE49-F238E27FC236}">
                <a16:creationId xmlns:a16="http://schemas.microsoft.com/office/drawing/2014/main" id="{3E89EEF9-C3F5-42FB-99F8-D0E2FEEDD387}"/>
              </a:ext>
            </a:extLst>
          </p:cNvPr>
          <p:cNvSpPr/>
          <p:nvPr/>
        </p:nvSpPr>
        <p:spPr>
          <a:xfrm>
            <a:off x="5715081" y="444744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0" name="Rectángulo 1629">
            <a:extLst>
              <a:ext uri="{FF2B5EF4-FFF2-40B4-BE49-F238E27FC236}">
                <a16:creationId xmlns:a16="http://schemas.microsoft.com/office/drawing/2014/main" id="{4EFF0E71-8AB6-4781-8A73-C78530F354C1}"/>
              </a:ext>
            </a:extLst>
          </p:cNvPr>
          <p:cNvSpPr/>
          <p:nvPr/>
        </p:nvSpPr>
        <p:spPr>
          <a:xfrm>
            <a:off x="5572959" y="440654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1" name="Rectángulo 1630">
            <a:extLst>
              <a:ext uri="{FF2B5EF4-FFF2-40B4-BE49-F238E27FC236}">
                <a16:creationId xmlns:a16="http://schemas.microsoft.com/office/drawing/2014/main" id="{DA2FACF5-902E-4314-9F07-879E32C6CDD2}"/>
              </a:ext>
            </a:extLst>
          </p:cNvPr>
          <p:cNvSpPr/>
          <p:nvPr/>
        </p:nvSpPr>
        <p:spPr>
          <a:xfrm>
            <a:off x="5585636" y="44967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2" name="Rectángulo 1631">
            <a:extLst>
              <a:ext uri="{FF2B5EF4-FFF2-40B4-BE49-F238E27FC236}">
                <a16:creationId xmlns:a16="http://schemas.microsoft.com/office/drawing/2014/main" id="{310907E7-C466-4100-878F-D897F35DE848}"/>
              </a:ext>
            </a:extLst>
          </p:cNvPr>
          <p:cNvSpPr/>
          <p:nvPr/>
        </p:nvSpPr>
        <p:spPr>
          <a:xfrm>
            <a:off x="5744201" y="453447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3" name="Rectángulo 1632">
            <a:extLst>
              <a:ext uri="{FF2B5EF4-FFF2-40B4-BE49-F238E27FC236}">
                <a16:creationId xmlns:a16="http://schemas.microsoft.com/office/drawing/2014/main" id="{6C91F39C-9A99-4EF5-B235-89558A1A9E10}"/>
              </a:ext>
            </a:extLst>
          </p:cNvPr>
          <p:cNvSpPr/>
          <p:nvPr/>
        </p:nvSpPr>
        <p:spPr>
          <a:xfrm>
            <a:off x="5587351" y="46307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4" name="Rectángulo 1633">
            <a:extLst>
              <a:ext uri="{FF2B5EF4-FFF2-40B4-BE49-F238E27FC236}">
                <a16:creationId xmlns:a16="http://schemas.microsoft.com/office/drawing/2014/main" id="{410CF4DC-3979-4F49-9D34-C5AF98A747B1}"/>
              </a:ext>
            </a:extLst>
          </p:cNvPr>
          <p:cNvSpPr/>
          <p:nvPr/>
        </p:nvSpPr>
        <p:spPr>
          <a:xfrm>
            <a:off x="6725723" y="396837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5" name="Rectángulo 1634">
            <a:extLst>
              <a:ext uri="{FF2B5EF4-FFF2-40B4-BE49-F238E27FC236}">
                <a16:creationId xmlns:a16="http://schemas.microsoft.com/office/drawing/2014/main" id="{6F97F929-6CF5-4445-B830-AC7E23CA8F02}"/>
              </a:ext>
            </a:extLst>
          </p:cNvPr>
          <p:cNvSpPr/>
          <p:nvPr/>
        </p:nvSpPr>
        <p:spPr>
          <a:xfrm>
            <a:off x="6450767" y="403756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6" name="Rectángulo 1635">
            <a:extLst>
              <a:ext uri="{FF2B5EF4-FFF2-40B4-BE49-F238E27FC236}">
                <a16:creationId xmlns:a16="http://schemas.microsoft.com/office/drawing/2014/main" id="{02BC8F9E-43A1-4E58-8062-413F6631D33A}"/>
              </a:ext>
            </a:extLst>
          </p:cNvPr>
          <p:cNvSpPr/>
          <p:nvPr/>
        </p:nvSpPr>
        <p:spPr>
          <a:xfrm>
            <a:off x="6480862" y="403700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7" name="Rectángulo 1636">
            <a:extLst>
              <a:ext uri="{FF2B5EF4-FFF2-40B4-BE49-F238E27FC236}">
                <a16:creationId xmlns:a16="http://schemas.microsoft.com/office/drawing/2014/main" id="{BCD34B52-165C-46BB-BCDC-E2696A942900}"/>
              </a:ext>
            </a:extLst>
          </p:cNvPr>
          <p:cNvSpPr/>
          <p:nvPr/>
        </p:nvSpPr>
        <p:spPr>
          <a:xfrm>
            <a:off x="6583601" y="392747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8" name="Rectángulo 1637">
            <a:extLst>
              <a:ext uri="{FF2B5EF4-FFF2-40B4-BE49-F238E27FC236}">
                <a16:creationId xmlns:a16="http://schemas.microsoft.com/office/drawing/2014/main" id="{1BE15A36-8CB5-4519-BAF4-DA47EC0F70A7}"/>
              </a:ext>
            </a:extLst>
          </p:cNvPr>
          <p:cNvSpPr/>
          <p:nvPr/>
        </p:nvSpPr>
        <p:spPr>
          <a:xfrm>
            <a:off x="6596278" y="401763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9" name="Rectángulo 1638">
            <a:extLst>
              <a:ext uri="{FF2B5EF4-FFF2-40B4-BE49-F238E27FC236}">
                <a16:creationId xmlns:a16="http://schemas.microsoft.com/office/drawing/2014/main" id="{B8B41016-4F49-4767-BCA0-CD341D1E9256}"/>
              </a:ext>
            </a:extLst>
          </p:cNvPr>
          <p:cNvSpPr/>
          <p:nvPr/>
        </p:nvSpPr>
        <p:spPr>
          <a:xfrm>
            <a:off x="6754843" y="405540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0" name="Rectángulo 1639">
            <a:extLst>
              <a:ext uri="{FF2B5EF4-FFF2-40B4-BE49-F238E27FC236}">
                <a16:creationId xmlns:a16="http://schemas.microsoft.com/office/drawing/2014/main" id="{18210427-A8D3-4164-A2FC-1E705C286268}"/>
              </a:ext>
            </a:extLst>
          </p:cNvPr>
          <p:cNvSpPr/>
          <p:nvPr/>
        </p:nvSpPr>
        <p:spPr>
          <a:xfrm>
            <a:off x="6597993" y="415164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1" name="Rectángulo 1640">
            <a:extLst>
              <a:ext uri="{FF2B5EF4-FFF2-40B4-BE49-F238E27FC236}">
                <a16:creationId xmlns:a16="http://schemas.microsoft.com/office/drawing/2014/main" id="{EC0F7D5D-E98A-4C84-BF86-A161BCE26D89}"/>
              </a:ext>
            </a:extLst>
          </p:cNvPr>
          <p:cNvSpPr/>
          <p:nvPr/>
        </p:nvSpPr>
        <p:spPr>
          <a:xfrm>
            <a:off x="6457698" y="41395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2" name="Rectángulo 1641">
            <a:extLst>
              <a:ext uri="{FF2B5EF4-FFF2-40B4-BE49-F238E27FC236}">
                <a16:creationId xmlns:a16="http://schemas.microsoft.com/office/drawing/2014/main" id="{FBEE3910-5856-4539-B408-552F87DD41C8}"/>
              </a:ext>
            </a:extLst>
          </p:cNvPr>
          <p:cNvSpPr/>
          <p:nvPr/>
        </p:nvSpPr>
        <p:spPr>
          <a:xfrm>
            <a:off x="6463062" y="428291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3" name="Rectángulo 1642">
            <a:extLst>
              <a:ext uri="{FF2B5EF4-FFF2-40B4-BE49-F238E27FC236}">
                <a16:creationId xmlns:a16="http://schemas.microsoft.com/office/drawing/2014/main" id="{DD5B8F9A-C18A-4120-883F-99BD614D91D7}"/>
              </a:ext>
            </a:extLst>
          </p:cNvPr>
          <p:cNvSpPr/>
          <p:nvPr/>
        </p:nvSpPr>
        <p:spPr>
          <a:xfrm>
            <a:off x="6565801" y="417337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4" name="Rectángulo 1643">
            <a:extLst>
              <a:ext uri="{FF2B5EF4-FFF2-40B4-BE49-F238E27FC236}">
                <a16:creationId xmlns:a16="http://schemas.microsoft.com/office/drawing/2014/main" id="{8B943B99-04E7-4307-8BC2-1DFDB05CEEDA}"/>
              </a:ext>
            </a:extLst>
          </p:cNvPr>
          <p:cNvSpPr/>
          <p:nvPr/>
        </p:nvSpPr>
        <p:spPr>
          <a:xfrm>
            <a:off x="6578478" y="426354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5" name="Rectángulo 1644">
            <a:extLst>
              <a:ext uri="{FF2B5EF4-FFF2-40B4-BE49-F238E27FC236}">
                <a16:creationId xmlns:a16="http://schemas.microsoft.com/office/drawing/2014/main" id="{FFEE1B8C-F49C-418C-9FF7-206448F62F5A}"/>
              </a:ext>
            </a:extLst>
          </p:cNvPr>
          <p:cNvSpPr/>
          <p:nvPr/>
        </p:nvSpPr>
        <p:spPr>
          <a:xfrm>
            <a:off x="6737043" y="430130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6" name="Rectángulo 1645">
            <a:extLst>
              <a:ext uri="{FF2B5EF4-FFF2-40B4-BE49-F238E27FC236}">
                <a16:creationId xmlns:a16="http://schemas.microsoft.com/office/drawing/2014/main" id="{F040968A-07E6-4C8A-8C67-F89449DB2D0A}"/>
              </a:ext>
            </a:extLst>
          </p:cNvPr>
          <p:cNvSpPr/>
          <p:nvPr/>
        </p:nvSpPr>
        <p:spPr>
          <a:xfrm>
            <a:off x="6580193" y="439755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7" name="Rectángulo 1646">
            <a:extLst>
              <a:ext uri="{FF2B5EF4-FFF2-40B4-BE49-F238E27FC236}">
                <a16:creationId xmlns:a16="http://schemas.microsoft.com/office/drawing/2014/main" id="{9F05EA96-F609-4DBC-AF0C-77B15222E4BB}"/>
              </a:ext>
            </a:extLst>
          </p:cNvPr>
          <p:cNvSpPr/>
          <p:nvPr/>
        </p:nvSpPr>
        <p:spPr>
          <a:xfrm>
            <a:off x="6438071" y="435665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8" name="Rectángulo 1647">
            <a:extLst>
              <a:ext uri="{FF2B5EF4-FFF2-40B4-BE49-F238E27FC236}">
                <a16:creationId xmlns:a16="http://schemas.microsoft.com/office/drawing/2014/main" id="{A0F789DA-43D5-4A87-A937-D44778927F7E}"/>
              </a:ext>
            </a:extLst>
          </p:cNvPr>
          <p:cNvSpPr/>
          <p:nvPr/>
        </p:nvSpPr>
        <p:spPr>
          <a:xfrm>
            <a:off x="6450748" y="444681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9" name="Rectángulo 1648">
            <a:extLst>
              <a:ext uri="{FF2B5EF4-FFF2-40B4-BE49-F238E27FC236}">
                <a16:creationId xmlns:a16="http://schemas.microsoft.com/office/drawing/2014/main" id="{F72BF0CD-5789-4EC0-BEC5-04CD2DAFC3A3}"/>
              </a:ext>
            </a:extLst>
          </p:cNvPr>
          <p:cNvSpPr/>
          <p:nvPr/>
        </p:nvSpPr>
        <p:spPr>
          <a:xfrm>
            <a:off x="6609313" y="448458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0" name="Rectángulo 1649">
            <a:extLst>
              <a:ext uri="{FF2B5EF4-FFF2-40B4-BE49-F238E27FC236}">
                <a16:creationId xmlns:a16="http://schemas.microsoft.com/office/drawing/2014/main" id="{486BBD5D-21B9-48BB-98DB-F16F5B2E4D04}"/>
              </a:ext>
            </a:extLst>
          </p:cNvPr>
          <p:cNvSpPr/>
          <p:nvPr/>
        </p:nvSpPr>
        <p:spPr>
          <a:xfrm>
            <a:off x="6452463" y="458082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1" name="Rectángulo 1650">
            <a:extLst>
              <a:ext uri="{FF2B5EF4-FFF2-40B4-BE49-F238E27FC236}">
                <a16:creationId xmlns:a16="http://schemas.microsoft.com/office/drawing/2014/main" id="{62222CAA-86E2-421B-B88F-A7B8225DA008}"/>
              </a:ext>
            </a:extLst>
          </p:cNvPr>
          <p:cNvSpPr/>
          <p:nvPr/>
        </p:nvSpPr>
        <p:spPr>
          <a:xfrm>
            <a:off x="5190742" y="397786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2" name="Rectángulo 1651">
            <a:extLst>
              <a:ext uri="{FF2B5EF4-FFF2-40B4-BE49-F238E27FC236}">
                <a16:creationId xmlns:a16="http://schemas.microsoft.com/office/drawing/2014/main" id="{7F3EDA9A-8775-4EF1-82B5-AE22FF1ACDCF}"/>
              </a:ext>
            </a:extLst>
          </p:cNvPr>
          <p:cNvSpPr/>
          <p:nvPr/>
        </p:nvSpPr>
        <p:spPr>
          <a:xfrm>
            <a:off x="4915786" y="404705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3" name="Rectángulo 1652">
            <a:extLst>
              <a:ext uri="{FF2B5EF4-FFF2-40B4-BE49-F238E27FC236}">
                <a16:creationId xmlns:a16="http://schemas.microsoft.com/office/drawing/2014/main" id="{12965F2C-9FC4-4F20-84C1-E1C8500749A8}"/>
              </a:ext>
            </a:extLst>
          </p:cNvPr>
          <p:cNvSpPr/>
          <p:nvPr/>
        </p:nvSpPr>
        <p:spPr>
          <a:xfrm>
            <a:off x="4945881" y="404649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4" name="Rectángulo 1653">
            <a:extLst>
              <a:ext uri="{FF2B5EF4-FFF2-40B4-BE49-F238E27FC236}">
                <a16:creationId xmlns:a16="http://schemas.microsoft.com/office/drawing/2014/main" id="{3D1D9733-C4D9-49F1-B9EF-23F49BA1615C}"/>
              </a:ext>
            </a:extLst>
          </p:cNvPr>
          <p:cNvSpPr/>
          <p:nvPr/>
        </p:nvSpPr>
        <p:spPr>
          <a:xfrm>
            <a:off x="5048620" y="39369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5" name="Rectángulo 1654">
            <a:extLst>
              <a:ext uri="{FF2B5EF4-FFF2-40B4-BE49-F238E27FC236}">
                <a16:creationId xmlns:a16="http://schemas.microsoft.com/office/drawing/2014/main" id="{29653C65-6449-4271-BF21-1ACC210CF52A}"/>
              </a:ext>
            </a:extLst>
          </p:cNvPr>
          <p:cNvSpPr/>
          <p:nvPr/>
        </p:nvSpPr>
        <p:spPr>
          <a:xfrm>
            <a:off x="5061297" y="402712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6" name="Rectángulo 1655">
            <a:extLst>
              <a:ext uri="{FF2B5EF4-FFF2-40B4-BE49-F238E27FC236}">
                <a16:creationId xmlns:a16="http://schemas.microsoft.com/office/drawing/2014/main" id="{A94F0162-344A-4517-B138-D2CC6ED9DD4E}"/>
              </a:ext>
            </a:extLst>
          </p:cNvPr>
          <p:cNvSpPr/>
          <p:nvPr/>
        </p:nvSpPr>
        <p:spPr>
          <a:xfrm>
            <a:off x="5219862" y="406488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7" name="Rectángulo 1656">
            <a:extLst>
              <a:ext uri="{FF2B5EF4-FFF2-40B4-BE49-F238E27FC236}">
                <a16:creationId xmlns:a16="http://schemas.microsoft.com/office/drawing/2014/main" id="{A60FF5D0-18B2-4F10-94A9-09687408C11D}"/>
              </a:ext>
            </a:extLst>
          </p:cNvPr>
          <p:cNvSpPr/>
          <p:nvPr/>
        </p:nvSpPr>
        <p:spPr>
          <a:xfrm>
            <a:off x="5063012" y="416113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8" name="Rectángulo 1657">
            <a:extLst>
              <a:ext uri="{FF2B5EF4-FFF2-40B4-BE49-F238E27FC236}">
                <a16:creationId xmlns:a16="http://schemas.microsoft.com/office/drawing/2014/main" id="{27B8C24A-DCA2-44B6-93BE-5B3748C8A0DA}"/>
              </a:ext>
            </a:extLst>
          </p:cNvPr>
          <p:cNvSpPr/>
          <p:nvPr/>
        </p:nvSpPr>
        <p:spPr>
          <a:xfrm>
            <a:off x="4922717" y="414907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9" name="Rectángulo 1658">
            <a:extLst>
              <a:ext uri="{FF2B5EF4-FFF2-40B4-BE49-F238E27FC236}">
                <a16:creationId xmlns:a16="http://schemas.microsoft.com/office/drawing/2014/main" id="{C02D2B76-B10F-494E-90F1-F7F934D56B94}"/>
              </a:ext>
            </a:extLst>
          </p:cNvPr>
          <p:cNvSpPr/>
          <p:nvPr/>
        </p:nvSpPr>
        <p:spPr>
          <a:xfrm>
            <a:off x="4928081" y="42923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0" name="Rectángulo 1659">
            <a:extLst>
              <a:ext uri="{FF2B5EF4-FFF2-40B4-BE49-F238E27FC236}">
                <a16:creationId xmlns:a16="http://schemas.microsoft.com/office/drawing/2014/main" id="{75E2794E-E67E-4E93-AA66-BDA2E3324EAC}"/>
              </a:ext>
            </a:extLst>
          </p:cNvPr>
          <p:cNvSpPr/>
          <p:nvPr/>
        </p:nvSpPr>
        <p:spPr>
          <a:xfrm>
            <a:off x="5030820" y="418286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1" name="Rectángulo 1660">
            <a:extLst>
              <a:ext uri="{FF2B5EF4-FFF2-40B4-BE49-F238E27FC236}">
                <a16:creationId xmlns:a16="http://schemas.microsoft.com/office/drawing/2014/main" id="{379A674B-A892-4339-8E6D-275FD2FC4235}"/>
              </a:ext>
            </a:extLst>
          </p:cNvPr>
          <p:cNvSpPr/>
          <p:nvPr/>
        </p:nvSpPr>
        <p:spPr>
          <a:xfrm>
            <a:off x="5043497" y="42730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2" name="Rectángulo 1661">
            <a:extLst>
              <a:ext uri="{FF2B5EF4-FFF2-40B4-BE49-F238E27FC236}">
                <a16:creationId xmlns:a16="http://schemas.microsoft.com/office/drawing/2014/main" id="{07410911-8005-4D50-87CC-88B67C7467CA}"/>
              </a:ext>
            </a:extLst>
          </p:cNvPr>
          <p:cNvSpPr/>
          <p:nvPr/>
        </p:nvSpPr>
        <p:spPr>
          <a:xfrm>
            <a:off x="5202062" y="43107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3" name="Rectángulo 1662">
            <a:extLst>
              <a:ext uri="{FF2B5EF4-FFF2-40B4-BE49-F238E27FC236}">
                <a16:creationId xmlns:a16="http://schemas.microsoft.com/office/drawing/2014/main" id="{BBEB20BB-ADB2-4BC6-846F-5169A0D0E7F9}"/>
              </a:ext>
            </a:extLst>
          </p:cNvPr>
          <p:cNvSpPr/>
          <p:nvPr/>
        </p:nvSpPr>
        <p:spPr>
          <a:xfrm>
            <a:off x="5045212" y="44070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4" name="Rectángulo 1663">
            <a:extLst>
              <a:ext uri="{FF2B5EF4-FFF2-40B4-BE49-F238E27FC236}">
                <a16:creationId xmlns:a16="http://schemas.microsoft.com/office/drawing/2014/main" id="{89585B94-E241-4FA8-93B5-9EFEF927BCEB}"/>
              </a:ext>
            </a:extLst>
          </p:cNvPr>
          <p:cNvSpPr/>
          <p:nvPr/>
        </p:nvSpPr>
        <p:spPr>
          <a:xfrm>
            <a:off x="4903090" y="436613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5" name="Rectángulo 1664">
            <a:extLst>
              <a:ext uri="{FF2B5EF4-FFF2-40B4-BE49-F238E27FC236}">
                <a16:creationId xmlns:a16="http://schemas.microsoft.com/office/drawing/2014/main" id="{ADC329BE-3476-4384-A5DC-401BE9678F50}"/>
              </a:ext>
            </a:extLst>
          </p:cNvPr>
          <p:cNvSpPr/>
          <p:nvPr/>
        </p:nvSpPr>
        <p:spPr>
          <a:xfrm>
            <a:off x="4915767" y="445630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6" name="Rectángulo 1665">
            <a:extLst>
              <a:ext uri="{FF2B5EF4-FFF2-40B4-BE49-F238E27FC236}">
                <a16:creationId xmlns:a16="http://schemas.microsoft.com/office/drawing/2014/main" id="{C98F0E28-AE73-4935-ACA4-A0EEFDF692DE}"/>
              </a:ext>
            </a:extLst>
          </p:cNvPr>
          <p:cNvSpPr/>
          <p:nvPr/>
        </p:nvSpPr>
        <p:spPr>
          <a:xfrm>
            <a:off x="5074332" y="44940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7" name="Rectángulo 1666">
            <a:extLst>
              <a:ext uri="{FF2B5EF4-FFF2-40B4-BE49-F238E27FC236}">
                <a16:creationId xmlns:a16="http://schemas.microsoft.com/office/drawing/2014/main" id="{57EEA293-3D58-4FA5-B629-1974FB436048}"/>
              </a:ext>
            </a:extLst>
          </p:cNvPr>
          <p:cNvSpPr/>
          <p:nvPr/>
        </p:nvSpPr>
        <p:spPr>
          <a:xfrm>
            <a:off x="4917482" y="459031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Arco 2">
            <a:extLst>
              <a:ext uri="{FF2B5EF4-FFF2-40B4-BE49-F238E27FC236}">
                <a16:creationId xmlns:a16="http://schemas.microsoft.com/office/drawing/2014/main" id="{5D6248EA-B899-470F-9FDE-8D2D8FD250B0}"/>
              </a:ext>
            </a:extLst>
          </p:cNvPr>
          <p:cNvSpPr/>
          <p:nvPr/>
        </p:nvSpPr>
        <p:spPr>
          <a:xfrm flipV="1">
            <a:off x="3180080" y="2254667"/>
            <a:ext cx="5385429" cy="1841443"/>
          </a:xfrm>
          <a:prstGeom prst="arc">
            <a:avLst>
              <a:gd name="adj1" fmla="val 11243822"/>
              <a:gd name="adj2" fmla="val 21067343"/>
            </a:avLst>
          </a:prstGeom>
          <a:noFill/>
          <a:ln w="412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 name="Arco 3">
            <a:extLst>
              <a:ext uri="{FF2B5EF4-FFF2-40B4-BE49-F238E27FC236}">
                <a16:creationId xmlns:a16="http://schemas.microsoft.com/office/drawing/2014/main" id="{525BA4A2-5356-4584-BD7D-72263C41F3E7}"/>
              </a:ext>
            </a:extLst>
          </p:cNvPr>
          <p:cNvSpPr/>
          <p:nvPr/>
        </p:nvSpPr>
        <p:spPr>
          <a:xfrm rot="1207157">
            <a:off x="1151556" y="3805294"/>
            <a:ext cx="5351756" cy="2783205"/>
          </a:xfrm>
          <a:prstGeom prst="arc">
            <a:avLst>
              <a:gd name="adj1" fmla="val 16622207"/>
              <a:gd name="adj2" fmla="val 9102"/>
            </a:avLst>
          </a:prstGeom>
          <a:ln w="412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Tree>
    <p:extLst>
      <p:ext uri="{BB962C8B-B14F-4D97-AF65-F5344CB8AC3E}">
        <p14:creationId xmlns:p14="http://schemas.microsoft.com/office/powerpoint/2010/main" val="371640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986125" y="1022112"/>
            <a:ext cx="2662075" cy="369332"/>
          </a:xfrm>
          <a:prstGeom prst="rect">
            <a:avLst/>
          </a:prstGeom>
          <a:noFill/>
          <a:ln w="9525">
            <a:noFill/>
            <a:miter lim="800000"/>
            <a:headEnd/>
            <a:tailEnd/>
          </a:ln>
        </p:spPr>
        <p:txBody>
          <a:bodyPr wrap="none">
            <a:prstTxWarp prst="textNoShape">
              <a:avLst/>
            </a:prstTxWarp>
            <a:spAutoFit/>
          </a:bodyPr>
          <a:lstStyle/>
          <a:p>
            <a:pPr algn="l"/>
            <a:r>
              <a:rPr lang="es-CL" dirty="0"/>
              <a:t>Uso de dos características:</a:t>
            </a:r>
          </a:p>
        </p:txBody>
      </p:sp>
      <p:sp>
        <p:nvSpPr>
          <p:cNvPr id="19460"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61" name="Line 35"/>
          <p:cNvSpPr>
            <a:spLocks noChangeShapeType="1"/>
          </p:cNvSpPr>
          <p:nvPr/>
        </p:nvSpPr>
        <p:spPr bwMode="auto">
          <a:xfrm flipV="1">
            <a:off x="2530475" y="1295400"/>
            <a:ext cx="0" cy="4876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9462" name="Line 36"/>
          <p:cNvSpPr>
            <a:spLocks noChangeShapeType="1"/>
          </p:cNvSpPr>
          <p:nvPr/>
        </p:nvSpPr>
        <p:spPr bwMode="auto">
          <a:xfrm flipV="1">
            <a:off x="2530475" y="6120684"/>
            <a:ext cx="6035035" cy="51499"/>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9463" name="Text Box 37"/>
          <p:cNvSpPr txBox="1">
            <a:spLocks noChangeArrowheads="1"/>
          </p:cNvSpPr>
          <p:nvPr/>
        </p:nvSpPr>
        <p:spPr bwMode="auto">
          <a:xfrm>
            <a:off x="7374668" y="6120684"/>
            <a:ext cx="821122" cy="369332"/>
          </a:xfrm>
          <a:prstGeom prst="rect">
            <a:avLst/>
          </a:prstGeom>
          <a:noFill/>
          <a:ln w="9525">
            <a:noFill/>
            <a:miter lim="800000"/>
            <a:headEnd/>
            <a:tailEnd/>
          </a:ln>
        </p:spPr>
        <p:txBody>
          <a:bodyPr wrap="none">
            <a:prstTxWarp prst="textNoShape">
              <a:avLst/>
            </a:prstTxWarp>
            <a:spAutoFit/>
          </a:bodyPr>
          <a:lstStyle/>
          <a:p>
            <a:pPr algn="l"/>
            <a:r>
              <a:rPr lang="en-US" dirty="0"/>
              <a:t>% </a:t>
            </a:r>
            <a:r>
              <a:rPr lang="en-US" dirty="0" err="1"/>
              <a:t>Rojo</a:t>
            </a:r>
            <a:endParaRPr lang="en-US" dirty="0"/>
          </a:p>
        </p:txBody>
      </p:sp>
      <p:sp>
        <p:nvSpPr>
          <p:cNvPr id="19464" name="Text Box 38"/>
          <p:cNvSpPr txBox="1">
            <a:spLocks noChangeArrowheads="1"/>
          </p:cNvSpPr>
          <p:nvPr/>
        </p:nvSpPr>
        <p:spPr bwMode="auto">
          <a:xfrm>
            <a:off x="1524000" y="1408113"/>
            <a:ext cx="1064587" cy="369332"/>
          </a:xfrm>
          <a:prstGeom prst="rect">
            <a:avLst/>
          </a:prstGeom>
          <a:noFill/>
          <a:ln w="9525">
            <a:noFill/>
            <a:miter lim="800000"/>
            <a:headEnd/>
            <a:tailEnd/>
          </a:ln>
        </p:spPr>
        <p:txBody>
          <a:bodyPr wrap="none">
            <a:prstTxWarp prst="textNoShape">
              <a:avLst/>
            </a:prstTxWarp>
            <a:spAutoFit/>
          </a:bodyPr>
          <a:lstStyle/>
          <a:p>
            <a:pPr algn="l"/>
            <a:r>
              <a:rPr lang="es-CL" dirty="0"/>
              <a:t>Diámetro</a:t>
            </a:r>
            <a:endParaRPr lang="en-US" dirty="0"/>
          </a:p>
        </p:txBody>
      </p:sp>
      <p:grpSp>
        <p:nvGrpSpPr>
          <p:cNvPr id="19942" name="Group 983"/>
          <p:cNvGrpSpPr>
            <a:grpSpLocks/>
          </p:cNvGrpSpPr>
          <p:nvPr/>
        </p:nvGrpSpPr>
        <p:grpSpPr bwMode="auto">
          <a:xfrm rot="250870">
            <a:off x="3636716" y="3707608"/>
            <a:ext cx="576502" cy="575916"/>
            <a:chOff x="1104" y="1632"/>
            <a:chExt cx="336" cy="336"/>
          </a:xfrm>
          <a:solidFill>
            <a:schemeClr val="accent6">
              <a:lumMod val="75000"/>
            </a:schemeClr>
          </a:solidFill>
        </p:grpSpPr>
        <p:sp>
          <p:nvSpPr>
            <p:cNvPr id="20415" name="AutoShape 979"/>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6" name="AutoShape 980"/>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7" name="AutoShape 981"/>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8" name="AutoShape 982"/>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3" name="Group 984"/>
          <p:cNvGrpSpPr>
            <a:grpSpLocks/>
          </p:cNvGrpSpPr>
          <p:nvPr/>
        </p:nvGrpSpPr>
        <p:grpSpPr bwMode="auto">
          <a:xfrm rot="16450870">
            <a:off x="4246609" y="4316915"/>
            <a:ext cx="575916" cy="576502"/>
            <a:chOff x="1104" y="1632"/>
            <a:chExt cx="336" cy="336"/>
          </a:xfrm>
          <a:solidFill>
            <a:schemeClr val="accent6">
              <a:lumMod val="75000"/>
            </a:schemeClr>
          </a:solidFill>
        </p:grpSpPr>
        <p:sp>
          <p:nvSpPr>
            <p:cNvPr id="20411" name="AutoShape 9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2" name="AutoShape 9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3" name="AutoShape 9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4" name="AutoShape 9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4" name="Group 989"/>
          <p:cNvGrpSpPr>
            <a:grpSpLocks/>
          </p:cNvGrpSpPr>
          <p:nvPr/>
        </p:nvGrpSpPr>
        <p:grpSpPr bwMode="auto">
          <a:xfrm rot="250870">
            <a:off x="3789116" y="3860008"/>
            <a:ext cx="576502" cy="575916"/>
            <a:chOff x="1104" y="1632"/>
            <a:chExt cx="336" cy="336"/>
          </a:xfrm>
          <a:solidFill>
            <a:schemeClr val="accent6">
              <a:lumMod val="75000"/>
            </a:schemeClr>
          </a:solidFill>
        </p:grpSpPr>
        <p:sp>
          <p:nvSpPr>
            <p:cNvPr id="20407" name="AutoShape 9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8" name="AutoShape 9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9" name="AutoShape 9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10" name="AutoShape 9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5" name="Group 994"/>
          <p:cNvGrpSpPr>
            <a:grpSpLocks/>
          </p:cNvGrpSpPr>
          <p:nvPr/>
        </p:nvGrpSpPr>
        <p:grpSpPr bwMode="auto">
          <a:xfrm rot="16450870">
            <a:off x="3941809" y="4012115"/>
            <a:ext cx="575916" cy="576502"/>
            <a:chOff x="1104" y="1632"/>
            <a:chExt cx="336" cy="336"/>
          </a:xfrm>
          <a:solidFill>
            <a:schemeClr val="accent6">
              <a:lumMod val="75000"/>
            </a:schemeClr>
          </a:solidFill>
        </p:grpSpPr>
        <p:sp>
          <p:nvSpPr>
            <p:cNvPr id="20403" name="AutoShape 9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4" name="AutoShape 9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5" name="AutoShape 9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6" name="AutoShape 9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6" name="Group 999"/>
          <p:cNvGrpSpPr>
            <a:grpSpLocks/>
          </p:cNvGrpSpPr>
          <p:nvPr/>
        </p:nvGrpSpPr>
        <p:grpSpPr bwMode="auto">
          <a:xfrm rot="250870">
            <a:off x="3484316" y="3936208"/>
            <a:ext cx="576502" cy="575916"/>
            <a:chOff x="1104" y="1632"/>
            <a:chExt cx="336" cy="336"/>
          </a:xfrm>
          <a:solidFill>
            <a:schemeClr val="accent6">
              <a:lumMod val="75000"/>
            </a:schemeClr>
          </a:solidFill>
        </p:grpSpPr>
        <p:sp>
          <p:nvSpPr>
            <p:cNvPr id="20399" name="AutoShape 10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0" name="AutoShape 10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1" name="AutoShape 10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402" name="AutoShape 10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7" name="Group 1004"/>
          <p:cNvGrpSpPr>
            <a:grpSpLocks/>
          </p:cNvGrpSpPr>
          <p:nvPr/>
        </p:nvGrpSpPr>
        <p:grpSpPr bwMode="auto">
          <a:xfrm rot="16450870">
            <a:off x="3637009" y="4088315"/>
            <a:ext cx="575916" cy="576502"/>
            <a:chOff x="1104" y="1632"/>
            <a:chExt cx="336" cy="336"/>
          </a:xfrm>
          <a:solidFill>
            <a:schemeClr val="accent6">
              <a:lumMod val="75000"/>
            </a:schemeClr>
          </a:solidFill>
        </p:grpSpPr>
        <p:sp>
          <p:nvSpPr>
            <p:cNvPr id="20395" name="AutoShape 10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6" name="AutoShape 10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7" name="AutoShape 10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8" name="AutoShape 10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8" name="Group 1009"/>
          <p:cNvGrpSpPr>
            <a:grpSpLocks/>
          </p:cNvGrpSpPr>
          <p:nvPr/>
        </p:nvGrpSpPr>
        <p:grpSpPr bwMode="auto">
          <a:xfrm rot="250870">
            <a:off x="3636716" y="4088608"/>
            <a:ext cx="576502" cy="575916"/>
            <a:chOff x="1104" y="1632"/>
            <a:chExt cx="336" cy="336"/>
          </a:xfrm>
          <a:solidFill>
            <a:schemeClr val="accent6">
              <a:lumMod val="75000"/>
            </a:schemeClr>
          </a:solidFill>
        </p:grpSpPr>
        <p:sp>
          <p:nvSpPr>
            <p:cNvPr id="20391" name="AutoShape 101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2" name="AutoShape 101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3" name="AutoShape 101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4" name="AutoShape 101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49" name="Group 1014"/>
          <p:cNvGrpSpPr>
            <a:grpSpLocks/>
          </p:cNvGrpSpPr>
          <p:nvPr/>
        </p:nvGrpSpPr>
        <p:grpSpPr bwMode="auto">
          <a:xfrm rot="250870">
            <a:off x="3789116" y="3860008"/>
            <a:ext cx="576502" cy="575916"/>
            <a:chOff x="1104" y="1632"/>
            <a:chExt cx="336" cy="336"/>
          </a:xfrm>
          <a:solidFill>
            <a:schemeClr val="accent6">
              <a:lumMod val="75000"/>
            </a:schemeClr>
          </a:solidFill>
        </p:grpSpPr>
        <p:sp>
          <p:nvSpPr>
            <p:cNvPr id="20387" name="AutoShape 101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8" name="AutoShape 101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9" name="AutoShape 101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90" name="AutoShape 101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0" name="Group 1019"/>
          <p:cNvGrpSpPr>
            <a:grpSpLocks/>
          </p:cNvGrpSpPr>
          <p:nvPr/>
        </p:nvGrpSpPr>
        <p:grpSpPr bwMode="auto">
          <a:xfrm rot="16450870">
            <a:off x="3941809" y="4012115"/>
            <a:ext cx="575916" cy="576502"/>
            <a:chOff x="1104" y="1632"/>
            <a:chExt cx="336" cy="336"/>
          </a:xfrm>
          <a:solidFill>
            <a:schemeClr val="accent6">
              <a:lumMod val="75000"/>
            </a:schemeClr>
          </a:solidFill>
        </p:grpSpPr>
        <p:sp>
          <p:nvSpPr>
            <p:cNvPr id="20383" name="AutoShape 102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4" name="AutoShape 102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5" name="AutoShape 102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6" name="AutoShape 102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1" name="Group 1024"/>
          <p:cNvGrpSpPr>
            <a:grpSpLocks/>
          </p:cNvGrpSpPr>
          <p:nvPr/>
        </p:nvGrpSpPr>
        <p:grpSpPr bwMode="auto">
          <a:xfrm rot="250870">
            <a:off x="3941516" y="4012408"/>
            <a:ext cx="576502" cy="575916"/>
            <a:chOff x="1104" y="1632"/>
            <a:chExt cx="336" cy="336"/>
          </a:xfrm>
          <a:solidFill>
            <a:schemeClr val="accent6">
              <a:lumMod val="75000"/>
            </a:schemeClr>
          </a:solidFill>
        </p:grpSpPr>
        <p:sp>
          <p:nvSpPr>
            <p:cNvPr id="20379" name="AutoShape 102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0" name="AutoShape 102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1" name="AutoShape 102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82" name="AutoShape 102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2" name="Group 1029"/>
          <p:cNvGrpSpPr>
            <a:grpSpLocks/>
          </p:cNvGrpSpPr>
          <p:nvPr/>
        </p:nvGrpSpPr>
        <p:grpSpPr bwMode="auto">
          <a:xfrm rot="250870">
            <a:off x="3636716" y="4088608"/>
            <a:ext cx="576502" cy="575916"/>
            <a:chOff x="1104" y="1632"/>
            <a:chExt cx="336" cy="336"/>
          </a:xfrm>
          <a:solidFill>
            <a:schemeClr val="accent6">
              <a:lumMod val="75000"/>
            </a:schemeClr>
          </a:solidFill>
        </p:grpSpPr>
        <p:sp>
          <p:nvSpPr>
            <p:cNvPr id="20375" name="AutoShape 103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6" name="AutoShape 103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7" name="AutoShape 103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8" name="AutoShape 103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3" name="Group 1034"/>
          <p:cNvGrpSpPr>
            <a:grpSpLocks/>
          </p:cNvGrpSpPr>
          <p:nvPr/>
        </p:nvGrpSpPr>
        <p:grpSpPr bwMode="auto">
          <a:xfrm rot="16450870">
            <a:off x="3789409" y="4240715"/>
            <a:ext cx="575916" cy="576502"/>
            <a:chOff x="1104" y="1632"/>
            <a:chExt cx="336" cy="336"/>
          </a:xfrm>
          <a:solidFill>
            <a:schemeClr val="accent6">
              <a:lumMod val="75000"/>
            </a:schemeClr>
          </a:solidFill>
        </p:grpSpPr>
        <p:sp>
          <p:nvSpPr>
            <p:cNvPr id="20371" name="AutoShape 103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2" name="AutoShape 103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3" name="AutoShape 103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4" name="AutoShape 103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4" name="Group 1039"/>
          <p:cNvGrpSpPr>
            <a:grpSpLocks/>
          </p:cNvGrpSpPr>
          <p:nvPr/>
        </p:nvGrpSpPr>
        <p:grpSpPr bwMode="auto">
          <a:xfrm rot="250870">
            <a:off x="3789116" y="4241008"/>
            <a:ext cx="576502" cy="575916"/>
            <a:chOff x="1104" y="1632"/>
            <a:chExt cx="336" cy="336"/>
          </a:xfrm>
          <a:solidFill>
            <a:schemeClr val="accent6">
              <a:lumMod val="75000"/>
            </a:schemeClr>
          </a:solidFill>
        </p:grpSpPr>
        <p:sp>
          <p:nvSpPr>
            <p:cNvPr id="20367" name="AutoShape 104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8" name="AutoShape 104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9" name="AutoShape 104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70" name="AutoShape 104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5" name="Group 1044"/>
          <p:cNvGrpSpPr>
            <a:grpSpLocks/>
          </p:cNvGrpSpPr>
          <p:nvPr/>
        </p:nvGrpSpPr>
        <p:grpSpPr bwMode="auto">
          <a:xfrm rot="250870">
            <a:off x="3941516" y="4012408"/>
            <a:ext cx="576502" cy="575916"/>
            <a:chOff x="1104" y="1632"/>
            <a:chExt cx="336" cy="336"/>
          </a:xfrm>
          <a:solidFill>
            <a:schemeClr val="accent6">
              <a:lumMod val="75000"/>
            </a:schemeClr>
          </a:solidFill>
        </p:grpSpPr>
        <p:sp>
          <p:nvSpPr>
            <p:cNvPr id="20363" name="AutoShape 104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4" name="AutoShape 104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5" name="AutoShape 104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6" name="AutoShape 104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6" name="Group 1049"/>
          <p:cNvGrpSpPr>
            <a:grpSpLocks/>
          </p:cNvGrpSpPr>
          <p:nvPr/>
        </p:nvGrpSpPr>
        <p:grpSpPr bwMode="auto">
          <a:xfrm rot="16450870">
            <a:off x="4094209" y="4164515"/>
            <a:ext cx="575916" cy="576502"/>
            <a:chOff x="1104" y="1632"/>
            <a:chExt cx="336" cy="336"/>
          </a:xfrm>
          <a:solidFill>
            <a:schemeClr val="accent6">
              <a:lumMod val="75000"/>
            </a:schemeClr>
          </a:solidFill>
        </p:grpSpPr>
        <p:sp>
          <p:nvSpPr>
            <p:cNvPr id="20359" name="AutoShape 105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0" name="AutoShape 105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1" name="AutoShape 105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62" name="AutoShape 105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7" name="Group 1054"/>
          <p:cNvGrpSpPr>
            <a:grpSpLocks/>
          </p:cNvGrpSpPr>
          <p:nvPr/>
        </p:nvGrpSpPr>
        <p:grpSpPr bwMode="auto">
          <a:xfrm rot="250870">
            <a:off x="4093916" y="4164808"/>
            <a:ext cx="576502" cy="575916"/>
            <a:chOff x="1104" y="1632"/>
            <a:chExt cx="336" cy="336"/>
          </a:xfrm>
          <a:solidFill>
            <a:schemeClr val="accent6">
              <a:lumMod val="75000"/>
            </a:schemeClr>
          </a:solidFill>
        </p:grpSpPr>
        <p:sp>
          <p:nvSpPr>
            <p:cNvPr id="20355" name="AutoShape 105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6" name="AutoShape 105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7" name="AutoShape 105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8" name="AutoShape 105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8" name="Group 1059"/>
          <p:cNvGrpSpPr>
            <a:grpSpLocks/>
          </p:cNvGrpSpPr>
          <p:nvPr/>
        </p:nvGrpSpPr>
        <p:grpSpPr bwMode="auto">
          <a:xfrm rot="250870">
            <a:off x="3789116" y="4241008"/>
            <a:ext cx="576502" cy="575916"/>
            <a:chOff x="1104" y="1632"/>
            <a:chExt cx="336" cy="336"/>
          </a:xfrm>
          <a:solidFill>
            <a:schemeClr val="accent6">
              <a:lumMod val="75000"/>
            </a:schemeClr>
          </a:solidFill>
        </p:grpSpPr>
        <p:sp>
          <p:nvSpPr>
            <p:cNvPr id="20351" name="AutoShape 106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2" name="AutoShape 106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3" name="AutoShape 106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4" name="AutoShape 106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59" name="Group 1064"/>
          <p:cNvGrpSpPr>
            <a:grpSpLocks/>
          </p:cNvGrpSpPr>
          <p:nvPr/>
        </p:nvGrpSpPr>
        <p:grpSpPr bwMode="auto">
          <a:xfrm rot="16450870">
            <a:off x="3941809" y="4393115"/>
            <a:ext cx="575916" cy="576502"/>
            <a:chOff x="1104" y="1632"/>
            <a:chExt cx="336" cy="336"/>
          </a:xfrm>
          <a:solidFill>
            <a:schemeClr val="accent6">
              <a:lumMod val="75000"/>
            </a:schemeClr>
          </a:solidFill>
        </p:grpSpPr>
        <p:sp>
          <p:nvSpPr>
            <p:cNvPr id="20347" name="AutoShape 106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8" name="AutoShape 106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9" name="AutoShape 106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50" name="AutoShape 106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0" name="Group 1069"/>
          <p:cNvGrpSpPr>
            <a:grpSpLocks/>
          </p:cNvGrpSpPr>
          <p:nvPr/>
        </p:nvGrpSpPr>
        <p:grpSpPr bwMode="auto">
          <a:xfrm rot="250870">
            <a:off x="3941516" y="4393408"/>
            <a:ext cx="576502" cy="575916"/>
            <a:chOff x="1104" y="1632"/>
            <a:chExt cx="336" cy="336"/>
          </a:xfrm>
          <a:solidFill>
            <a:schemeClr val="accent6">
              <a:lumMod val="75000"/>
            </a:schemeClr>
          </a:solidFill>
        </p:grpSpPr>
        <p:sp>
          <p:nvSpPr>
            <p:cNvPr id="20343" name="AutoShape 107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4" name="AutoShape 107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5" name="AutoShape 107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6" name="AutoShape 107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1" name="Group 1074"/>
          <p:cNvGrpSpPr>
            <a:grpSpLocks/>
          </p:cNvGrpSpPr>
          <p:nvPr/>
        </p:nvGrpSpPr>
        <p:grpSpPr bwMode="auto">
          <a:xfrm rot="250870">
            <a:off x="4093916" y="4164808"/>
            <a:ext cx="576502" cy="575916"/>
            <a:chOff x="1104" y="1632"/>
            <a:chExt cx="336" cy="336"/>
          </a:xfrm>
          <a:solidFill>
            <a:schemeClr val="accent6">
              <a:lumMod val="75000"/>
            </a:schemeClr>
          </a:solidFill>
        </p:grpSpPr>
        <p:sp>
          <p:nvSpPr>
            <p:cNvPr id="20339" name="AutoShape 107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0" name="AutoShape 107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1" name="AutoShape 107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42" name="AutoShape 107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2" name="Group 1079"/>
          <p:cNvGrpSpPr>
            <a:grpSpLocks/>
          </p:cNvGrpSpPr>
          <p:nvPr/>
        </p:nvGrpSpPr>
        <p:grpSpPr bwMode="auto">
          <a:xfrm rot="16450870">
            <a:off x="4246609" y="4316915"/>
            <a:ext cx="575916" cy="576502"/>
            <a:chOff x="1104" y="1632"/>
            <a:chExt cx="336" cy="336"/>
          </a:xfrm>
          <a:solidFill>
            <a:schemeClr val="accent6">
              <a:lumMod val="75000"/>
            </a:schemeClr>
          </a:solidFill>
        </p:grpSpPr>
        <p:sp>
          <p:nvSpPr>
            <p:cNvPr id="20335" name="AutoShape 108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6" name="AutoShape 108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7" name="AutoShape 108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8" name="AutoShape 108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3" name="Group 108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331" name="AutoShape 10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2" name="AutoShape 10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3" name="AutoShape 10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4" name="AutoShape 10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4" name="Group 1089"/>
          <p:cNvGrpSpPr>
            <a:grpSpLocks/>
          </p:cNvGrpSpPr>
          <p:nvPr/>
        </p:nvGrpSpPr>
        <p:grpSpPr bwMode="auto">
          <a:xfrm rot="250870">
            <a:off x="3941516" y="4393408"/>
            <a:ext cx="576502" cy="575916"/>
            <a:chOff x="1104" y="1632"/>
            <a:chExt cx="336" cy="336"/>
          </a:xfrm>
          <a:solidFill>
            <a:schemeClr val="accent6">
              <a:lumMod val="75000"/>
            </a:schemeClr>
          </a:solidFill>
        </p:grpSpPr>
        <p:sp>
          <p:nvSpPr>
            <p:cNvPr id="20327" name="AutoShape 10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8" name="AutoShape 10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9" name="AutoShape 10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30" name="AutoShape 10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5" name="Group 1094"/>
          <p:cNvGrpSpPr>
            <a:grpSpLocks/>
          </p:cNvGrpSpPr>
          <p:nvPr/>
        </p:nvGrpSpPr>
        <p:grpSpPr bwMode="auto">
          <a:xfrm rot="16450870">
            <a:off x="4094209" y="4545515"/>
            <a:ext cx="575916" cy="576502"/>
            <a:chOff x="1104" y="1632"/>
            <a:chExt cx="336" cy="336"/>
          </a:xfrm>
          <a:solidFill>
            <a:schemeClr val="accent6">
              <a:lumMod val="75000"/>
            </a:schemeClr>
          </a:solidFill>
        </p:grpSpPr>
        <p:sp>
          <p:nvSpPr>
            <p:cNvPr id="20323" name="AutoShape 10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4" name="AutoShape 10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5" name="AutoShape 10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6" name="AutoShape 10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6" name="Group 1099"/>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319" name="AutoShape 11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0" name="AutoShape 11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1" name="AutoShape 11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22" name="AutoShape 11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7" name="Group 110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315" name="AutoShape 11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6" name="AutoShape 11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7" name="AutoShape 11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8" name="AutoShape 11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8" name="Group 1109"/>
          <p:cNvGrpSpPr>
            <a:grpSpLocks/>
          </p:cNvGrpSpPr>
          <p:nvPr/>
        </p:nvGrpSpPr>
        <p:grpSpPr bwMode="auto">
          <a:xfrm rot="16450870">
            <a:off x="4399009" y="4469315"/>
            <a:ext cx="575916" cy="576502"/>
            <a:chOff x="1104" y="1632"/>
            <a:chExt cx="336" cy="336"/>
          </a:xfrm>
          <a:solidFill>
            <a:schemeClr val="accent6">
              <a:lumMod val="75000"/>
            </a:schemeClr>
          </a:solidFill>
        </p:grpSpPr>
        <p:sp>
          <p:nvSpPr>
            <p:cNvPr id="20311" name="AutoShape 111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2" name="AutoShape 111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3" name="AutoShape 111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4" name="AutoShape 111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69" name="Group 1114"/>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307" name="AutoShape 111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8" name="AutoShape 111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9" name="AutoShape 111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10" name="AutoShape 111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0" name="Group 1119"/>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303" name="AutoShape 112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4" name="AutoShape 112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5" name="AutoShape 112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6" name="AutoShape 112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1" name="Group 1124"/>
          <p:cNvGrpSpPr>
            <a:grpSpLocks/>
          </p:cNvGrpSpPr>
          <p:nvPr/>
        </p:nvGrpSpPr>
        <p:grpSpPr bwMode="auto">
          <a:xfrm rot="16450870">
            <a:off x="4246609" y="4697915"/>
            <a:ext cx="575916" cy="576502"/>
            <a:chOff x="1104" y="1632"/>
            <a:chExt cx="336" cy="336"/>
          </a:xfrm>
          <a:solidFill>
            <a:schemeClr val="accent6">
              <a:lumMod val="75000"/>
            </a:schemeClr>
          </a:solidFill>
        </p:grpSpPr>
        <p:sp>
          <p:nvSpPr>
            <p:cNvPr id="20299" name="AutoShape 112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0" name="AutoShape 112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1" name="AutoShape 112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302" name="AutoShape 112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2" name="Group 1129"/>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95" name="AutoShape 113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6" name="AutoShape 113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7" name="AutoShape 113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8" name="AutoShape 113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3" name="Group 1134"/>
          <p:cNvGrpSpPr>
            <a:grpSpLocks/>
          </p:cNvGrpSpPr>
          <p:nvPr/>
        </p:nvGrpSpPr>
        <p:grpSpPr bwMode="auto">
          <a:xfrm rot="250870">
            <a:off x="4246316" y="4317208"/>
            <a:ext cx="576502" cy="575916"/>
            <a:chOff x="1104" y="1632"/>
            <a:chExt cx="336" cy="336"/>
          </a:xfrm>
          <a:solidFill>
            <a:schemeClr val="accent6">
              <a:lumMod val="75000"/>
            </a:schemeClr>
          </a:solidFill>
        </p:grpSpPr>
        <p:sp>
          <p:nvSpPr>
            <p:cNvPr id="20291" name="AutoShape 113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2" name="AutoShape 113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3" name="AutoShape 113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4" name="AutoShape 113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4" name="Group 1139"/>
          <p:cNvGrpSpPr>
            <a:grpSpLocks/>
          </p:cNvGrpSpPr>
          <p:nvPr/>
        </p:nvGrpSpPr>
        <p:grpSpPr bwMode="auto">
          <a:xfrm rot="16450870">
            <a:off x="4399009" y="4469315"/>
            <a:ext cx="575916" cy="576502"/>
            <a:chOff x="1104" y="1632"/>
            <a:chExt cx="336" cy="336"/>
          </a:xfrm>
          <a:solidFill>
            <a:schemeClr val="accent6">
              <a:lumMod val="75000"/>
            </a:schemeClr>
          </a:solidFill>
        </p:grpSpPr>
        <p:sp>
          <p:nvSpPr>
            <p:cNvPr id="20287" name="AutoShape 114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8" name="AutoShape 114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9" name="AutoShape 114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90" name="AutoShape 114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5" name="Group 1144"/>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283" name="AutoShape 114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4" name="AutoShape 114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5" name="AutoShape 114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6" name="AutoShape 114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6" name="Group 1149"/>
          <p:cNvGrpSpPr>
            <a:grpSpLocks/>
          </p:cNvGrpSpPr>
          <p:nvPr/>
        </p:nvGrpSpPr>
        <p:grpSpPr bwMode="auto">
          <a:xfrm rot="16450870">
            <a:off x="4551409" y="4621715"/>
            <a:ext cx="575916" cy="576502"/>
            <a:chOff x="1104" y="1632"/>
            <a:chExt cx="336" cy="336"/>
          </a:xfrm>
          <a:solidFill>
            <a:schemeClr val="accent6">
              <a:lumMod val="75000"/>
            </a:schemeClr>
          </a:solidFill>
        </p:grpSpPr>
        <p:sp>
          <p:nvSpPr>
            <p:cNvPr id="20279" name="AutoShape 115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0" name="AutoShape 115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1" name="AutoShape 115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82" name="AutoShape 115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7" name="Group 1154"/>
          <p:cNvGrpSpPr>
            <a:grpSpLocks/>
          </p:cNvGrpSpPr>
          <p:nvPr/>
        </p:nvGrpSpPr>
        <p:grpSpPr bwMode="auto">
          <a:xfrm rot="250870">
            <a:off x="4093916" y="4545808"/>
            <a:ext cx="576502" cy="575916"/>
            <a:chOff x="1104" y="1632"/>
            <a:chExt cx="336" cy="336"/>
          </a:xfrm>
          <a:solidFill>
            <a:schemeClr val="accent6">
              <a:lumMod val="75000"/>
            </a:schemeClr>
          </a:solidFill>
        </p:grpSpPr>
        <p:sp>
          <p:nvSpPr>
            <p:cNvPr id="20275" name="AutoShape 115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6" name="AutoShape 115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7" name="AutoShape 115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8" name="AutoShape 115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8" name="Group 1159"/>
          <p:cNvGrpSpPr>
            <a:grpSpLocks/>
          </p:cNvGrpSpPr>
          <p:nvPr/>
        </p:nvGrpSpPr>
        <p:grpSpPr bwMode="auto">
          <a:xfrm rot="16450870">
            <a:off x="4246609" y="4697915"/>
            <a:ext cx="575916" cy="576502"/>
            <a:chOff x="1104" y="1632"/>
            <a:chExt cx="336" cy="336"/>
          </a:xfrm>
          <a:solidFill>
            <a:schemeClr val="accent6">
              <a:lumMod val="75000"/>
            </a:schemeClr>
          </a:solidFill>
        </p:grpSpPr>
        <p:sp>
          <p:nvSpPr>
            <p:cNvPr id="20271" name="AutoShape 116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2" name="AutoShape 116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3" name="AutoShape 116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4" name="AutoShape 116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79" name="Group 1164"/>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67" name="AutoShape 116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8" name="AutoShape 116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9" name="AutoShape 116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70" name="AutoShape 116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0" name="Group 1169"/>
          <p:cNvGrpSpPr>
            <a:grpSpLocks/>
          </p:cNvGrpSpPr>
          <p:nvPr/>
        </p:nvGrpSpPr>
        <p:grpSpPr bwMode="auto">
          <a:xfrm rot="250870">
            <a:off x="4398716" y="4469608"/>
            <a:ext cx="576502" cy="575916"/>
            <a:chOff x="1104" y="1632"/>
            <a:chExt cx="336" cy="336"/>
          </a:xfrm>
          <a:solidFill>
            <a:schemeClr val="accent6">
              <a:lumMod val="75000"/>
            </a:schemeClr>
          </a:solidFill>
        </p:grpSpPr>
        <p:sp>
          <p:nvSpPr>
            <p:cNvPr id="20263" name="AutoShape 117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4" name="AutoShape 117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5" name="AutoShape 117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6" name="AutoShape 117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1" name="Group 1174"/>
          <p:cNvGrpSpPr>
            <a:grpSpLocks/>
          </p:cNvGrpSpPr>
          <p:nvPr/>
        </p:nvGrpSpPr>
        <p:grpSpPr bwMode="auto">
          <a:xfrm rot="16450870">
            <a:off x="4551409" y="4621715"/>
            <a:ext cx="575916" cy="576502"/>
            <a:chOff x="1104" y="1632"/>
            <a:chExt cx="336" cy="336"/>
          </a:xfrm>
          <a:solidFill>
            <a:schemeClr val="accent6">
              <a:lumMod val="75000"/>
            </a:schemeClr>
          </a:solidFill>
        </p:grpSpPr>
        <p:sp>
          <p:nvSpPr>
            <p:cNvPr id="20259" name="AutoShape 117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0" name="AutoShape 117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1" name="AutoShape 117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62" name="AutoShape 117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2" name="Group 1179"/>
          <p:cNvGrpSpPr>
            <a:grpSpLocks/>
          </p:cNvGrpSpPr>
          <p:nvPr/>
        </p:nvGrpSpPr>
        <p:grpSpPr bwMode="auto">
          <a:xfrm rot="250870">
            <a:off x="4551116" y="4622008"/>
            <a:ext cx="576502" cy="575916"/>
            <a:chOff x="1104" y="1632"/>
            <a:chExt cx="336" cy="336"/>
          </a:xfrm>
          <a:solidFill>
            <a:schemeClr val="accent6">
              <a:lumMod val="75000"/>
            </a:schemeClr>
          </a:solidFill>
        </p:grpSpPr>
        <p:sp>
          <p:nvSpPr>
            <p:cNvPr id="20255" name="AutoShape 118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6" name="AutoShape 118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7" name="AutoShape 118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8" name="AutoShape 118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3" name="Group 1184"/>
          <p:cNvGrpSpPr>
            <a:grpSpLocks/>
          </p:cNvGrpSpPr>
          <p:nvPr/>
        </p:nvGrpSpPr>
        <p:grpSpPr bwMode="auto">
          <a:xfrm rot="250870">
            <a:off x="4246316" y="4698208"/>
            <a:ext cx="576502" cy="575916"/>
            <a:chOff x="1104" y="1632"/>
            <a:chExt cx="336" cy="336"/>
          </a:xfrm>
          <a:solidFill>
            <a:schemeClr val="accent6">
              <a:lumMod val="75000"/>
            </a:schemeClr>
          </a:solidFill>
        </p:grpSpPr>
        <p:sp>
          <p:nvSpPr>
            <p:cNvPr id="20251" name="AutoShape 118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2" name="AutoShape 118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3" name="AutoShape 118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4" name="AutoShape 118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4" name="Group 1189"/>
          <p:cNvGrpSpPr>
            <a:grpSpLocks/>
          </p:cNvGrpSpPr>
          <p:nvPr/>
        </p:nvGrpSpPr>
        <p:grpSpPr bwMode="auto">
          <a:xfrm rot="16450870">
            <a:off x="4378889" y="3932292"/>
            <a:ext cx="533400" cy="533400"/>
            <a:chOff x="1104" y="1632"/>
            <a:chExt cx="336" cy="336"/>
          </a:xfrm>
          <a:solidFill>
            <a:schemeClr val="accent6">
              <a:lumMod val="75000"/>
            </a:schemeClr>
          </a:solidFill>
        </p:grpSpPr>
        <p:sp>
          <p:nvSpPr>
            <p:cNvPr id="20247" name="AutoShape 119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8" name="AutoShape 119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9" name="AutoShape 119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50" name="AutoShape 119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5" name="Group 1194"/>
          <p:cNvGrpSpPr>
            <a:grpSpLocks/>
          </p:cNvGrpSpPr>
          <p:nvPr/>
        </p:nvGrpSpPr>
        <p:grpSpPr bwMode="auto">
          <a:xfrm rot="250870">
            <a:off x="4398716" y="4850608"/>
            <a:ext cx="576502" cy="575916"/>
            <a:chOff x="1104" y="1632"/>
            <a:chExt cx="336" cy="336"/>
          </a:xfrm>
          <a:solidFill>
            <a:schemeClr val="accent6">
              <a:lumMod val="75000"/>
            </a:schemeClr>
          </a:solidFill>
        </p:grpSpPr>
        <p:sp>
          <p:nvSpPr>
            <p:cNvPr id="20243" name="AutoShape 119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4" name="AutoShape 119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5" name="AutoShape 119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6" name="AutoShape 119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6" name="Group 1199"/>
          <p:cNvGrpSpPr>
            <a:grpSpLocks/>
          </p:cNvGrpSpPr>
          <p:nvPr/>
        </p:nvGrpSpPr>
        <p:grpSpPr bwMode="auto">
          <a:xfrm rot="250870">
            <a:off x="4551116" y="4622008"/>
            <a:ext cx="576502" cy="575916"/>
            <a:chOff x="1104" y="1632"/>
            <a:chExt cx="336" cy="336"/>
          </a:xfrm>
          <a:solidFill>
            <a:schemeClr val="accent6">
              <a:lumMod val="75000"/>
            </a:schemeClr>
          </a:solidFill>
        </p:grpSpPr>
        <p:sp>
          <p:nvSpPr>
            <p:cNvPr id="20239" name="AutoShape 1200"/>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0" name="AutoShape 1201"/>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1" name="AutoShape 1202"/>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42" name="AutoShape 1203"/>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87" name="Group 1204"/>
          <p:cNvGrpSpPr>
            <a:grpSpLocks/>
          </p:cNvGrpSpPr>
          <p:nvPr/>
        </p:nvGrpSpPr>
        <p:grpSpPr bwMode="auto">
          <a:xfrm rot="250870">
            <a:off x="4398716" y="4850608"/>
            <a:ext cx="576502" cy="575916"/>
            <a:chOff x="1104" y="1632"/>
            <a:chExt cx="336" cy="336"/>
          </a:xfrm>
          <a:solidFill>
            <a:schemeClr val="accent6">
              <a:lumMod val="75000"/>
            </a:schemeClr>
          </a:solidFill>
        </p:grpSpPr>
        <p:sp>
          <p:nvSpPr>
            <p:cNvPr id="20235" name="AutoShape 1205"/>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6" name="AutoShape 1206"/>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7" name="AutoShape 1207"/>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8" name="AutoShape 1208"/>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6" name="Group 1217"/>
          <p:cNvGrpSpPr>
            <a:grpSpLocks/>
          </p:cNvGrpSpPr>
          <p:nvPr/>
        </p:nvGrpSpPr>
        <p:grpSpPr bwMode="auto">
          <a:xfrm rot="250870">
            <a:off x="4398716" y="3707608"/>
            <a:ext cx="576502" cy="575916"/>
            <a:chOff x="1104" y="1632"/>
            <a:chExt cx="336" cy="336"/>
          </a:xfrm>
          <a:solidFill>
            <a:schemeClr val="accent6">
              <a:lumMod val="75000"/>
            </a:schemeClr>
          </a:solidFill>
        </p:grpSpPr>
        <p:sp>
          <p:nvSpPr>
            <p:cNvPr id="20231" name="AutoShape 12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2" name="AutoShape 12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3" name="AutoShape 12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4" name="AutoShape 12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7" name="Group 1222"/>
          <p:cNvGrpSpPr>
            <a:grpSpLocks/>
          </p:cNvGrpSpPr>
          <p:nvPr/>
        </p:nvGrpSpPr>
        <p:grpSpPr bwMode="auto">
          <a:xfrm rot="16450870">
            <a:off x="4627609" y="3707315"/>
            <a:ext cx="575916" cy="576502"/>
            <a:chOff x="1104" y="1632"/>
            <a:chExt cx="336" cy="336"/>
          </a:xfrm>
          <a:solidFill>
            <a:schemeClr val="accent6">
              <a:lumMod val="75000"/>
            </a:schemeClr>
          </a:solidFill>
        </p:grpSpPr>
        <p:sp>
          <p:nvSpPr>
            <p:cNvPr id="20227" name="AutoShape 12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8" name="AutoShape 12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9" name="AutoShape 12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30" name="AutoShape 12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8" name="Group 1227"/>
          <p:cNvGrpSpPr>
            <a:grpSpLocks/>
          </p:cNvGrpSpPr>
          <p:nvPr/>
        </p:nvGrpSpPr>
        <p:grpSpPr bwMode="auto">
          <a:xfrm rot="250870">
            <a:off x="4551116" y="3860008"/>
            <a:ext cx="576502" cy="575916"/>
            <a:chOff x="1104" y="1632"/>
            <a:chExt cx="336" cy="336"/>
          </a:xfrm>
          <a:solidFill>
            <a:schemeClr val="accent6">
              <a:lumMod val="75000"/>
            </a:schemeClr>
          </a:solidFill>
        </p:grpSpPr>
        <p:sp>
          <p:nvSpPr>
            <p:cNvPr id="20223" name="AutoShape 12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4" name="AutoShape 12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5" name="AutoShape 12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6" name="AutoShape 12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19999" name="Group 1232"/>
          <p:cNvGrpSpPr>
            <a:grpSpLocks/>
          </p:cNvGrpSpPr>
          <p:nvPr/>
        </p:nvGrpSpPr>
        <p:grpSpPr bwMode="auto">
          <a:xfrm rot="16450870">
            <a:off x="4703809" y="4012115"/>
            <a:ext cx="575916" cy="576502"/>
            <a:chOff x="1104" y="1632"/>
            <a:chExt cx="336" cy="336"/>
          </a:xfrm>
          <a:solidFill>
            <a:schemeClr val="accent6">
              <a:lumMod val="75000"/>
            </a:schemeClr>
          </a:solidFill>
        </p:grpSpPr>
        <p:sp>
          <p:nvSpPr>
            <p:cNvPr id="20219" name="AutoShape 12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0" name="AutoShape 12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1" name="AutoShape 12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22" name="AutoShape 12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0" name="Group 1237"/>
          <p:cNvGrpSpPr>
            <a:grpSpLocks/>
          </p:cNvGrpSpPr>
          <p:nvPr/>
        </p:nvGrpSpPr>
        <p:grpSpPr bwMode="auto">
          <a:xfrm rot="250870">
            <a:off x="4398716" y="3936208"/>
            <a:ext cx="576502" cy="575916"/>
            <a:chOff x="1104" y="1632"/>
            <a:chExt cx="336" cy="336"/>
          </a:xfrm>
          <a:solidFill>
            <a:schemeClr val="accent6">
              <a:lumMod val="75000"/>
            </a:schemeClr>
          </a:solidFill>
        </p:grpSpPr>
        <p:sp>
          <p:nvSpPr>
            <p:cNvPr id="20215" name="AutoShape 12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6" name="AutoShape 12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7" name="AutoShape 12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8" name="AutoShape 12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1" name="Group 1242"/>
          <p:cNvGrpSpPr>
            <a:grpSpLocks/>
          </p:cNvGrpSpPr>
          <p:nvPr/>
        </p:nvGrpSpPr>
        <p:grpSpPr bwMode="auto">
          <a:xfrm rot="16450870">
            <a:off x="4399009" y="4088315"/>
            <a:ext cx="575916" cy="576502"/>
            <a:chOff x="1104" y="1632"/>
            <a:chExt cx="336" cy="336"/>
          </a:xfrm>
          <a:solidFill>
            <a:schemeClr val="accent6">
              <a:lumMod val="75000"/>
            </a:schemeClr>
          </a:solidFill>
        </p:grpSpPr>
        <p:sp>
          <p:nvSpPr>
            <p:cNvPr id="20211" name="AutoShape 12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2" name="AutoShape 12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3" name="AutoShape 12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4" name="AutoShape 12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2" name="Group 1247"/>
          <p:cNvGrpSpPr>
            <a:grpSpLocks/>
          </p:cNvGrpSpPr>
          <p:nvPr/>
        </p:nvGrpSpPr>
        <p:grpSpPr bwMode="auto">
          <a:xfrm rot="250870">
            <a:off x="4398716" y="4088608"/>
            <a:ext cx="576502" cy="575916"/>
            <a:chOff x="1104" y="1632"/>
            <a:chExt cx="336" cy="336"/>
          </a:xfrm>
          <a:solidFill>
            <a:schemeClr val="accent6">
              <a:lumMod val="75000"/>
            </a:schemeClr>
          </a:solidFill>
        </p:grpSpPr>
        <p:sp>
          <p:nvSpPr>
            <p:cNvPr id="20207" name="AutoShape 124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8" name="AutoShape 124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9" name="AutoShape 125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10" name="AutoShape 125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3" name="Group 1252"/>
          <p:cNvGrpSpPr>
            <a:grpSpLocks/>
          </p:cNvGrpSpPr>
          <p:nvPr/>
        </p:nvGrpSpPr>
        <p:grpSpPr bwMode="auto">
          <a:xfrm rot="250870">
            <a:off x="4551116" y="3860008"/>
            <a:ext cx="576502" cy="575916"/>
            <a:chOff x="1104" y="1632"/>
            <a:chExt cx="336" cy="336"/>
          </a:xfrm>
          <a:solidFill>
            <a:schemeClr val="accent6">
              <a:lumMod val="75000"/>
            </a:schemeClr>
          </a:solidFill>
        </p:grpSpPr>
        <p:sp>
          <p:nvSpPr>
            <p:cNvPr id="20203" name="AutoShape 125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4" name="AutoShape 125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5" name="AutoShape 125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6" name="AutoShape 125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4" name="Group 1257"/>
          <p:cNvGrpSpPr>
            <a:grpSpLocks/>
          </p:cNvGrpSpPr>
          <p:nvPr/>
        </p:nvGrpSpPr>
        <p:grpSpPr bwMode="auto">
          <a:xfrm rot="16450870">
            <a:off x="4703809" y="4012115"/>
            <a:ext cx="575916" cy="576502"/>
            <a:chOff x="1104" y="1632"/>
            <a:chExt cx="336" cy="336"/>
          </a:xfrm>
          <a:solidFill>
            <a:schemeClr val="accent6">
              <a:lumMod val="75000"/>
            </a:schemeClr>
          </a:solidFill>
        </p:grpSpPr>
        <p:sp>
          <p:nvSpPr>
            <p:cNvPr id="20199" name="AutoShape 125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0" name="AutoShape 125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1" name="AutoShape 126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202" name="AutoShape 126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5" name="Group 1262"/>
          <p:cNvGrpSpPr>
            <a:grpSpLocks/>
          </p:cNvGrpSpPr>
          <p:nvPr/>
        </p:nvGrpSpPr>
        <p:grpSpPr bwMode="auto">
          <a:xfrm rot="250870">
            <a:off x="4703516" y="4012408"/>
            <a:ext cx="576502" cy="575916"/>
            <a:chOff x="1104" y="1632"/>
            <a:chExt cx="336" cy="336"/>
          </a:xfrm>
          <a:solidFill>
            <a:schemeClr val="accent6">
              <a:lumMod val="75000"/>
            </a:schemeClr>
          </a:solidFill>
        </p:grpSpPr>
        <p:sp>
          <p:nvSpPr>
            <p:cNvPr id="20195" name="AutoShape 126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6" name="AutoShape 126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7" name="AutoShape 126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8" name="AutoShape 126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6" name="Group 1267"/>
          <p:cNvGrpSpPr>
            <a:grpSpLocks/>
          </p:cNvGrpSpPr>
          <p:nvPr/>
        </p:nvGrpSpPr>
        <p:grpSpPr bwMode="auto">
          <a:xfrm rot="250870">
            <a:off x="4398716" y="4088608"/>
            <a:ext cx="576502" cy="575916"/>
            <a:chOff x="1104" y="1632"/>
            <a:chExt cx="336" cy="336"/>
          </a:xfrm>
          <a:solidFill>
            <a:schemeClr val="accent6">
              <a:lumMod val="75000"/>
            </a:schemeClr>
          </a:solidFill>
        </p:grpSpPr>
        <p:sp>
          <p:nvSpPr>
            <p:cNvPr id="20191" name="AutoShape 126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2" name="AutoShape 126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3" name="AutoShape 127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4" name="AutoShape 127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7" name="Group 1272"/>
          <p:cNvGrpSpPr>
            <a:grpSpLocks/>
          </p:cNvGrpSpPr>
          <p:nvPr/>
        </p:nvGrpSpPr>
        <p:grpSpPr bwMode="auto">
          <a:xfrm rot="16450870">
            <a:off x="4551409" y="4240715"/>
            <a:ext cx="575916" cy="576502"/>
            <a:chOff x="1104" y="1632"/>
            <a:chExt cx="336" cy="336"/>
          </a:xfrm>
          <a:solidFill>
            <a:schemeClr val="accent6">
              <a:lumMod val="75000"/>
            </a:schemeClr>
          </a:solidFill>
        </p:grpSpPr>
        <p:sp>
          <p:nvSpPr>
            <p:cNvPr id="20187" name="AutoShape 127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8" name="AutoShape 127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9" name="AutoShape 127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90" name="AutoShape 127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8" name="Group 1277"/>
          <p:cNvGrpSpPr>
            <a:grpSpLocks/>
          </p:cNvGrpSpPr>
          <p:nvPr/>
        </p:nvGrpSpPr>
        <p:grpSpPr bwMode="auto">
          <a:xfrm rot="250870">
            <a:off x="4551116" y="4241008"/>
            <a:ext cx="576502" cy="575916"/>
            <a:chOff x="1104" y="1632"/>
            <a:chExt cx="336" cy="336"/>
          </a:xfrm>
          <a:solidFill>
            <a:schemeClr val="accent6">
              <a:lumMod val="75000"/>
            </a:schemeClr>
          </a:solidFill>
        </p:grpSpPr>
        <p:sp>
          <p:nvSpPr>
            <p:cNvPr id="20183" name="AutoShape 127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4" name="AutoShape 127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5" name="AutoShape 128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6" name="AutoShape 128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09" name="Group 1282"/>
          <p:cNvGrpSpPr>
            <a:grpSpLocks/>
          </p:cNvGrpSpPr>
          <p:nvPr/>
        </p:nvGrpSpPr>
        <p:grpSpPr bwMode="auto">
          <a:xfrm rot="250870">
            <a:off x="4703517" y="4012408"/>
            <a:ext cx="576501" cy="575916"/>
            <a:chOff x="1104" y="1632"/>
            <a:chExt cx="336" cy="336"/>
          </a:xfrm>
          <a:solidFill>
            <a:schemeClr val="accent6">
              <a:lumMod val="75000"/>
            </a:schemeClr>
          </a:solidFill>
        </p:grpSpPr>
        <p:sp>
          <p:nvSpPr>
            <p:cNvPr id="20179" name="AutoShape 128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0" name="AutoShape 128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1" name="AutoShape 128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82" name="AutoShape 128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0" name="Group 1287"/>
          <p:cNvGrpSpPr>
            <a:grpSpLocks/>
          </p:cNvGrpSpPr>
          <p:nvPr/>
        </p:nvGrpSpPr>
        <p:grpSpPr bwMode="auto">
          <a:xfrm rot="16450870">
            <a:off x="4856209" y="4164515"/>
            <a:ext cx="575916" cy="576502"/>
            <a:chOff x="1104" y="1632"/>
            <a:chExt cx="336" cy="336"/>
          </a:xfrm>
          <a:solidFill>
            <a:schemeClr val="accent6">
              <a:lumMod val="75000"/>
            </a:schemeClr>
          </a:solidFill>
        </p:grpSpPr>
        <p:sp>
          <p:nvSpPr>
            <p:cNvPr id="20175" name="AutoShape 128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6" name="AutoShape 128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7" name="AutoShape 129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8" name="AutoShape 129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1" name="Group 1292"/>
          <p:cNvGrpSpPr>
            <a:grpSpLocks/>
          </p:cNvGrpSpPr>
          <p:nvPr/>
        </p:nvGrpSpPr>
        <p:grpSpPr bwMode="auto">
          <a:xfrm rot="250870">
            <a:off x="4855916" y="4164808"/>
            <a:ext cx="576502" cy="575916"/>
            <a:chOff x="1104" y="1632"/>
            <a:chExt cx="336" cy="336"/>
          </a:xfrm>
          <a:solidFill>
            <a:schemeClr val="accent6">
              <a:lumMod val="75000"/>
            </a:schemeClr>
          </a:solidFill>
        </p:grpSpPr>
        <p:sp>
          <p:nvSpPr>
            <p:cNvPr id="20171" name="AutoShape 129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2" name="AutoShape 129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3" name="AutoShape 129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4" name="AutoShape 129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2" name="Group 1297"/>
          <p:cNvGrpSpPr>
            <a:grpSpLocks/>
          </p:cNvGrpSpPr>
          <p:nvPr/>
        </p:nvGrpSpPr>
        <p:grpSpPr bwMode="auto">
          <a:xfrm rot="250870">
            <a:off x="4551116" y="4241008"/>
            <a:ext cx="576502" cy="575916"/>
            <a:chOff x="1104" y="1632"/>
            <a:chExt cx="336" cy="336"/>
          </a:xfrm>
          <a:solidFill>
            <a:schemeClr val="accent6">
              <a:lumMod val="75000"/>
            </a:schemeClr>
          </a:solidFill>
        </p:grpSpPr>
        <p:sp>
          <p:nvSpPr>
            <p:cNvPr id="20167" name="AutoShape 129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8" name="AutoShape 129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9" name="AutoShape 130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70" name="AutoShape 130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3" name="Group 1302"/>
          <p:cNvGrpSpPr>
            <a:grpSpLocks/>
          </p:cNvGrpSpPr>
          <p:nvPr/>
        </p:nvGrpSpPr>
        <p:grpSpPr bwMode="auto">
          <a:xfrm rot="16450870">
            <a:off x="4551409" y="4393115"/>
            <a:ext cx="575916" cy="576502"/>
            <a:chOff x="1104" y="1632"/>
            <a:chExt cx="336" cy="336"/>
          </a:xfrm>
          <a:solidFill>
            <a:schemeClr val="accent6">
              <a:lumMod val="75000"/>
            </a:schemeClr>
          </a:solidFill>
        </p:grpSpPr>
        <p:sp>
          <p:nvSpPr>
            <p:cNvPr id="20163" name="AutoShape 130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4" name="AutoShape 130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5" name="AutoShape 130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6" name="AutoShape 130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4" name="Group 1307"/>
          <p:cNvGrpSpPr>
            <a:grpSpLocks/>
          </p:cNvGrpSpPr>
          <p:nvPr/>
        </p:nvGrpSpPr>
        <p:grpSpPr bwMode="auto">
          <a:xfrm rot="250870">
            <a:off x="4551116" y="4393408"/>
            <a:ext cx="576502" cy="575916"/>
            <a:chOff x="1104" y="1632"/>
            <a:chExt cx="336" cy="336"/>
          </a:xfrm>
          <a:solidFill>
            <a:schemeClr val="accent6">
              <a:lumMod val="75000"/>
            </a:schemeClr>
          </a:solidFill>
        </p:grpSpPr>
        <p:sp>
          <p:nvSpPr>
            <p:cNvPr id="20159" name="AutoShape 130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0" name="AutoShape 130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1" name="AutoShape 131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62" name="AutoShape 131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5" name="Group 1312"/>
          <p:cNvGrpSpPr>
            <a:grpSpLocks/>
          </p:cNvGrpSpPr>
          <p:nvPr/>
        </p:nvGrpSpPr>
        <p:grpSpPr bwMode="auto">
          <a:xfrm rot="250870">
            <a:off x="4855916" y="4164808"/>
            <a:ext cx="576502" cy="575916"/>
            <a:chOff x="1104" y="1632"/>
            <a:chExt cx="336" cy="336"/>
          </a:xfrm>
          <a:solidFill>
            <a:schemeClr val="accent6">
              <a:lumMod val="75000"/>
            </a:schemeClr>
          </a:solidFill>
        </p:grpSpPr>
        <p:sp>
          <p:nvSpPr>
            <p:cNvPr id="20155" name="AutoShape 131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6" name="AutoShape 131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7" name="AutoShape 131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8" name="AutoShape 131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6" name="Group 1317"/>
          <p:cNvGrpSpPr>
            <a:grpSpLocks/>
          </p:cNvGrpSpPr>
          <p:nvPr/>
        </p:nvGrpSpPr>
        <p:grpSpPr bwMode="auto">
          <a:xfrm rot="16450870">
            <a:off x="5008609" y="4316915"/>
            <a:ext cx="575916" cy="576502"/>
            <a:chOff x="1104" y="1632"/>
            <a:chExt cx="336" cy="336"/>
          </a:xfrm>
          <a:solidFill>
            <a:schemeClr val="accent6">
              <a:lumMod val="75000"/>
            </a:schemeClr>
          </a:solidFill>
        </p:grpSpPr>
        <p:sp>
          <p:nvSpPr>
            <p:cNvPr id="20151" name="AutoShape 13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2" name="AutoShape 13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3" name="AutoShape 13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4" name="AutoShape 13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7" name="Group 132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47" name="AutoShape 13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8" name="AutoShape 13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9" name="AutoShape 13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50" name="AutoShape 13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8" name="Group 1327"/>
          <p:cNvGrpSpPr>
            <a:grpSpLocks/>
          </p:cNvGrpSpPr>
          <p:nvPr/>
        </p:nvGrpSpPr>
        <p:grpSpPr bwMode="auto">
          <a:xfrm rot="250870">
            <a:off x="4551116" y="4393408"/>
            <a:ext cx="576502" cy="575916"/>
            <a:chOff x="1104" y="1632"/>
            <a:chExt cx="336" cy="336"/>
          </a:xfrm>
          <a:solidFill>
            <a:schemeClr val="accent6">
              <a:lumMod val="75000"/>
            </a:schemeClr>
          </a:solidFill>
        </p:grpSpPr>
        <p:sp>
          <p:nvSpPr>
            <p:cNvPr id="20143" name="AutoShape 13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4" name="AutoShape 13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5" name="AutoShape 13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6" name="AutoShape 13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19" name="Group 1332"/>
          <p:cNvGrpSpPr>
            <a:grpSpLocks/>
          </p:cNvGrpSpPr>
          <p:nvPr/>
        </p:nvGrpSpPr>
        <p:grpSpPr bwMode="auto">
          <a:xfrm rot="16450870">
            <a:off x="4856209" y="4545515"/>
            <a:ext cx="575916" cy="576502"/>
            <a:chOff x="1104" y="1632"/>
            <a:chExt cx="336" cy="336"/>
          </a:xfrm>
          <a:solidFill>
            <a:schemeClr val="accent6">
              <a:lumMod val="75000"/>
            </a:schemeClr>
          </a:solidFill>
        </p:grpSpPr>
        <p:sp>
          <p:nvSpPr>
            <p:cNvPr id="20139" name="AutoShape 13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0" name="AutoShape 13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1" name="AutoShape 13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42" name="AutoShape 13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0" name="Group 1337"/>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135" name="AutoShape 13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6" name="AutoShape 13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7" name="AutoShape 13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8" name="AutoShape 13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1" name="Group 134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31" name="AutoShape 13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2" name="AutoShape 13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3" name="AutoShape 13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34" name="AutoShape 13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4" name="Group 1357"/>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119" name="AutoShape 135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0" name="AutoShape 135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1" name="AutoShape 136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22" name="AutoShape 136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5" name="Group 1362"/>
          <p:cNvGrpSpPr>
            <a:grpSpLocks/>
          </p:cNvGrpSpPr>
          <p:nvPr/>
        </p:nvGrpSpPr>
        <p:grpSpPr bwMode="auto">
          <a:xfrm rot="16450870">
            <a:off x="5008609" y="4697915"/>
            <a:ext cx="575916" cy="576502"/>
            <a:chOff x="1104" y="1632"/>
            <a:chExt cx="336" cy="336"/>
          </a:xfrm>
          <a:solidFill>
            <a:schemeClr val="accent6">
              <a:lumMod val="75000"/>
            </a:schemeClr>
          </a:solidFill>
        </p:grpSpPr>
        <p:sp>
          <p:nvSpPr>
            <p:cNvPr id="20115" name="AutoShape 136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6" name="AutoShape 136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7" name="AutoShape 136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8" name="AutoShape 136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6" name="Group 1367"/>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111" name="AutoShape 136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2" name="AutoShape 136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3" name="AutoShape 137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4" name="AutoShape 137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27" name="Group 1372"/>
          <p:cNvGrpSpPr>
            <a:grpSpLocks/>
          </p:cNvGrpSpPr>
          <p:nvPr/>
        </p:nvGrpSpPr>
        <p:grpSpPr bwMode="auto">
          <a:xfrm rot="250870">
            <a:off x="5008316" y="4317208"/>
            <a:ext cx="576502" cy="575916"/>
            <a:chOff x="1104" y="1632"/>
            <a:chExt cx="336" cy="336"/>
          </a:xfrm>
          <a:solidFill>
            <a:schemeClr val="accent6">
              <a:lumMod val="75000"/>
            </a:schemeClr>
          </a:solidFill>
        </p:grpSpPr>
        <p:sp>
          <p:nvSpPr>
            <p:cNvPr id="20107" name="AutoShape 137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08" name="AutoShape 137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09" name="AutoShape 137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110" name="AutoShape 137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0" name="Group 1387"/>
          <p:cNvGrpSpPr>
            <a:grpSpLocks/>
          </p:cNvGrpSpPr>
          <p:nvPr/>
        </p:nvGrpSpPr>
        <p:grpSpPr bwMode="auto">
          <a:xfrm rot="16450870">
            <a:off x="5267374" y="4806181"/>
            <a:ext cx="533400" cy="533400"/>
            <a:chOff x="1104" y="1632"/>
            <a:chExt cx="336" cy="336"/>
          </a:xfrm>
          <a:solidFill>
            <a:schemeClr val="accent6">
              <a:lumMod val="75000"/>
            </a:schemeClr>
          </a:solidFill>
        </p:grpSpPr>
        <p:sp>
          <p:nvSpPr>
            <p:cNvPr id="20095" name="AutoShape 138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6" name="AutoShape 138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7" name="AutoShape 139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8" name="AutoShape 139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1" name="Group 1392"/>
          <p:cNvGrpSpPr>
            <a:grpSpLocks/>
          </p:cNvGrpSpPr>
          <p:nvPr/>
        </p:nvGrpSpPr>
        <p:grpSpPr bwMode="auto">
          <a:xfrm rot="250870">
            <a:off x="4855916" y="4545808"/>
            <a:ext cx="576502" cy="575916"/>
            <a:chOff x="1104" y="1632"/>
            <a:chExt cx="336" cy="336"/>
          </a:xfrm>
          <a:solidFill>
            <a:schemeClr val="accent6">
              <a:lumMod val="75000"/>
            </a:schemeClr>
          </a:solidFill>
        </p:grpSpPr>
        <p:sp>
          <p:nvSpPr>
            <p:cNvPr id="20091" name="AutoShape 139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2" name="AutoShape 139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3" name="AutoShape 139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4" name="AutoShape 139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2" name="Group 1397"/>
          <p:cNvGrpSpPr>
            <a:grpSpLocks/>
          </p:cNvGrpSpPr>
          <p:nvPr/>
        </p:nvGrpSpPr>
        <p:grpSpPr bwMode="auto">
          <a:xfrm rot="16450870">
            <a:off x="5008609" y="4697915"/>
            <a:ext cx="575916" cy="576502"/>
            <a:chOff x="1104" y="1632"/>
            <a:chExt cx="336" cy="336"/>
          </a:xfrm>
          <a:solidFill>
            <a:schemeClr val="accent6">
              <a:lumMod val="75000"/>
            </a:schemeClr>
          </a:solidFill>
        </p:grpSpPr>
        <p:sp>
          <p:nvSpPr>
            <p:cNvPr id="20087" name="AutoShape 139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8" name="AutoShape 139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9" name="AutoShape 140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90" name="AutoShape 140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3" name="Group 1402"/>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083" name="AutoShape 140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4" name="AutoShape 140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5" name="AutoShape 140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86" name="AutoShape 140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6" name="Group 1417"/>
          <p:cNvGrpSpPr>
            <a:grpSpLocks/>
          </p:cNvGrpSpPr>
          <p:nvPr/>
        </p:nvGrpSpPr>
        <p:grpSpPr bwMode="auto">
          <a:xfrm rot="250870">
            <a:off x="5267374" y="4806181"/>
            <a:ext cx="533400" cy="533400"/>
            <a:chOff x="1104" y="1632"/>
            <a:chExt cx="336" cy="336"/>
          </a:xfrm>
          <a:solidFill>
            <a:schemeClr val="accent6">
              <a:lumMod val="75000"/>
            </a:schemeClr>
          </a:solidFill>
        </p:grpSpPr>
        <p:sp>
          <p:nvSpPr>
            <p:cNvPr id="20071" name="AutoShape 141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2" name="AutoShape 141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3" name="AutoShape 142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4" name="AutoShape 142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7" name="Group 1422"/>
          <p:cNvGrpSpPr>
            <a:grpSpLocks/>
          </p:cNvGrpSpPr>
          <p:nvPr/>
        </p:nvGrpSpPr>
        <p:grpSpPr bwMode="auto">
          <a:xfrm rot="250870">
            <a:off x="5008316" y="4698208"/>
            <a:ext cx="576502" cy="575916"/>
            <a:chOff x="1104" y="1632"/>
            <a:chExt cx="336" cy="336"/>
          </a:xfrm>
          <a:solidFill>
            <a:schemeClr val="accent6">
              <a:lumMod val="75000"/>
            </a:schemeClr>
          </a:solidFill>
        </p:grpSpPr>
        <p:sp>
          <p:nvSpPr>
            <p:cNvPr id="20067" name="AutoShape 142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8" name="AutoShape 142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9" name="AutoShape 142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70" name="AutoShape 142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8" name="Group 1427"/>
          <p:cNvGrpSpPr>
            <a:grpSpLocks/>
          </p:cNvGrpSpPr>
          <p:nvPr/>
        </p:nvGrpSpPr>
        <p:grpSpPr bwMode="auto">
          <a:xfrm rot="16450870">
            <a:off x="5161009" y="4850315"/>
            <a:ext cx="575916" cy="576502"/>
            <a:chOff x="1104" y="1632"/>
            <a:chExt cx="336" cy="336"/>
          </a:xfrm>
          <a:solidFill>
            <a:schemeClr val="accent6">
              <a:lumMod val="75000"/>
            </a:schemeClr>
          </a:solidFill>
        </p:grpSpPr>
        <p:sp>
          <p:nvSpPr>
            <p:cNvPr id="20063" name="AutoShape 142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4" name="AutoShape 142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5" name="AutoShape 143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6" name="AutoShape 143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39" name="Group 1432"/>
          <p:cNvGrpSpPr>
            <a:grpSpLocks/>
          </p:cNvGrpSpPr>
          <p:nvPr/>
        </p:nvGrpSpPr>
        <p:grpSpPr bwMode="auto">
          <a:xfrm rot="250870">
            <a:off x="5160716" y="4850608"/>
            <a:ext cx="576502" cy="575916"/>
            <a:chOff x="1104" y="1632"/>
            <a:chExt cx="336" cy="336"/>
          </a:xfrm>
          <a:solidFill>
            <a:schemeClr val="accent6">
              <a:lumMod val="75000"/>
            </a:schemeClr>
          </a:solidFill>
        </p:grpSpPr>
        <p:sp>
          <p:nvSpPr>
            <p:cNvPr id="20059" name="AutoShape 143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0" name="AutoShape 143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1" name="AutoShape 143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62" name="AutoShape 143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40" name="Group 1437"/>
          <p:cNvGrpSpPr>
            <a:grpSpLocks/>
          </p:cNvGrpSpPr>
          <p:nvPr/>
        </p:nvGrpSpPr>
        <p:grpSpPr bwMode="auto">
          <a:xfrm rot="250870">
            <a:off x="5267374" y="4806181"/>
            <a:ext cx="533400" cy="533400"/>
            <a:chOff x="1104" y="1632"/>
            <a:chExt cx="336" cy="336"/>
          </a:xfrm>
          <a:solidFill>
            <a:schemeClr val="accent6">
              <a:lumMod val="75000"/>
            </a:schemeClr>
          </a:solidFill>
        </p:grpSpPr>
        <p:sp>
          <p:nvSpPr>
            <p:cNvPr id="20055" name="AutoShape 1438"/>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6" name="AutoShape 1439"/>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7" name="AutoShape 1440"/>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8" name="AutoShape 1441"/>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grpSp>
        <p:nvGrpSpPr>
          <p:cNvPr id="20041" name="Group 1442"/>
          <p:cNvGrpSpPr>
            <a:grpSpLocks/>
          </p:cNvGrpSpPr>
          <p:nvPr/>
        </p:nvGrpSpPr>
        <p:grpSpPr bwMode="auto">
          <a:xfrm rot="250870">
            <a:off x="5160716" y="4850608"/>
            <a:ext cx="576502" cy="575916"/>
            <a:chOff x="1104" y="1632"/>
            <a:chExt cx="336" cy="336"/>
          </a:xfrm>
          <a:solidFill>
            <a:schemeClr val="accent6">
              <a:lumMod val="75000"/>
            </a:schemeClr>
          </a:solidFill>
        </p:grpSpPr>
        <p:sp>
          <p:nvSpPr>
            <p:cNvPr id="20051" name="AutoShape 1443"/>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2" name="AutoShape 1444"/>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3" name="AutoShape 1445"/>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4" name="AutoShape 1446"/>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sp>
        <p:nvSpPr>
          <p:cNvPr id="20043" name="Text Box 1449"/>
          <p:cNvSpPr txBox="1">
            <a:spLocks noChangeArrowheads="1"/>
          </p:cNvSpPr>
          <p:nvPr/>
        </p:nvSpPr>
        <p:spPr bwMode="auto">
          <a:xfrm>
            <a:off x="4912091" y="2785108"/>
            <a:ext cx="714426" cy="369332"/>
          </a:xfrm>
          <a:prstGeom prst="rect">
            <a:avLst/>
          </a:prstGeom>
          <a:noFill/>
          <a:ln w="9525">
            <a:noFill/>
            <a:miter lim="800000"/>
            <a:headEnd/>
            <a:tailEnd/>
          </a:ln>
        </p:spPr>
        <p:txBody>
          <a:bodyPr wrap="square">
            <a:prstTxWarp prst="textNoShape">
              <a:avLst/>
            </a:prstTxWarp>
            <a:spAutoFit/>
          </a:bodyPr>
          <a:lstStyle/>
          <a:p>
            <a:pPr algn="l"/>
            <a:r>
              <a:rPr lang="es-CL" dirty="0"/>
              <a:t>Broca</a:t>
            </a:r>
            <a:endParaRPr lang="en-US" dirty="0"/>
          </a:p>
        </p:txBody>
      </p:sp>
      <p:grpSp>
        <p:nvGrpSpPr>
          <p:cNvPr id="20046" name="Group 1453"/>
          <p:cNvGrpSpPr>
            <a:grpSpLocks/>
          </p:cNvGrpSpPr>
          <p:nvPr/>
        </p:nvGrpSpPr>
        <p:grpSpPr bwMode="auto">
          <a:xfrm flipH="1">
            <a:off x="4378889" y="3703692"/>
            <a:ext cx="533400" cy="533400"/>
            <a:chOff x="1104" y="1632"/>
            <a:chExt cx="336" cy="336"/>
          </a:xfrm>
          <a:solidFill>
            <a:schemeClr val="accent6">
              <a:lumMod val="75000"/>
            </a:schemeClr>
          </a:solidFill>
        </p:grpSpPr>
        <p:sp>
          <p:nvSpPr>
            <p:cNvPr id="20047" name="AutoShape 1454"/>
            <p:cNvSpPr>
              <a:spLocks noChangeArrowheads="1"/>
            </p:cNvSpPr>
            <p:nvPr/>
          </p:nvSpPr>
          <p:spPr bwMode="auto">
            <a:xfrm>
              <a:off x="1104" y="1632"/>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48" name="AutoShape 1455"/>
            <p:cNvSpPr>
              <a:spLocks noChangeArrowheads="1"/>
            </p:cNvSpPr>
            <p:nvPr/>
          </p:nvSpPr>
          <p:spPr bwMode="auto">
            <a:xfrm>
              <a:off x="1200" y="1728"/>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49" name="AutoShape 1456"/>
            <p:cNvSpPr>
              <a:spLocks noChangeArrowheads="1"/>
            </p:cNvSpPr>
            <p:nvPr/>
          </p:nvSpPr>
          <p:spPr bwMode="auto">
            <a:xfrm>
              <a:off x="1296" y="1824"/>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sp>
          <p:nvSpPr>
            <p:cNvPr id="20050" name="AutoShape 1457"/>
            <p:cNvSpPr>
              <a:spLocks noChangeArrowheads="1"/>
            </p:cNvSpPr>
            <p:nvPr/>
          </p:nvSpPr>
          <p:spPr bwMode="auto">
            <a:xfrm>
              <a:off x="1392" y="1920"/>
              <a:ext cx="48" cy="48"/>
            </a:xfrm>
            <a:prstGeom prst="triangle">
              <a:avLst>
                <a:gd name="adj" fmla="val 50000"/>
              </a:avLst>
            </a:prstGeom>
            <a:grpFill/>
            <a:ln w="9525">
              <a:solidFill>
                <a:schemeClr val="tx1"/>
              </a:solidFill>
              <a:miter lim="800000"/>
              <a:headEnd/>
              <a:tailEnd/>
            </a:ln>
          </p:spPr>
          <p:txBody>
            <a:bodyPr wrap="none" anchor="ctr">
              <a:prstTxWarp prst="textNoShape">
                <a:avLst/>
              </a:prstTxWarp>
            </a:bodyPr>
            <a:lstStyle/>
            <a:p>
              <a:endParaRPr lang="es-CL"/>
            </a:p>
          </p:txBody>
        </p:sp>
      </p:grpSp>
      <p:sp>
        <p:nvSpPr>
          <p:cNvPr id="1191" name="Oval 806">
            <a:extLst>
              <a:ext uri="{FF2B5EF4-FFF2-40B4-BE49-F238E27FC236}">
                <a16:creationId xmlns:a16="http://schemas.microsoft.com/office/drawing/2014/main" id="{1A35CB2D-C51C-4727-B73D-7890639BD08F}"/>
              </a:ext>
            </a:extLst>
          </p:cNvPr>
          <p:cNvSpPr>
            <a:spLocks noChangeArrowheads="1"/>
          </p:cNvSpPr>
          <p:nvPr/>
        </p:nvSpPr>
        <p:spPr bwMode="auto">
          <a:xfrm rot="16566001">
            <a:off x="6159888" y="34524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2" name="Oval 806">
            <a:extLst>
              <a:ext uri="{FF2B5EF4-FFF2-40B4-BE49-F238E27FC236}">
                <a16:creationId xmlns:a16="http://schemas.microsoft.com/office/drawing/2014/main" id="{29AE9E0A-43CD-4399-9ABB-4D2C7DD2CED6}"/>
              </a:ext>
            </a:extLst>
          </p:cNvPr>
          <p:cNvSpPr>
            <a:spLocks noChangeArrowheads="1"/>
          </p:cNvSpPr>
          <p:nvPr/>
        </p:nvSpPr>
        <p:spPr bwMode="auto">
          <a:xfrm rot="16566001">
            <a:off x="631228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3" name="Oval 806">
            <a:extLst>
              <a:ext uri="{FF2B5EF4-FFF2-40B4-BE49-F238E27FC236}">
                <a16:creationId xmlns:a16="http://schemas.microsoft.com/office/drawing/2014/main" id="{071DA1EB-9A8F-4633-8B46-6D8665BAC192}"/>
              </a:ext>
            </a:extLst>
          </p:cNvPr>
          <p:cNvSpPr>
            <a:spLocks noChangeArrowheads="1"/>
          </p:cNvSpPr>
          <p:nvPr/>
        </p:nvSpPr>
        <p:spPr bwMode="auto">
          <a:xfrm rot="16566001">
            <a:off x="5996058" y="34143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4" name="Oval 806">
            <a:extLst>
              <a:ext uri="{FF2B5EF4-FFF2-40B4-BE49-F238E27FC236}">
                <a16:creationId xmlns:a16="http://schemas.microsoft.com/office/drawing/2014/main" id="{4F8194DB-18A7-4D97-93A3-9E54A093535E}"/>
              </a:ext>
            </a:extLst>
          </p:cNvPr>
          <p:cNvSpPr>
            <a:spLocks noChangeArrowheads="1"/>
          </p:cNvSpPr>
          <p:nvPr/>
        </p:nvSpPr>
        <p:spPr bwMode="auto">
          <a:xfrm rot="16566001">
            <a:off x="6148458" y="35667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5" name="Oval 806">
            <a:extLst>
              <a:ext uri="{FF2B5EF4-FFF2-40B4-BE49-F238E27FC236}">
                <a16:creationId xmlns:a16="http://schemas.microsoft.com/office/drawing/2014/main" id="{260B7ACB-970F-468E-8D36-0819D0F87192}"/>
              </a:ext>
            </a:extLst>
          </p:cNvPr>
          <p:cNvSpPr>
            <a:spLocks noChangeArrowheads="1"/>
          </p:cNvSpPr>
          <p:nvPr/>
        </p:nvSpPr>
        <p:spPr bwMode="auto">
          <a:xfrm rot="16566001">
            <a:off x="5898268" y="34938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6" name="Oval 806">
            <a:extLst>
              <a:ext uri="{FF2B5EF4-FFF2-40B4-BE49-F238E27FC236}">
                <a16:creationId xmlns:a16="http://schemas.microsoft.com/office/drawing/2014/main" id="{282D34CE-2D5B-4391-8776-E42642EBB3D1}"/>
              </a:ext>
            </a:extLst>
          </p:cNvPr>
          <p:cNvSpPr>
            <a:spLocks noChangeArrowheads="1"/>
          </p:cNvSpPr>
          <p:nvPr/>
        </p:nvSpPr>
        <p:spPr bwMode="auto">
          <a:xfrm rot="16566001">
            <a:off x="6050668" y="36462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7" name="Oval 806">
            <a:extLst>
              <a:ext uri="{FF2B5EF4-FFF2-40B4-BE49-F238E27FC236}">
                <a16:creationId xmlns:a16="http://schemas.microsoft.com/office/drawing/2014/main" id="{D5994D2F-3BDF-4607-BE10-559133177E39}"/>
              </a:ext>
            </a:extLst>
          </p:cNvPr>
          <p:cNvSpPr>
            <a:spLocks noChangeArrowheads="1"/>
          </p:cNvSpPr>
          <p:nvPr/>
        </p:nvSpPr>
        <p:spPr bwMode="auto">
          <a:xfrm rot="16566001">
            <a:off x="6203068" y="33475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8" name="Oval 806">
            <a:extLst>
              <a:ext uri="{FF2B5EF4-FFF2-40B4-BE49-F238E27FC236}">
                <a16:creationId xmlns:a16="http://schemas.microsoft.com/office/drawing/2014/main" id="{ECAC0003-7BD3-4AA8-8562-4C56E9B6CE07}"/>
              </a:ext>
            </a:extLst>
          </p:cNvPr>
          <p:cNvSpPr>
            <a:spLocks noChangeArrowheads="1"/>
          </p:cNvSpPr>
          <p:nvPr/>
        </p:nvSpPr>
        <p:spPr bwMode="auto">
          <a:xfrm rot="16566001">
            <a:off x="6088768" y="33320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199" name="Oval 806">
            <a:extLst>
              <a:ext uri="{FF2B5EF4-FFF2-40B4-BE49-F238E27FC236}">
                <a16:creationId xmlns:a16="http://schemas.microsoft.com/office/drawing/2014/main" id="{C6E04E4A-A566-47EE-8998-21265B46DD36}"/>
              </a:ext>
            </a:extLst>
          </p:cNvPr>
          <p:cNvSpPr>
            <a:spLocks noChangeArrowheads="1"/>
          </p:cNvSpPr>
          <p:nvPr/>
        </p:nvSpPr>
        <p:spPr bwMode="auto">
          <a:xfrm rot="16566001">
            <a:off x="6241168" y="34844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0" name="Oval 806">
            <a:extLst>
              <a:ext uri="{FF2B5EF4-FFF2-40B4-BE49-F238E27FC236}">
                <a16:creationId xmlns:a16="http://schemas.microsoft.com/office/drawing/2014/main" id="{9BE9AA3A-60AE-46F4-B03C-0F8A8B75F650}"/>
              </a:ext>
            </a:extLst>
          </p:cNvPr>
          <p:cNvSpPr>
            <a:spLocks noChangeArrowheads="1"/>
          </p:cNvSpPr>
          <p:nvPr/>
        </p:nvSpPr>
        <p:spPr bwMode="auto">
          <a:xfrm rot="16566001">
            <a:off x="6159888" y="36871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1" name="Oval 806">
            <a:extLst>
              <a:ext uri="{FF2B5EF4-FFF2-40B4-BE49-F238E27FC236}">
                <a16:creationId xmlns:a16="http://schemas.microsoft.com/office/drawing/2014/main" id="{9B1A834C-0F81-4299-95F9-BE778217A1C9}"/>
              </a:ext>
            </a:extLst>
          </p:cNvPr>
          <p:cNvSpPr>
            <a:spLocks noChangeArrowheads="1"/>
          </p:cNvSpPr>
          <p:nvPr/>
        </p:nvSpPr>
        <p:spPr bwMode="auto">
          <a:xfrm rot="16566001">
            <a:off x="6312288" y="38395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2" name="Oval 806">
            <a:extLst>
              <a:ext uri="{FF2B5EF4-FFF2-40B4-BE49-F238E27FC236}">
                <a16:creationId xmlns:a16="http://schemas.microsoft.com/office/drawing/2014/main" id="{98DF6866-F443-4FFD-ACB7-666150AE6569}"/>
              </a:ext>
            </a:extLst>
          </p:cNvPr>
          <p:cNvSpPr>
            <a:spLocks noChangeArrowheads="1"/>
          </p:cNvSpPr>
          <p:nvPr/>
        </p:nvSpPr>
        <p:spPr bwMode="auto">
          <a:xfrm rot="16566001">
            <a:off x="5996058" y="36490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3" name="Oval 806">
            <a:extLst>
              <a:ext uri="{FF2B5EF4-FFF2-40B4-BE49-F238E27FC236}">
                <a16:creationId xmlns:a16="http://schemas.microsoft.com/office/drawing/2014/main" id="{B81B380F-FBDE-4DAA-BB8D-62025142506B}"/>
              </a:ext>
            </a:extLst>
          </p:cNvPr>
          <p:cNvSpPr>
            <a:spLocks noChangeArrowheads="1"/>
          </p:cNvSpPr>
          <p:nvPr/>
        </p:nvSpPr>
        <p:spPr bwMode="auto">
          <a:xfrm rot="16566001">
            <a:off x="6148458" y="38014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4" name="Oval 806">
            <a:extLst>
              <a:ext uri="{FF2B5EF4-FFF2-40B4-BE49-F238E27FC236}">
                <a16:creationId xmlns:a16="http://schemas.microsoft.com/office/drawing/2014/main" id="{7708EEEA-BF9D-4219-8C4A-1C9DBCC068BF}"/>
              </a:ext>
            </a:extLst>
          </p:cNvPr>
          <p:cNvSpPr>
            <a:spLocks noChangeArrowheads="1"/>
          </p:cNvSpPr>
          <p:nvPr/>
        </p:nvSpPr>
        <p:spPr bwMode="auto">
          <a:xfrm rot="16566001">
            <a:off x="5898268" y="37285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5" name="Oval 806">
            <a:extLst>
              <a:ext uri="{FF2B5EF4-FFF2-40B4-BE49-F238E27FC236}">
                <a16:creationId xmlns:a16="http://schemas.microsoft.com/office/drawing/2014/main" id="{E11D208A-2A26-4C7C-BCF4-299C21AA5097}"/>
              </a:ext>
            </a:extLst>
          </p:cNvPr>
          <p:cNvSpPr>
            <a:spLocks noChangeArrowheads="1"/>
          </p:cNvSpPr>
          <p:nvPr/>
        </p:nvSpPr>
        <p:spPr bwMode="auto">
          <a:xfrm rot="16566001">
            <a:off x="6050668" y="38809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6" name="Oval 806">
            <a:extLst>
              <a:ext uri="{FF2B5EF4-FFF2-40B4-BE49-F238E27FC236}">
                <a16:creationId xmlns:a16="http://schemas.microsoft.com/office/drawing/2014/main" id="{CEF59F3B-A147-43DF-97F2-786301502076}"/>
              </a:ext>
            </a:extLst>
          </p:cNvPr>
          <p:cNvSpPr>
            <a:spLocks noChangeArrowheads="1"/>
          </p:cNvSpPr>
          <p:nvPr/>
        </p:nvSpPr>
        <p:spPr bwMode="auto">
          <a:xfrm rot="16566001">
            <a:off x="6203068" y="358225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7" name="Oval 806">
            <a:extLst>
              <a:ext uri="{FF2B5EF4-FFF2-40B4-BE49-F238E27FC236}">
                <a16:creationId xmlns:a16="http://schemas.microsoft.com/office/drawing/2014/main" id="{B49E6B79-D503-42C0-8B66-E39C2CA24713}"/>
              </a:ext>
            </a:extLst>
          </p:cNvPr>
          <p:cNvSpPr>
            <a:spLocks noChangeArrowheads="1"/>
          </p:cNvSpPr>
          <p:nvPr/>
        </p:nvSpPr>
        <p:spPr bwMode="auto">
          <a:xfrm rot="16566001">
            <a:off x="6088768" y="35667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8" name="Oval 806">
            <a:extLst>
              <a:ext uri="{FF2B5EF4-FFF2-40B4-BE49-F238E27FC236}">
                <a16:creationId xmlns:a16="http://schemas.microsoft.com/office/drawing/2014/main" id="{D506F2F3-697F-439B-92E3-4768DFDC3ECA}"/>
              </a:ext>
            </a:extLst>
          </p:cNvPr>
          <p:cNvSpPr>
            <a:spLocks noChangeArrowheads="1"/>
          </p:cNvSpPr>
          <p:nvPr/>
        </p:nvSpPr>
        <p:spPr bwMode="auto">
          <a:xfrm rot="16566001">
            <a:off x="6241168" y="37191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09" name="Oval 806">
            <a:extLst>
              <a:ext uri="{FF2B5EF4-FFF2-40B4-BE49-F238E27FC236}">
                <a16:creationId xmlns:a16="http://schemas.microsoft.com/office/drawing/2014/main" id="{658968F3-73E7-4B2A-AB6E-E16131D3F5AA}"/>
              </a:ext>
            </a:extLst>
          </p:cNvPr>
          <p:cNvSpPr>
            <a:spLocks noChangeArrowheads="1"/>
          </p:cNvSpPr>
          <p:nvPr/>
        </p:nvSpPr>
        <p:spPr bwMode="auto">
          <a:xfrm rot="16566001">
            <a:off x="5797938" y="34905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0" name="Oval 806">
            <a:extLst>
              <a:ext uri="{FF2B5EF4-FFF2-40B4-BE49-F238E27FC236}">
                <a16:creationId xmlns:a16="http://schemas.microsoft.com/office/drawing/2014/main" id="{9F1F429F-7E7A-42D0-A2CE-86BB8962E6FC}"/>
              </a:ext>
            </a:extLst>
          </p:cNvPr>
          <p:cNvSpPr>
            <a:spLocks noChangeArrowheads="1"/>
          </p:cNvSpPr>
          <p:nvPr/>
        </p:nvSpPr>
        <p:spPr bwMode="auto">
          <a:xfrm rot="16566001">
            <a:off x="5950338" y="36429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1" name="Oval 806">
            <a:extLst>
              <a:ext uri="{FF2B5EF4-FFF2-40B4-BE49-F238E27FC236}">
                <a16:creationId xmlns:a16="http://schemas.microsoft.com/office/drawing/2014/main" id="{319E07BB-5293-4A7F-AC66-04D419E24505}"/>
              </a:ext>
            </a:extLst>
          </p:cNvPr>
          <p:cNvSpPr>
            <a:spLocks noChangeArrowheads="1"/>
          </p:cNvSpPr>
          <p:nvPr/>
        </p:nvSpPr>
        <p:spPr bwMode="auto">
          <a:xfrm rot="16566001">
            <a:off x="5634108" y="34524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2" name="Oval 806">
            <a:extLst>
              <a:ext uri="{FF2B5EF4-FFF2-40B4-BE49-F238E27FC236}">
                <a16:creationId xmlns:a16="http://schemas.microsoft.com/office/drawing/2014/main" id="{6E8AC96D-76A5-4A06-A64B-F9D459523AEB}"/>
              </a:ext>
            </a:extLst>
          </p:cNvPr>
          <p:cNvSpPr>
            <a:spLocks noChangeArrowheads="1"/>
          </p:cNvSpPr>
          <p:nvPr/>
        </p:nvSpPr>
        <p:spPr bwMode="auto">
          <a:xfrm rot="16566001">
            <a:off x="578650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3" name="Oval 806">
            <a:extLst>
              <a:ext uri="{FF2B5EF4-FFF2-40B4-BE49-F238E27FC236}">
                <a16:creationId xmlns:a16="http://schemas.microsoft.com/office/drawing/2014/main" id="{0740E1D2-88F3-4FE6-850F-C3D91A672838}"/>
              </a:ext>
            </a:extLst>
          </p:cNvPr>
          <p:cNvSpPr>
            <a:spLocks noChangeArrowheads="1"/>
          </p:cNvSpPr>
          <p:nvPr/>
        </p:nvSpPr>
        <p:spPr bwMode="auto">
          <a:xfrm rot="16566001">
            <a:off x="5536318" y="35319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4" name="Oval 806">
            <a:extLst>
              <a:ext uri="{FF2B5EF4-FFF2-40B4-BE49-F238E27FC236}">
                <a16:creationId xmlns:a16="http://schemas.microsoft.com/office/drawing/2014/main" id="{C37AEDDE-813E-4A14-B906-024707CFAA51}"/>
              </a:ext>
            </a:extLst>
          </p:cNvPr>
          <p:cNvSpPr>
            <a:spLocks noChangeArrowheads="1"/>
          </p:cNvSpPr>
          <p:nvPr/>
        </p:nvSpPr>
        <p:spPr bwMode="auto">
          <a:xfrm rot="16566001">
            <a:off x="5688718" y="368435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5" name="Oval 806">
            <a:extLst>
              <a:ext uri="{FF2B5EF4-FFF2-40B4-BE49-F238E27FC236}">
                <a16:creationId xmlns:a16="http://schemas.microsoft.com/office/drawing/2014/main" id="{EA4BF3F4-BF3C-4ED2-A174-B49F37A15A34}"/>
              </a:ext>
            </a:extLst>
          </p:cNvPr>
          <p:cNvSpPr>
            <a:spLocks noChangeArrowheads="1"/>
          </p:cNvSpPr>
          <p:nvPr/>
        </p:nvSpPr>
        <p:spPr bwMode="auto">
          <a:xfrm rot="16566001">
            <a:off x="5841118" y="33856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6" name="Oval 806">
            <a:extLst>
              <a:ext uri="{FF2B5EF4-FFF2-40B4-BE49-F238E27FC236}">
                <a16:creationId xmlns:a16="http://schemas.microsoft.com/office/drawing/2014/main" id="{7E1F3C9D-ED66-4B71-A724-3C00BBB5CDD2}"/>
              </a:ext>
            </a:extLst>
          </p:cNvPr>
          <p:cNvSpPr>
            <a:spLocks noChangeArrowheads="1"/>
          </p:cNvSpPr>
          <p:nvPr/>
        </p:nvSpPr>
        <p:spPr bwMode="auto">
          <a:xfrm rot="16566001">
            <a:off x="5726818" y="33701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7" name="Oval 806">
            <a:extLst>
              <a:ext uri="{FF2B5EF4-FFF2-40B4-BE49-F238E27FC236}">
                <a16:creationId xmlns:a16="http://schemas.microsoft.com/office/drawing/2014/main" id="{4A80A773-8265-4461-A3AB-3677A78ED247}"/>
              </a:ext>
            </a:extLst>
          </p:cNvPr>
          <p:cNvSpPr>
            <a:spLocks noChangeArrowheads="1"/>
          </p:cNvSpPr>
          <p:nvPr/>
        </p:nvSpPr>
        <p:spPr bwMode="auto">
          <a:xfrm rot="16566001">
            <a:off x="5879218" y="35225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8" name="Oval 806">
            <a:extLst>
              <a:ext uri="{FF2B5EF4-FFF2-40B4-BE49-F238E27FC236}">
                <a16:creationId xmlns:a16="http://schemas.microsoft.com/office/drawing/2014/main" id="{D514DEAC-4039-4E66-9682-B6169A1EDDA3}"/>
              </a:ext>
            </a:extLst>
          </p:cNvPr>
          <p:cNvSpPr>
            <a:spLocks noChangeArrowheads="1"/>
          </p:cNvSpPr>
          <p:nvPr/>
        </p:nvSpPr>
        <p:spPr bwMode="auto">
          <a:xfrm rot="16566001">
            <a:off x="5797938" y="37252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19" name="Oval 806">
            <a:extLst>
              <a:ext uri="{FF2B5EF4-FFF2-40B4-BE49-F238E27FC236}">
                <a16:creationId xmlns:a16="http://schemas.microsoft.com/office/drawing/2014/main" id="{38591284-11C4-4FFE-A52C-BEFF07A843D5}"/>
              </a:ext>
            </a:extLst>
          </p:cNvPr>
          <p:cNvSpPr>
            <a:spLocks noChangeArrowheads="1"/>
          </p:cNvSpPr>
          <p:nvPr/>
        </p:nvSpPr>
        <p:spPr bwMode="auto">
          <a:xfrm rot="16566001">
            <a:off x="5634108" y="36871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0" name="Oval 806">
            <a:extLst>
              <a:ext uri="{FF2B5EF4-FFF2-40B4-BE49-F238E27FC236}">
                <a16:creationId xmlns:a16="http://schemas.microsoft.com/office/drawing/2014/main" id="{14B78968-3C4F-45EC-AC2D-F18245E7906C}"/>
              </a:ext>
            </a:extLst>
          </p:cNvPr>
          <p:cNvSpPr>
            <a:spLocks noChangeArrowheads="1"/>
          </p:cNvSpPr>
          <p:nvPr/>
        </p:nvSpPr>
        <p:spPr bwMode="auto">
          <a:xfrm rot="16566001">
            <a:off x="5786508" y="38395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1" name="Oval 806">
            <a:extLst>
              <a:ext uri="{FF2B5EF4-FFF2-40B4-BE49-F238E27FC236}">
                <a16:creationId xmlns:a16="http://schemas.microsoft.com/office/drawing/2014/main" id="{BBC15AC4-54A0-4557-B779-09428BBCE65B}"/>
              </a:ext>
            </a:extLst>
          </p:cNvPr>
          <p:cNvSpPr>
            <a:spLocks noChangeArrowheads="1"/>
          </p:cNvSpPr>
          <p:nvPr/>
        </p:nvSpPr>
        <p:spPr bwMode="auto">
          <a:xfrm rot="16566001">
            <a:off x="5536318" y="376665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2" name="Oval 806">
            <a:extLst>
              <a:ext uri="{FF2B5EF4-FFF2-40B4-BE49-F238E27FC236}">
                <a16:creationId xmlns:a16="http://schemas.microsoft.com/office/drawing/2014/main" id="{DBF17336-5199-41D4-BF9A-40DC129DA15F}"/>
              </a:ext>
            </a:extLst>
          </p:cNvPr>
          <p:cNvSpPr>
            <a:spLocks noChangeArrowheads="1"/>
          </p:cNvSpPr>
          <p:nvPr/>
        </p:nvSpPr>
        <p:spPr bwMode="auto">
          <a:xfrm rot="16566001">
            <a:off x="5841118" y="362035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3" name="Oval 806">
            <a:extLst>
              <a:ext uri="{FF2B5EF4-FFF2-40B4-BE49-F238E27FC236}">
                <a16:creationId xmlns:a16="http://schemas.microsoft.com/office/drawing/2014/main" id="{D489415B-1C4F-4A1A-82AE-E8067574253E}"/>
              </a:ext>
            </a:extLst>
          </p:cNvPr>
          <p:cNvSpPr>
            <a:spLocks noChangeArrowheads="1"/>
          </p:cNvSpPr>
          <p:nvPr/>
        </p:nvSpPr>
        <p:spPr bwMode="auto">
          <a:xfrm rot="16566001">
            <a:off x="5726818" y="36048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4" name="Oval 806">
            <a:extLst>
              <a:ext uri="{FF2B5EF4-FFF2-40B4-BE49-F238E27FC236}">
                <a16:creationId xmlns:a16="http://schemas.microsoft.com/office/drawing/2014/main" id="{5E6DCE0B-1970-466A-89E5-FD87BE98F267}"/>
              </a:ext>
            </a:extLst>
          </p:cNvPr>
          <p:cNvSpPr>
            <a:spLocks noChangeArrowheads="1"/>
          </p:cNvSpPr>
          <p:nvPr/>
        </p:nvSpPr>
        <p:spPr bwMode="auto">
          <a:xfrm rot="16566001">
            <a:off x="5879218" y="375722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5" name="Oval 806">
            <a:extLst>
              <a:ext uri="{FF2B5EF4-FFF2-40B4-BE49-F238E27FC236}">
                <a16:creationId xmlns:a16="http://schemas.microsoft.com/office/drawing/2014/main" id="{7EEB618F-8F1D-49CA-AE54-C1A3022B73D5}"/>
              </a:ext>
            </a:extLst>
          </p:cNvPr>
          <p:cNvSpPr>
            <a:spLocks noChangeArrowheads="1"/>
          </p:cNvSpPr>
          <p:nvPr/>
        </p:nvSpPr>
        <p:spPr bwMode="auto">
          <a:xfrm rot="16566001">
            <a:off x="5445513" y="36435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6" name="Oval 806">
            <a:extLst>
              <a:ext uri="{FF2B5EF4-FFF2-40B4-BE49-F238E27FC236}">
                <a16:creationId xmlns:a16="http://schemas.microsoft.com/office/drawing/2014/main" id="{85DC238A-0C07-458D-A9ED-388221642B62}"/>
              </a:ext>
            </a:extLst>
          </p:cNvPr>
          <p:cNvSpPr>
            <a:spLocks noChangeArrowheads="1"/>
          </p:cNvSpPr>
          <p:nvPr/>
        </p:nvSpPr>
        <p:spPr bwMode="auto">
          <a:xfrm rot="16566001">
            <a:off x="5597913" y="37959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7" name="Oval 806">
            <a:extLst>
              <a:ext uri="{FF2B5EF4-FFF2-40B4-BE49-F238E27FC236}">
                <a16:creationId xmlns:a16="http://schemas.microsoft.com/office/drawing/2014/main" id="{B32A9D6A-D004-415D-81DB-D90C8E7116C0}"/>
              </a:ext>
            </a:extLst>
          </p:cNvPr>
          <p:cNvSpPr>
            <a:spLocks noChangeArrowheads="1"/>
          </p:cNvSpPr>
          <p:nvPr/>
        </p:nvSpPr>
        <p:spPr bwMode="auto">
          <a:xfrm rot="16566001">
            <a:off x="5281683" y="36054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8" name="Oval 806">
            <a:extLst>
              <a:ext uri="{FF2B5EF4-FFF2-40B4-BE49-F238E27FC236}">
                <a16:creationId xmlns:a16="http://schemas.microsoft.com/office/drawing/2014/main" id="{D24B7A3C-BF76-4E37-84E2-D6971B0C9CF9}"/>
              </a:ext>
            </a:extLst>
          </p:cNvPr>
          <p:cNvSpPr>
            <a:spLocks noChangeArrowheads="1"/>
          </p:cNvSpPr>
          <p:nvPr/>
        </p:nvSpPr>
        <p:spPr bwMode="auto">
          <a:xfrm rot="16566001">
            <a:off x="5434083" y="37578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29" name="Oval 806">
            <a:extLst>
              <a:ext uri="{FF2B5EF4-FFF2-40B4-BE49-F238E27FC236}">
                <a16:creationId xmlns:a16="http://schemas.microsoft.com/office/drawing/2014/main" id="{8F5BFE13-D4B1-4081-971A-D907CC618899}"/>
              </a:ext>
            </a:extLst>
          </p:cNvPr>
          <p:cNvSpPr>
            <a:spLocks noChangeArrowheads="1"/>
          </p:cNvSpPr>
          <p:nvPr/>
        </p:nvSpPr>
        <p:spPr bwMode="auto">
          <a:xfrm rot="16566001">
            <a:off x="5183893" y="36850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0" name="Oval 806">
            <a:extLst>
              <a:ext uri="{FF2B5EF4-FFF2-40B4-BE49-F238E27FC236}">
                <a16:creationId xmlns:a16="http://schemas.microsoft.com/office/drawing/2014/main" id="{BCBCBBDC-428B-42B5-98BB-2AEB4A17CCE5}"/>
              </a:ext>
            </a:extLst>
          </p:cNvPr>
          <p:cNvSpPr>
            <a:spLocks noChangeArrowheads="1"/>
          </p:cNvSpPr>
          <p:nvPr/>
        </p:nvSpPr>
        <p:spPr bwMode="auto">
          <a:xfrm rot="16566001">
            <a:off x="5336293" y="38374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1" name="Oval 806">
            <a:extLst>
              <a:ext uri="{FF2B5EF4-FFF2-40B4-BE49-F238E27FC236}">
                <a16:creationId xmlns:a16="http://schemas.microsoft.com/office/drawing/2014/main" id="{61ACAB02-CFB6-49BB-9516-7A26D367448B}"/>
              </a:ext>
            </a:extLst>
          </p:cNvPr>
          <p:cNvSpPr>
            <a:spLocks noChangeArrowheads="1"/>
          </p:cNvSpPr>
          <p:nvPr/>
        </p:nvSpPr>
        <p:spPr bwMode="auto">
          <a:xfrm rot="16566001">
            <a:off x="5488693" y="35387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2" name="Oval 806">
            <a:extLst>
              <a:ext uri="{FF2B5EF4-FFF2-40B4-BE49-F238E27FC236}">
                <a16:creationId xmlns:a16="http://schemas.microsoft.com/office/drawing/2014/main" id="{3FD36F42-17F3-4772-8012-78A4D7BF3A06}"/>
              </a:ext>
            </a:extLst>
          </p:cNvPr>
          <p:cNvSpPr>
            <a:spLocks noChangeArrowheads="1"/>
          </p:cNvSpPr>
          <p:nvPr/>
        </p:nvSpPr>
        <p:spPr bwMode="auto">
          <a:xfrm rot="16566001">
            <a:off x="5374393" y="35231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3" name="Oval 806">
            <a:extLst>
              <a:ext uri="{FF2B5EF4-FFF2-40B4-BE49-F238E27FC236}">
                <a16:creationId xmlns:a16="http://schemas.microsoft.com/office/drawing/2014/main" id="{B34B0837-1BED-4C36-AF08-80A8ED4C11E3}"/>
              </a:ext>
            </a:extLst>
          </p:cNvPr>
          <p:cNvSpPr>
            <a:spLocks noChangeArrowheads="1"/>
          </p:cNvSpPr>
          <p:nvPr/>
        </p:nvSpPr>
        <p:spPr bwMode="auto">
          <a:xfrm rot="16566001">
            <a:off x="5526793" y="36755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4" name="Oval 806">
            <a:extLst>
              <a:ext uri="{FF2B5EF4-FFF2-40B4-BE49-F238E27FC236}">
                <a16:creationId xmlns:a16="http://schemas.microsoft.com/office/drawing/2014/main" id="{2F2C86FE-5E4D-4F6D-82C7-5DDFBA5B155E}"/>
              </a:ext>
            </a:extLst>
          </p:cNvPr>
          <p:cNvSpPr>
            <a:spLocks noChangeArrowheads="1"/>
          </p:cNvSpPr>
          <p:nvPr/>
        </p:nvSpPr>
        <p:spPr bwMode="auto">
          <a:xfrm rot="16566001">
            <a:off x="5445513" y="38782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5" name="Oval 806">
            <a:extLst>
              <a:ext uri="{FF2B5EF4-FFF2-40B4-BE49-F238E27FC236}">
                <a16:creationId xmlns:a16="http://schemas.microsoft.com/office/drawing/2014/main" id="{B5FB1904-F6A5-4E4A-8CD2-D8C06B2D7610}"/>
              </a:ext>
            </a:extLst>
          </p:cNvPr>
          <p:cNvSpPr>
            <a:spLocks noChangeArrowheads="1"/>
          </p:cNvSpPr>
          <p:nvPr/>
        </p:nvSpPr>
        <p:spPr bwMode="auto">
          <a:xfrm rot="16566001">
            <a:off x="5281683" y="38401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6" name="Oval 806">
            <a:extLst>
              <a:ext uri="{FF2B5EF4-FFF2-40B4-BE49-F238E27FC236}">
                <a16:creationId xmlns:a16="http://schemas.microsoft.com/office/drawing/2014/main" id="{2B03E24B-F8C7-48BB-92D1-1E1A1EE888AC}"/>
              </a:ext>
            </a:extLst>
          </p:cNvPr>
          <p:cNvSpPr>
            <a:spLocks noChangeArrowheads="1"/>
          </p:cNvSpPr>
          <p:nvPr/>
        </p:nvSpPr>
        <p:spPr bwMode="auto">
          <a:xfrm rot="16566001">
            <a:off x="5434083" y="399258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7" name="Oval 806">
            <a:extLst>
              <a:ext uri="{FF2B5EF4-FFF2-40B4-BE49-F238E27FC236}">
                <a16:creationId xmlns:a16="http://schemas.microsoft.com/office/drawing/2014/main" id="{147B9C4E-6D8E-4E52-9D52-A785D866331A}"/>
              </a:ext>
            </a:extLst>
          </p:cNvPr>
          <p:cNvSpPr>
            <a:spLocks noChangeArrowheads="1"/>
          </p:cNvSpPr>
          <p:nvPr/>
        </p:nvSpPr>
        <p:spPr bwMode="auto">
          <a:xfrm rot="16566001">
            <a:off x="5183893" y="39197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8" name="Oval 806">
            <a:extLst>
              <a:ext uri="{FF2B5EF4-FFF2-40B4-BE49-F238E27FC236}">
                <a16:creationId xmlns:a16="http://schemas.microsoft.com/office/drawing/2014/main" id="{D2D916BE-C590-4D67-AA4D-850E5CECAF6A}"/>
              </a:ext>
            </a:extLst>
          </p:cNvPr>
          <p:cNvSpPr>
            <a:spLocks noChangeArrowheads="1"/>
          </p:cNvSpPr>
          <p:nvPr/>
        </p:nvSpPr>
        <p:spPr bwMode="auto">
          <a:xfrm rot="16566001">
            <a:off x="5488693" y="377342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39" name="Oval 806">
            <a:extLst>
              <a:ext uri="{FF2B5EF4-FFF2-40B4-BE49-F238E27FC236}">
                <a16:creationId xmlns:a16="http://schemas.microsoft.com/office/drawing/2014/main" id="{1536AF9E-5706-4E14-9B8E-4CD1658F419F}"/>
              </a:ext>
            </a:extLst>
          </p:cNvPr>
          <p:cNvSpPr>
            <a:spLocks noChangeArrowheads="1"/>
          </p:cNvSpPr>
          <p:nvPr/>
        </p:nvSpPr>
        <p:spPr bwMode="auto">
          <a:xfrm rot="16566001">
            <a:off x="5374393" y="37578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0" name="Oval 806">
            <a:extLst>
              <a:ext uri="{FF2B5EF4-FFF2-40B4-BE49-F238E27FC236}">
                <a16:creationId xmlns:a16="http://schemas.microsoft.com/office/drawing/2014/main" id="{8D3BBAE0-FEF0-4C75-B435-A0D06A5456AF}"/>
              </a:ext>
            </a:extLst>
          </p:cNvPr>
          <p:cNvSpPr>
            <a:spLocks noChangeArrowheads="1"/>
          </p:cNvSpPr>
          <p:nvPr/>
        </p:nvSpPr>
        <p:spPr bwMode="auto">
          <a:xfrm rot="16566001">
            <a:off x="5526793" y="391029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1" name="Oval 806">
            <a:extLst>
              <a:ext uri="{FF2B5EF4-FFF2-40B4-BE49-F238E27FC236}">
                <a16:creationId xmlns:a16="http://schemas.microsoft.com/office/drawing/2014/main" id="{6D930A21-A864-4B4F-8832-D594CD46961A}"/>
              </a:ext>
            </a:extLst>
          </p:cNvPr>
          <p:cNvSpPr>
            <a:spLocks noChangeArrowheads="1"/>
          </p:cNvSpPr>
          <p:nvPr/>
        </p:nvSpPr>
        <p:spPr bwMode="auto">
          <a:xfrm rot="16566001">
            <a:off x="5597913" y="3252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2" name="Oval 806">
            <a:extLst>
              <a:ext uri="{FF2B5EF4-FFF2-40B4-BE49-F238E27FC236}">
                <a16:creationId xmlns:a16="http://schemas.microsoft.com/office/drawing/2014/main" id="{3B7366E4-E966-4522-9498-400FFEAB5BE3}"/>
              </a:ext>
            </a:extLst>
          </p:cNvPr>
          <p:cNvSpPr>
            <a:spLocks noChangeArrowheads="1"/>
          </p:cNvSpPr>
          <p:nvPr/>
        </p:nvSpPr>
        <p:spPr bwMode="auto">
          <a:xfrm rot="16566001">
            <a:off x="5750313" y="3404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3" name="Oval 806">
            <a:extLst>
              <a:ext uri="{FF2B5EF4-FFF2-40B4-BE49-F238E27FC236}">
                <a16:creationId xmlns:a16="http://schemas.microsoft.com/office/drawing/2014/main" id="{AC729648-1AC6-49B1-AD91-83E0A275C8B5}"/>
              </a:ext>
            </a:extLst>
          </p:cNvPr>
          <p:cNvSpPr>
            <a:spLocks noChangeArrowheads="1"/>
          </p:cNvSpPr>
          <p:nvPr/>
        </p:nvSpPr>
        <p:spPr bwMode="auto">
          <a:xfrm rot="16566001">
            <a:off x="5586483" y="40134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4" name="Oval 806">
            <a:extLst>
              <a:ext uri="{FF2B5EF4-FFF2-40B4-BE49-F238E27FC236}">
                <a16:creationId xmlns:a16="http://schemas.microsoft.com/office/drawing/2014/main" id="{03E13B48-045B-4342-B726-0F1D9B693CA1}"/>
              </a:ext>
            </a:extLst>
          </p:cNvPr>
          <p:cNvSpPr>
            <a:spLocks noChangeArrowheads="1"/>
          </p:cNvSpPr>
          <p:nvPr/>
        </p:nvSpPr>
        <p:spPr bwMode="auto">
          <a:xfrm rot="16566001">
            <a:off x="5586483" y="3366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5" name="Oval 806">
            <a:extLst>
              <a:ext uri="{FF2B5EF4-FFF2-40B4-BE49-F238E27FC236}">
                <a16:creationId xmlns:a16="http://schemas.microsoft.com/office/drawing/2014/main" id="{538E43D5-A37D-405E-8896-3F809D2255BB}"/>
              </a:ext>
            </a:extLst>
          </p:cNvPr>
          <p:cNvSpPr>
            <a:spLocks noChangeArrowheads="1"/>
          </p:cNvSpPr>
          <p:nvPr/>
        </p:nvSpPr>
        <p:spPr bwMode="auto">
          <a:xfrm rot="16566001">
            <a:off x="5336293" y="32935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6" name="Oval 806">
            <a:extLst>
              <a:ext uri="{FF2B5EF4-FFF2-40B4-BE49-F238E27FC236}">
                <a16:creationId xmlns:a16="http://schemas.microsoft.com/office/drawing/2014/main" id="{06406A0D-157D-4F0E-A6B9-6B19391B713A}"/>
              </a:ext>
            </a:extLst>
          </p:cNvPr>
          <p:cNvSpPr>
            <a:spLocks noChangeArrowheads="1"/>
          </p:cNvSpPr>
          <p:nvPr/>
        </p:nvSpPr>
        <p:spPr bwMode="auto">
          <a:xfrm rot="16566001">
            <a:off x="5488693" y="34459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7" name="Oval 806">
            <a:extLst>
              <a:ext uri="{FF2B5EF4-FFF2-40B4-BE49-F238E27FC236}">
                <a16:creationId xmlns:a16="http://schemas.microsoft.com/office/drawing/2014/main" id="{93607211-D9D0-40D8-AEC1-E693FD992816}"/>
              </a:ext>
            </a:extLst>
          </p:cNvPr>
          <p:cNvSpPr>
            <a:spLocks noChangeArrowheads="1"/>
          </p:cNvSpPr>
          <p:nvPr/>
        </p:nvSpPr>
        <p:spPr bwMode="auto">
          <a:xfrm rot="16566001">
            <a:off x="5793493" y="39466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8" name="Oval 806">
            <a:extLst>
              <a:ext uri="{FF2B5EF4-FFF2-40B4-BE49-F238E27FC236}">
                <a16:creationId xmlns:a16="http://schemas.microsoft.com/office/drawing/2014/main" id="{5DD06846-152D-4DCB-8DE2-EC13D90A580E}"/>
              </a:ext>
            </a:extLst>
          </p:cNvPr>
          <p:cNvSpPr>
            <a:spLocks noChangeArrowheads="1"/>
          </p:cNvSpPr>
          <p:nvPr/>
        </p:nvSpPr>
        <p:spPr bwMode="auto">
          <a:xfrm rot="16566001">
            <a:off x="5679193" y="393112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49" name="Oval 806">
            <a:extLst>
              <a:ext uri="{FF2B5EF4-FFF2-40B4-BE49-F238E27FC236}">
                <a16:creationId xmlns:a16="http://schemas.microsoft.com/office/drawing/2014/main" id="{9134648C-8110-426A-8217-EC0FDE206536}"/>
              </a:ext>
            </a:extLst>
          </p:cNvPr>
          <p:cNvSpPr>
            <a:spLocks noChangeArrowheads="1"/>
          </p:cNvSpPr>
          <p:nvPr/>
        </p:nvSpPr>
        <p:spPr bwMode="auto">
          <a:xfrm rot="16566001">
            <a:off x="5679193" y="32840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0" name="Oval 806">
            <a:extLst>
              <a:ext uri="{FF2B5EF4-FFF2-40B4-BE49-F238E27FC236}">
                <a16:creationId xmlns:a16="http://schemas.microsoft.com/office/drawing/2014/main" id="{A20A716B-66EC-4562-866E-52D323300053}"/>
              </a:ext>
            </a:extLst>
          </p:cNvPr>
          <p:cNvSpPr>
            <a:spLocks noChangeArrowheads="1"/>
          </p:cNvSpPr>
          <p:nvPr/>
        </p:nvSpPr>
        <p:spPr bwMode="auto">
          <a:xfrm rot="16566001">
            <a:off x="5597913" y="34867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1" name="Oval 806">
            <a:extLst>
              <a:ext uri="{FF2B5EF4-FFF2-40B4-BE49-F238E27FC236}">
                <a16:creationId xmlns:a16="http://schemas.microsoft.com/office/drawing/2014/main" id="{9879ACA5-CC78-4E7A-976B-31EFB34655B1}"/>
              </a:ext>
            </a:extLst>
          </p:cNvPr>
          <p:cNvSpPr>
            <a:spLocks noChangeArrowheads="1"/>
          </p:cNvSpPr>
          <p:nvPr/>
        </p:nvSpPr>
        <p:spPr bwMode="auto">
          <a:xfrm rot="16566001">
            <a:off x="5434083" y="34486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2" name="Oval 806">
            <a:extLst>
              <a:ext uri="{FF2B5EF4-FFF2-40B4-BE49-F238E27FC236}">
                <a16:creationId xmlns:a16="http://schemas.microsoft.com/office/drawing/2014/main" id="{1626FE8F-8216-4090-96A1-0B4616C335E3}"/>
              </a:ext>
            </a:extLst>
          </p:cNvPr>
          <p:cNvSpPr>
            <a:spLocks noChangeArrowheads="1"/>
          </p:cNvSpPr>
          <p:nvPr/>
        </p:nvSpPr>
        <p:spPr bwMode="auto">
          <a:xfrm rot="16566001">
            <a:off x="5586483" y="36010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3" name="Oval 806">
            <a:extLst>
              <a:ext uri="{FF2B5EF4-FFF2-40B4-BE49-F238E27FC236}">
                <a16:creationId xmlns:a16="http://schemas.microsoft.com/office/drawing/2014/main" id="{EF9B8123-A217-4A12-8B00-5D1A913FE7FC}"/>
              </a:ext>
            </a:extLst>
          </p:cNvPr>
          <p:cNvSpPr>
            <a:spLocks noChangeArrowheads="1"/>
          </p:cNvSpPr>
          <p:nvPr/>
        </p:nvSpPr>
        <p:spPr bwMode="auto">
          <a:xfrm rot="16566001">
            <a:off x="5336293" y="35282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4" name="Oval 806">
            <a:extLst>
              <a:ext uri="{FF2B5EF4-FFF2-40B4-BE49-F238E27FC236}">
                <a16:creationId xmlns:a16="http://schemas.microsoft.com/office/drawing/2014/main" id="{4935D009-7DAD-4D8D-BFFA-052737804155}"/>
              </a:ext>
            </a:extLst>
          </p:cNvPr>
          <p:cNvSpPr>
            <a:spLocks noChangeArrowheads="1"/>
          </p:cNvSpPr>
          <p:nvPr/>
        </p:nvSpPr>
        <p:spPr bwMode="auto">
          <a:xfrm rot="16566001">
            <a:off x="5641093" y="33818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5" name="Oval 806">
            <a:extLst>
              <a:ext uri="{FF2B5EF4-FFF2-40B4-BE49-F238E27FC236}">
                <a16:creationId xmlns:a16="http://schemas.microsoft.com/office/drawing/2014/main" id="{6BF91B2E-2C41-4A4E-A601-E6BCCF97054A}"/>
              </a:ext>
            </a:extLst>
          </p:cNvPr>
          <p:cNvSpPr>
            <a:spLocks noChangeArrowheads="1"/>
          </p:cNvSpPr>
          <p:nvPr/>
        </p:nvSpPr>
        <p:spPr bwMode="auto">
          <a:xfrm rot="16566001">
            <a:off x="5526793" y="3366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6" name="Oval 806">
            <a:extLst>
              <a:ext uri="{FF2B5EF4-FFF2-40B4-BE49-F238E27FC236}">
                <a16:creationId xmlns:a16="http://schemas.microsoft.com/office/drawing/2014/main" id="{EC650AFB-BE55-43FC-AD5F-C2A251F269C2}"/>
              </a:ext>
            </a:extLst>
          </p:cNvPr>
          <p:cNvSpPr>
            <a:spLocks noChangeArrowheads="1"/>
          </p:cNvSpPr>
          <p:nvPr/>
        </p:nvSpPr>
        <p:spPr bwMode="auto">
          <a:xfrm rot="16566001">
            <a:off x="5679193" y="3518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7" name="Oval 806">
            <a:extLst>
              <a:ext uri="{FF2B5EF4-FFF2-40B4-BE49-F238E27FC236}">
                <a16:creationId xmlns:a16="http://schemas.microsoft.com/office/drawing/2014/main" id="{D19D5852-BAB9-481D-AC90-4C36C9B85FD6}"/>
              </a:ext>
            </a:extLst>
          </p:cNvPr>
          <p:cNvSpPr>
            <a:spLocks noChangeArrowheads="1"/>
          </p:cNvSpPr>
          <p:nvPr/>
        </p:nvSpPr>
        <p:spPr bwMode="auto">
          <a:xfrm rot="16566001">
            <a:off x="5179131" y="35568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8" name="Oval 806">
            <a:extLst>
              <a:ext uri="{FF2B5EF4-FFF2-40B4-BE49-F238E27FC236}">
                <a16:creationId xmlns:a16="http://schemas.microsoft.com/office/drawing/2014/main" id="{378E0806-612A-495A-9B0A-AC7C8AFE34ED}"/>
              </a:ext>
            </a:extLst>
          </p:cNvPr>
          <p:cNvSpPr>
            <a:spLocks noChangeArrowheads="1"/>
          </p:cNvSpPr>
          <p:nvPr/>
        </p:nvSpPr>
        <p:spPr bwMode="auto">
          <a:xfrm rot="16566001">
            <a:off x="5331531" y="37092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59" name="Oval 806">
            <a:extLst>
              <a:ext uri="{FF2B5EF4-FFF2-40B4-BE49-F238E27FC236}">
                <a16:creationId xmlns:a16="http://schemas.microsoft.com/office/drawing/2014/main" id="{437A3FE2-6A3B-4D5B-A891-3991BAA2B53D}"/>
              </a:ext>
            </a:extLst>
          </p:cNvPr>
          <p:cNvSpPr>
            <a:spLocks noChangeArrowheads="1"/>
          </p:cNvSpPr>
          <p:nvPr/>
        </p:nvSpPr>
        <p:spPr bwMode="auto">
          <a:xfrm rot="16566001">
            <a:off x="5015301" y="3518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0" name="Oval 806">
            <a:extLst>
              <a:ext uri="{FF2B5EF4-FFF2-40B4-BE49-F238E27FC236}">
                <a16:creationId xmlns:a16="http://schemas.microsoft.com/office/drawing/2014/main" id="{AB2F6946-F93B-4FDF-9220-88190A1DADD3}"/>
              </a:ext>
            </a:extLst>
          </p:cNvPr>
          <p:cNvSpPr>
            <a:spLocks noChangeArrowheads="1"/>
          </p:cNvSpPr>
          <p:nvPr/>
        </p:nvSpPr>
        <p:spPr bwMode="auto">
          <a:xfrm rot="16566001">
            <a:off x="5167701" y="36711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1" name="Oval 806">
            <a:extLst>
              <a:ext uri="{FF2B5EF4-FFF2-40B4-BE49-F238E27FC236}">
                <a16:creationId xmlns:a16="http://schemas.microsoft.com/office/drawing/2014/main" id="{16093739-AB8C-4ACF-A61D-6C1BF47943A0}"/>
              </a:ext>
            </a:extLst>
          </p:cNvPr>
          <p:cNvSpPr>
            <a:spLocks noChangeArrowheads="1"/>
          </p:cNvSpPr>
          <p:nvPr/>
        </p:nvSpPr>
        <p:spPr bwMode="auto">
          <a:xfrm rot="16566001">
            <a:off x="4917511" y="35983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2" name="Oval 806">
            <a:extLst>
              <a:ext uri="{FF2B5EF4-FFF2-40B4-BE49-F238E27FC236}">
                <a16:creationId xmlns:a16="http://schemas.microsoft.com/office/drawing/2014/main" id="{98E0969E-D902-4BB6-85D1-3DD59D3E6342}"/>
              </a:ext>
            </a:extLst>
          </p:cNvPr>
          <p:cNvSpPr>
            <a:spLocks noChangeArrowheads="1"/>
          </p:cNvSpPr>
          <p:nvPr/>
        </p:nvSpPr>
        <p:spPr bwMode="auto">
          <a:xfrm rot="16566001">
            <a:off x="5069911" y="37507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3" name="Oval 806">
            <a:extLst>
              <a:ext uri="{FF2B5EF4-FFF2-40B4-BE49-F238E27FC236}">
                <a16:creationId xmlns:a16="http://schemas.microsoft.com/office/drawing/2014/main" id="{AB143CB1-18FD-4ABA-BD31-ABD1B103B1AC}"/>
              </a:ext>
            </a:extLst>
          </p:cNvPr>
          <p:cNvSpPr>
            <a:spLocks noChangeArrowheads="1"/>
          </p:cNvSpPr>
          <p:nvPr/>
        </p:nvSpPr>
        <p:spPr bwMode="auto">
          <a:xfrm rot="16566001">
            <a:off x="5222311" y="34520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4" name="Oval 806">
            <a:extLst>
              <a:ext uri="{FF2B5EF4-FFF2-40B4-BE49-F238E27FC236}">
                <a16:creationId xmlns:a16="http://schemas.microsoft.com/office/drawing/2014/main" id="{309BF6EC-9463-4B0F-8D76-B0A0E602C01A}"/>
              </a:ext>
            </a:extLst>
          </p:cNvPr>
          <p:cNvSpPr>
            <a:spLocks noChangeArrowheads="1"/>
          </p:cNvSpPr>
          <p:nvPr/>
        </p:nvSpPr>
        <p:spPr bwMode="auto">
          <a:xfrm rot="16566001">
            <a:off x="5108011" y="34364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5" name="Oval 806">
            <a:extLst>
              <a:ext uri="{FF2B5EF4-FFF2-40B4-BE49-F238E27FC236}">
                <a16:creationId xmlns:a16="http://schemas.microsoft.com/office/drawing/2014/main" id="{F4364D03-59A3-4104-8A73-2AFA2C29CADF}"/>
              </a:ext>
            </a:extLst>
          </p:cNvPr>
          <p:cNvSpPr>
            <a:spLocks noChangeArrowheads="1"/>
          </p:cNvSpPr>
          <p:nvPr/>
        </p:nvSpPr>
        <p:spPr bwMode="auto">
          <a:xfrm rot="16566001">
            <a:off x="5260411" y="35888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6" name="Oval 806">
            <a:extLst>
              <a:ext uri="{FF2B5EF4-FFF2-40B4-BE49-F238E27FC236}">
                <a16:creationId xmlns:a16="http://schemas.microsoft.com/office/drawing/2014/main" id="{BE6BE899-2B73-4877-BD39-F4ADD47B622C}"/>
              </a:ext>
            </a:extLst>
          </p:cNvPr>
          <p:cNvSpPr>
            <a:spLocks noChangeArrowheads="1"/>
          </p:cNvSpPr>
          <p:nvPr/>
        </p:nvSpPr>
        <p:spPr bwMode="auto">
          <a:xfrm rot="16566001">
            <a:off x="5179131" y="37915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7" name="Oval 806">
            <a:extLst>
              <a:ext uri="{FF2B5EF4-FFF2-40B4-BE49-F238E27FC236}">
                <a16:creationId xmlns:a16="http://schemas.microsoft.com/office/drawing/2014/main" id="{17AFF0EE-8C3B-43A9-97AA-75B0FE1045E2}"/>
              </a:ext>
            </a:extLst>
          </p:cNvPr>
          <p:cNvSpPr>
            <a:spLocks noChangeArrowheads="1"/>
          </p:cNvSpPr>
          <p:nvPr/>
        </p:nvSpPr>
        <p:spPr bwMode="auto">
          <a:xfrm rot="16566001">
            <a:off x="5015301" y="37534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8" name="Oval 806">
            <a:extLst>
              <a:ext uri="{FF2B5EF4-FFF2-40B4-BE49-F238E27FC236}">
                <a16:creationId xmlns:a16="http://schemas.microsoft.com/office/drawing/2014/main" id="{F08D86AA-85A7-4DF4-8C50-2D95E456529A}"/>
              </a:ext>
            </a:extLst>
          </p:cNvPr>
          <p:cNvSpPr>
            <a:spLocks noChangeArrowheads="1"/>
          </p:cNvSpPr>
          <p:nvPr/>
        </p:nvSpPr>
        <p:spPr bwMode="auto">
          <a:xfrm rot="16566001">
            <a:off x="5167701" y="39058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69" name="Oval 806">
            <a:extLst>
              <a:ext uri="{FF2B5EF4-FFF2-40B4-BE49-F238E27FC236}">
                <a16:creationId xmlns:a16="http://schemas.microsoft.com/office/drawing/2014/main" id="{FF2720A1-33DF-4389-A513-A5F49F337FCB}"/>
              </a:ext>
            </a:extLst>
          </p:cNvPr>
          <p:cNvSpPr>
            <a:spLocks noChangeArrowheads="1"/>
          </p:cNvSpPr>
          <p:nvPr/>
        </p:nvSpPr>
        <p:spPr bwMode="auto">
          <a:xfrm rot="16566001">
            <a:off x="4917511" y="38330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0" name="Oval 806">
            <a:extLst>
              <a:ext uri="{FF2B5EF4-FFF2-40B4-BE49-F238E27FC236}">
                <a16:creationId xmlns:a16="http://schemas.microsoft.com/office/drawing/2014/main" id="{B01B98F6-39A0-4BB3-A9BC-99D6FC0FCB04}"/>
              </a:ext>
            </a:extLst>
          </p:cNvPr>
          <p:cNvSpPr>
            <a:spLocks noChangeArrowheads="1"/>
          </p:cNvSpPr>
          <p:nvPr/>
        </p:nvSpPr>
        <p:spPr bwMode="auto">
          <a:xfrm rot="16566001">
            <a:off x="5222311" y="36866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1" name="Oval 806">
            <a:extLst>
              <a:ext uri="{FF2B5EF4-FFF2-40B4-BE49-F238E27FC236}">
                <a16:creationId xmlns:a16="http://schemas.microsoft.com/office/drawing/2014/main" id="{0852FC9D-F3FD-405A-89F9-B7F1AF79BC0A}"/>
              </a:ext>
            </a:extLst>
          </p:cNvPr>
          <p:cNvSpPr>
            <a:spLocks noChangeArrowheads="1"/>
          </p:cNvSpPr>
          <p:nvPr/>
        </p:nvSpPr>
        <p:spPr bwMode="auto">
          <a:xfrm rot="16566001">
            <a:off x="5108011" y="36711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2" name="Oval 806">
            <a:extLst>
              <a:ext uri="{FF2B5EF4-FFF2-40B4-BE49-F238E27FC236}">
                <a16:creationId xmlns:a16="http://schemas.microsoft.com/office/drawing/2014/main" id="{B99E911A-BF1E-45AC-8762-CD78B919183C}"/>
              </a:ext>
            </a:extLst>
          </p:cNvPr>
          <p:cNvSpPr>
            <a:spLocks noChangeArrowheads="1"/>
          </p:cNvSpPr>
          <p:nvPr/>
        </p:nvSpPr>
        <p:spPr bwMode="auto">
          <a:xfrm rot="16566001">
            <a:off x="5260411" y="3823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3" name="Oval 806">
            <a:extLst>
              <a:ext uri="{FF2B5EF4-FFF2-40B4-BE49-F238E27FC236}">
                <a16:creationId xmlns:a16="http://schemas.microsoft.com/office/drawing/2014/main" id="{9E5F0F2A-96E8-4680-9F37-30FA2C3397D3}"/>
              </a:ext>
            </a:extLst>
          </p:cNvPr>
          <p:cNvSpPr>
            <a:spLocks noChangeArrowheads="1"/>
          </p:cNvSpPr>
          <p:nvPr/>
        </p:nvSpPr>
        <p:spPr bwMode="auto">
          <a:xfrm rot="16566001">
            <a:off x="5206118" y="34251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4" name="Oval 806">
            <a:extLst>
              <a:ext uri="{FF2B5EF4-FFF2-40B4-BE49-F238E27FC236}">
                <a16:creationId xmlns:a16="http://schemas.microsoft.com/office/drawing/2014/main" id="{C2FD564A-9D43-42EC-827A-D3D45A2D4A41}"/>
              </a:ext>
            </a:extLst>
          </p:cNvPr>
          <p:cNvSpPr>
            <a:spLocks noChangeArrowheads="1"/>
          </p:cNvSpPr>
          <p:nvPr/>
        </p:nvSpPr>
        <p:spPr bwMode="auto">
          <a:xfrm rot="16566001">
            <a:off x="5358518" y="35775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5" name="Oval 806">
            <a:extLst>
              <a:ext uri="{FF2B5EF4-FFF2-40B4-BE49-F238E27FC236}">
                <a16:creationId xmlns:a16="http://schemas.microsoft.com/office/drawing/2014/main" id="{C5ECED2A-16E8-4E40-B1BC-7BB38F830E60}"/>
              </a:ext>
            </a:extLst>
          </p:cNvPr>
          <p:cNvSpPr>
            <a:spLocks noChangeArrowheads="1"/>
          </p:cNvSpPr>
          <p:nvPr/>
        </p:nvSpPr>
        <p:spPr bwMode="auto">
          <a:xfrm rot="16566001">
            <a:off x="5042288" y="33870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6" name="Oval 806">
            <a:extLst>
              <a:ext uri="{FF2B5EF4-FFF2-40B4-BE49-F238E27FC236}">
                <a16:creationId xmlns:a16="http://schemas.microsoft.com/office/drawing/2014/main" id="{4EE140C4-8465-4E60-A15A-CC16A868695A}"/>
              </a:ext>
            </a:extLst>
          </p:cNvPr>
          <p:cNvSpPr>
            <a:spLocks noChangeArrowheads="1"/>
          </p:cNvSpPr>
          <p:nvPr/>
        </p:nvSpPr>
        <p:spPr bwMode="auto">
          <a:xfrm rot="16566001">
            <a:off x="5194688" y="35394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7" name="Oval 806">
            <a:extLst>
              <a:ext uri="{FF2B5EF4-FFF2-40B4-BE49-F238E27FC236}">
                <a16:creationId xmlns:a16="http://schemas.microsoft.com/office/drawing/2014/main" id="{3584F4E3-8B39-4FA9-B833-13E951F755FA}"/>
              </a:ext>
            </a:extLst>
          </p:cNvPr>
          <p:cNvSpPr>
            <a:spLocks noChangeArrowheads="1"/>
          </p:cNvSpPr>
          <p:nvPr/>
        </p:nvSpPr>
        <p:spPr bwMode="auto">
          <a:xfrm rot="16566001">
            <a:off x="4944498" y="34666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8" name="Oval 806">
            <a:extLst>
              <a:ext uri="{FF2B5EF4-FFF2-40B4-BE49-F238E27FC236}">
                <a16:creationId xmlns:a16="http://schemas.microsoft.com/office/drawing/2014/main" id="{280E9CFA-9B72-443A-B17A-A6B7CB680582}"/>
              </a:ext>
            </a:extLst>
          </p:cNvPr>
          <p:cNvSpPr>
            <a:spLocks noChangeArrowheads="1"/>
          </p:cNvSpPr>
          <p:nvPr/>
        </p:nvSpPr>
        <p:spPr bwMode="auto">
          <a:xfrm rot="16566001">
            <a:off x="5096898" y="361902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79" name="Oval 806">
            <a:extLst>
              <a:ext uri="{FF2B5EF4-FFF2-40B4-BE49-F238E27FC236}">
                <a16:creationId xmlns:a16="http://schemas.microsoft.com/office/drawing/2014/main" id="{2ACFBC6A-746D-4586-ACF6-798EF0FC5ED7}"/>
              </a:ext>
            </a:extLst>
          </p:cNvPr>
          <p:cNvSpPr>
            <a:spLocks noChangeArrowheads="1"/>
          </p:cNvSpPr>
          <p:nvPr/>
        </p:nvSpPr>
        <p:spPr bwMode="auto">
          <a:xfrm rot="16566001">
            <a:off x="5249298" y="332031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0" name="Oval 806">
            <a:extLst>
              <a:ext uri="{FF2B5EF4-FFF2-40B4-BE49-F238E27FC236}">
                <a16:creationId xmlns:a16="http://schemas.microsoft.com/office/drawing/2014/main" id="{D360C4A9-67CB-4D97-BCCE-C884B8CDC8E7}"/>
              </a:ext>
            </a:extLst>
          </p:cNvPr>
          <p:cNvSpPr>
            <a:spLocks noChangeArrowheads="1"/>
          </p:cNvSpPr>
          <p:nvPr/>
        </p:nvSpPr>
        <p:spPr bwMode="auto">
          <a:xfrm rot="16566001">
            <a:off x="5134998" y="33047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1" name="Oval 806">
            <a:extLst>
              <a:ext uri="{FF2B5EF4-FFF2-40B4-BE49-F238E27FC236}">
                <a16:creationId xmlns:a16="http://schemas.microsoft.com/office/drawing/2014/main" id="{F4B52759-2571-4D23-AEBE-F0E63D6BEED8}"/>
              </a:ext>
            </a:extLst>
          </p:cNvPr>
          <p:cNvSpPr>
            <a:spLocks noChangeArrowheads="1"/>
          </p:cNvSpPr>
          <p:nvPr/>
        </p:nvSpPr>
        <p:spPr bwMode="auto">
          <a:xfrm rot="16566001">
            <a:off x="5287398" y="34571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2" name="Oval 806">
            <a:extLst>
              <a:ext uri="{FF2B5EF4-FFF2-40B4-BE49-F238E27FC236}">
                <a16:creationId xmlns:a16="http://schemas.microsoft.com/office/drawing/2014/main" id="{2366EFF0-392A-40B4-A444-2D5C3FCDB105}"/>
              </a:ext>
            </a:extLst>
          </p:cNvPr>
          <p:cNvSpPr>
            <a:spLocks noChangeArrowheads="1"/>
          </p:cNvSpPr>
          <p:nvPr/>
        </p:nvSpPr>
        <p:spPr bwMode="auto">
          <a:xfrm rot="16566001">
            <a:off x="5206118" y="36598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3" name="Oval 806">
            <a:extLst>
              <a:ext uri="{FF2B5EF4-FFF2-40B4-BE49-F238E27FC236}">
                <a16:creationId xmlns:a16="http://schemas.microsoft.com/office/drawing/2014/main" id="{AE5AD347-3D28-4992-BDDF-222F07508C7A}"/>
              </a:ext>
            </a:extLst>
          </p:cNvPr>
          <p:cNvSpPr>
            <a:spLocks noChangeArrowheads="1"/>
          </p:cNvSpPr>
          <p:nvPr/>
        </p:nvSpPr>
        <p:spPr bwMode="auto">
          <a:xfrm rot="16566001">
            <a:off x="5042288" y="36217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4" name="Oval 806">
            <a:extLst>
              <a:ext uri="{FF2B5EF4-FFF2-40B4-BE49-F238E27FC236}">
                <a16:creationId xmlns:a16="http://schemas.microsoft.com/office/drawing/2014/main" id="{637C0C7A-DB8B-47EC-8F71-A34C0EBE82F9}"/>
              </a:ext>
            </a:extLst>
          </p:cNvPr>
          <p:cNvSpPr>
            <a:spLocks noChangeArrowheads="1"/>
          </p:cNvSpPr>
          <p:nvPr/>
        </p:nvSpPr>
        <p:spPr bwMode="auto">
          <a:xfrm rot="16566001">
            <a:off x="5194688" y="37741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5" name="Oval 806">
            <a:extLst>
              <a:ext uri="{FF2B5EF4-FFF2-40B4-BE49-F238E27FC236}">
                <a16:creationId xmlns:a16="http://schemas.microsoft.com/office/drawing/2014/main" id="{C0A81690-0B38-4C28-BEA7-5B3C8DEE223B}"/>
              </a:ext>
            </a:extLst>
          </p:cNvPr>
          <p:cNvSpPr>
            <a:spLocks noChangeArrowheads="1"/>
          </p:cNvSpPr>
          <p:nvPr/>
        </p:nvSpPr>
        <p:spPr bwMode="auto">
          <a:xfrm rot="16566001">
            <a:off x="4944498" y="370131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6" name="Oval 806">
            <a:extLst>
              <a:ext uri="{FF2B5EF4-FFF2-40B4-BE49-F238E27FC236}">
                <a16:creationId xmlns:a16="http://schemas.microsoft.com/office/drawing/2014/main" id="{ED749724-D119-479D-AE27-7CD5A6895348}"/>
              </a:ext>
            </a:extLst>
          </p:cNvPr>
          <p:cNvSpPr>
            <a:spLocks noChangeArrowheads="1"/>
          </p:cNvSpPr>
          <p:nvPr/>
        </p:nvSpPr>
        <p:spPr bwMode="auto">
          <a:xfrm rot="16566001">
            <a:off x="5249298" y="355501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7" name="Oval 806">
            <a:extLst>
              <a:ext uri="{FF2B5EF4-FFF2-40B4-BE49-F238E27FC236}">
                <a16:creationId xmlns:a16="http://schemas.microsoft.com/office/drawing/2014/main" id="{FB71EDF7-2CD3-496D-BB8A-9F2628436EEC}"/>
              </a:ext>
            </a:extLst>
          </p:cNvPr>
          <p:cNvSpPr>
            <a:spLocks noChangeArrowheads="1"/>
          </p:cNvSpPr>
          <p:nvPr/>
        </p:nvSpPr>
        <p:spPr bwMode="auto">
          <a:xfrm rot="16566001">
            <a:off x="5134998" y="35394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8" name="Oval 806">
            <a:extLst>
              <a:ext uri="{FF2B5EF4-FFF2-40B4-BE49-F238E27FC236}">
                <a16:creationId xmlns:a16="http://schemas.microsoft.com/office/drawing/2014/main" id="{84AB6EC6-EE50-45B9-8C64-CCF832D7058C}"/>
              </a:ext>
            </a:extLst>
          </p:cNvPr>
          <p:cNvSpPr>
            <a:spLocks noChangeArrowheads="1"/>
          </p:cNvSpPr>
          <p:nvPr/>
        </p:nvSpPr>
        <p:spPr bwMode="auto">
          <a:xfrm rot="16566001">
            <a:off x="5287398" y="36918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89" name="Oval 806">
            <a:extLst>
              <a:ext uri="{FF2B5EF4-FFF2-40B4-BE49-F238E27FC236}">
                <a16:creationId xmlns:a16="http://schemas.microsoft.com/office/drawing/2014/main" id="{33961188-EED2-4FDD-A6F9-AFEAEFF5A2E4}"/>
              </a:ext>
            </a:extLst>
          </p:cNvPr>
          <p:cNvSpPr>
            <a:spLocks noChangeArrowheads="1"/>
          </p:cNvSpPr>
          <p:nvPr/>
        </p:nvSpPr>
        <p:spPr bwMode="auto">
          <a:xfrm rot="16566001">
            <a:off x="4987044" y="3899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0" name="Oval 806">
            <a:extLst>
              <a:ext uri="{FF2B5EF4-FFF2-40B4-BE49-F238E27FC236}">
                <a16:creationId xmlns:a16="http://schemas.microsoft.com/office/drawing/2014/main" id="{20607D11-6C03-44E9-8153-CB816215C684}"/>
              </a:ext>
            </a:extLst>
          </p:cNvPr>
          <p:cNvSpPr>
            <a:spLocks noChangeArrowheads="1"/>
          </p:cNvSpPr>
          <p:nvPr/>
        </p:nvSpPr>
        <p:spPr bwMode="auto">
          <a:xfrm rot="16566001">
            <a:off x="5223360" y="386923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1" name="Oval 806">
            <a:extLst>
              <a:ext uri="{FF2B5EF4-FFF2-40B4-BE49-F238E27FC236}">
                <a16:creationId xmlns:a16="http://schemas.microsoft.com/office/drawing/2014/main" id="{176D44EB-938F-4D06-9650-34CFF6D51CDB}"/>
              </a:ext>
            </a:extLst>
          </p:cNvPr>
          <p:cNvSpPr>
            <a:spLocks noChangeArrowheads="1"/>
          </p:cNvSpPr>
          <p:nvPr/>
        </p:nvSpPr>
        <p:spPr bwMode="auto">
          <a:xfrm rot="16566001">
            <a:off x="4823214" y="3861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2" name="Oval 806">
            <a:extLst>
              <a:ext uri="{FF2B5EF4-FFF2-40B4-BE49-F238E27FC236}">
                <a16:creationId xmlns:a16="http://schemas.microsoft.com/office/drawing/2014/main" id="{CE002E74-A6D9-4099-ACC6-7A384DA27B3A}"/>
              </a:ext>
            </a:extLst>
          </p:cNvPr>
          <p:cNvSpPr>
            <a:spLocks noChangeArrowheads="1"/>
          </p:cNvSpPr>
          <p:nvPr/>
        </p:nvSpPr>
        <p:spPr bwMode="auto">
          <a:xfrm rot="16566001">
            <a:off x="4975614" y="4014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3" name="Oval 806">
            <a:extLst>
              <a:ext uri="{FF2B5EF4-FFF2-40B4-BE49-F238E27FC236}">
                <a16:creationId xmlns:a16="http://schemas.microsoft.com/office/drawing/2014/main" id="{40D702C3-C654-4DD0-828A-038D9C24726B}"/>
              </a:ext>
            </a:extLst>
          </p:cNvPr>
          <p:cNvSpPr>
            <a:spLocks noChangeArrowheads="1"/>
          </p:cNvSpPr>
          <p:nvPr/>
        </p:nvSpPr>
        <p:spPr bwMode="auto">
          <a:xfrm rot="16566001">
            <a:off x="4725424" y="39412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4" name="Oval 806">
            <a:extLst>
              <a:ext uri="{FF2B5EF4-FFF2-40B4-BE49-F238E27FC236}">
                <a16:creationId xmlns:a16="http://schemas.microsoft.com/office/drawing/2014/main" id="{BD00FE3A-E71B-4658-93A4-D752018040E6}"/>
              </a:ext>
            </a:extLst>
          </p:cNvPr>
          <p:cNvSpPr>
            <a:spLocks noChangeArrowheads="1"/>
          </p:cNvSpPr>
          <p:nvPr/>
        </p:nvSpPr>
        <p:spPr bwMode="auto">
          <a:xfrm rot="16566001">
            <a:off x="4961740" y="391067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5" name="Oval 806">
            <a:extLst>
              <a:ext uri="{FF2B5EF4-FFF2-40B4-BE49-F238E27FC236}">
                <a16:creationId xmlns:a16="http://schemas.microsoft.com/office/drawing/2014/main" id="{E2CD75AD-DDFA-40FA-90B1-EC26DE0D06AF}"/>
              </a:ext>
            </a:extLst>
          </p:cNvPr>
          <p:cNvSpPr>
            <a:spLocks noChangeArrowheads="1"/>
          </p:cNvSpPr>
          <p:nvPr/>
        </p:nvSpPr>
        <p:spPr bwMode="auto">
          <a:xfrm rot="16566001">
            <a:off x="5030224" y="37949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6" name="Oval 806">
            <a:extLst>
              <a:ext uri="{FF2B5EF4-FFF2-40B4-BE49-F238E27FC236}">
                <a16:creationId xmlns:a16="http://schemas.microsoft.com/office/drawing/2014/main" id="{D904C821-79C6-440A-9934-10925C637C37}"/>
              </a:ext>
            </a:extLst>
          </p:cNvPr>
          <p:cNvSpPr>
            <a:spLocks noChangeArrowheads="1"/>
          </p:cNvSpPr>
          <p:nvPr/>
        </p:nvSpPr>
        <p:spPr bwMode="auto">
          <a:xfrm rot="16566001">
            <a:off x="4915924" y="37793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7" name="Oval 806">
            <a:extLst>
              <a:ext uri="{FF2B5EF4-FFF2-40B4-BE49-F238E27FC236}">
                <a16:creationId xmlns:a16="http://schemas.microsoft.com/office/drawing/2014/main" id="{9E72B6E5-5209-4EAA-BCD3-9CDA8D26ADA8}"/>
              </a:ext>
            </a:extLst>
          </p:cNvPr>
          <p:cNvSpPr>
            <a:spLocks noChangeArrowheads="1"/>
          </p:cNvSpPr>
          <p:nvPr/>
        </p:nvSpPr>
        <p:spPr bwMode="auto">
          <a:xfrm rot="16566001">
            <a:off x="5068324" y="39317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8" name="Oval 806">
            <a:extLst>
              <a:ext uri="{FF2B5EF4-FFF2-40B4-BE49-F238E27FC236}">
                <a16:creationId xmlns:a16="http://schemas.microsoft.com/office/drawing/2014/main" id="{8DB07E1B-9DEF-4C20-83D7-1F7FB16E5167}"/>
              </a:ext>
            </a:extLst>
          </p:cNvPr>
          <p:cNvSpPr>
            <a:spLocks noChangeArrowheads="1"/>
          </p:cNvSpPr>
          <p:nvPr/>
        </p:nvSpPr>
        <p:spPr bwMode="auto">
          <a:xfrm rot="16566001">
            <a:off x="5070960" y="395153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299" name="Oval 806">
            <a:extLst>
              <a:ext uri="{FF2B5EF4-FFF2-40B4-BE49-F238E27FC236}">
                <a16:creationId xmlns:a16="http://schemas.microsoft.com/office/drawing/2014/main" id="{54A12EA3-D3F3-475E-A6DE-7462ACA607F7}"/>
              </a:ext>
            </a:extLst>
          </p:cNvPr>
          <p:cNvSpPr>
            <a:spLocks noChangeArrowheads="1"/>
          </p:cNvSpPr>
          <p:nvPr/>
        </p:nvSpPr>
        <p:spPr bwMode="auto">
          <a:xfrm rot="16566001">
            <a:off x="4907130" y="3913432"/>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0" name="Oval 806">
            <a:extLst>
              <a:ext uri="{FF2B5EF4-FFF2-40B4-BE49-F238E27FC236}">
                <a16:creationId xmlns:a16="http://schemas.microsoft.com/office/drawing/2014/main" id="{9FA6CBDD-42EE-4C98-BCD6-7BA21C9E96B9}"/>
              </a:ext>
            </a:extLst>
          </p:cNvPr>
          <p:cNvSpPr>
            <a:spLocks noChangeArrowheads="1"/>
          </p:cNvSpPr>
          <p:nvPr/>
        </p:nvSpPr>
        <p:spPr bwMode="auto">
          <a:xfrm rot="16566001">
            <a:off x="6300858" y="395381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1" name="Oval 806">
            <a:extLst>
              <a:ext uri="{FF2B5EF4-FFF2-40B4-BE49-F238E27FC236}">
                <a16:creationId xmlns:a16="http://schemas.microsoft.com/office/drawing/2014/main" id="{8C76567E-0972-4156-BB3B-D66D5233A40A}"/>
              </a:ext>
            </a:extLst>
          </p:cNvPr>
          <p:cNvSpPr>
            <a:spLocks noChangeArrowheads="1"/>
          </p:cNvSpPr>
          <p:nvPr/>
        </p:nvSpPr>
        <p:spPr bwMode="auto">
          <a:xfrm rot="16566001">
            <a:off x="4809340" y="3992968"/>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2" name="Oval 806">
            <a:extLst>
              <a:ext uri="{FF2B5EF4-FFF2-40B4-BE49-F238E27FC236}">
                <a16:creationId xmlns:a16="http://schemas.microsoft.com/office/drawing/2014/main" id="{5733CDAD-A0D0-4941-97F6-0AC40F673FF1}"/>
              </a:ext>
            </a:extLst>
          </p:cNvPr>
          <p:cNvSpPr>
            <a:spLocks noChangeArrowheads="1"/>
          </p:cNvSpPr>
          <p:nvPr/>
        </p:nvSpPr>
        <p:spPr bwMode="auto">
          <a:xfrm rot="16566001">
            <a:off x="5030224" y="40295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3" name="Oval 806">
            <a:extLst>
              <a:ext uri="{FF2B5EF4-FFF2-40B4-BE49-F238E27FC236}">
                <a16:creationId xmlns:a16="http://schemas.microsoft.com/office/drawing/2014/main" id="{2EF5F563-0233-4E73-8821-99B0572AE57C}"/>
              </a:ext>
            </a:extLst>
          </p:cNvPr>
          <p:cNvSpPr>
            <a:spLocks noChangeArrowheads="1"/>
          </p:cNvSpPr>
          <p:nvPr/>
        </p:nvSpPr>
        <p:spPr bwMode="auto">
          <a:xfrm rot="16566001">
            <a:off x="4915924" y="4014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4" name="Oval 806">
            <a:extLst>
              <a:ext uri="{FF2B5EF4-FFF2-40B4-BE49-F238E27FC236}">
                <a16:creationId xmlns:a16="http://schemas.microsoft.com/office/drawing/2014/main" id="{AB5B9DB3-C7E8-4194-83AF-A93F4A1CE3BB}"/>
              </a:ext>
            </a:extLst>
          </p:cNvPr>
          <p:cNvSpPr>
            <a:spLocks noChangeArrowheads="1"/>
          </p:cNvSpPr>
          <p:nvPr/>
        </p:nvSpPr>
        <p:spPr bwMode="auto">
          <a:xfrm rot="16566001">
            <a:off x="5152240" y="398353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5" name="Oval 806">
            <a:extLst>
              <a:ext uri="{FF2B5EF4-FFF2-40B4-BE49-F238E27FC236}">
                <a16:creationId xmlns:a16="http://schemas.microsoft.com/office/drawing/2014/main" id="{60B77F49-A982-4914-A0B9-63A77FCBF33E}"/>
              </a:ext>
            </a:extLst>
          </p:cNvPr>
          <p:cNvSpPr>
            <a:spLocks noChangeArrowheads="1"/>
          </p:cNvSpPr>
          <p:nvPr/>
        </p:nvSpPr>
        <p:spPr bwMode="auto">
          <a:xfrm rot="16566001">
            <a:off x="5359788" y="39185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6" name="Oval 806">
            <a:extLst>
              <a:ext uri="{FF2B5EF4-FFF2-40B4-BE49-F238E27FC236}">
                <a16:creationId xmlns:a16="http://schemas.microsoft.com/office/drawing/2014/main" id="{4D2B0903-BC2E-4025-872E-9A3EA5CBE17E}"/>
              </a:ext>
            </a:extLst>
          </p:cNvPr>
          <p:cNvSpPr>
            <a:spLocks noChangeArrowheads="1"/>
          </p:cNvSpPr>
          <p:nvPr/>
        </p:nvSpPr>
        <p:spPr bwMode="auto">
          <a:xfrm rot="16566001">
            <a:off x="5596104" y="3888044"/>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7" name="Oval 806">
            <a:extLst>
              <a:ext uri="{FF2B5EF4-FFF2-40B4-BE49-F238E27FC236}">
                <a16:creationId xmlns:a16="http://schemas.microsoft.com/office/drawing/2014/main" id="{41D330DA-C952-4538-83AE-592EF3AAED5D}"/>
              </a:ext>
            </a:extLst>
          </p:cNvPr>
          <p:cNvSpPr>
            <a:spLocks noChangeArrowheads="1"/>
          </p:cNvSpPr>
          <p:nvPr/>
        </p:nvSpPr>
        <p:spPr bwMode="auto">
          <a:xfrm rot="16566001">
            <a:off x="5195958" y="38804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8" name="Oval 806">
            <a:extLst>
              <a:ext uri="{FF2B5EF4-FFF2-40B4-BE49-F238E27FC236}">
                <a16:creationId xmlns:a16="http://schemas.microsoft.com/office/drawing/2014/main" id="{8ADA7B4D-ABA1-4395-8525-BDA61740B474}"/>
              </a:ext>
            </a:extLst>
          </p:cNvPr>
          <p:cNvSpPr>
            <a:spLocks noChangeArrowheads="1"/>
          </p:cNvSpPr>
          <p:nvPr/>
        </p:nvSpPr>
        <p:spPr bwMode="auto">
          <a:xfrm rot="16566001">
            <a:off x="5348358" y="40328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09" name="Oval 806">
            <a:extLst>
              <a:ext uri="{FF2B5EF4-FFF2-40B4-BE49-F238E27FC236}">
                <a16:creationId xmlns:a16="http://schemas.microsoft.com/office/drawing/2014/main" id="{F6430E6F-58D5-488B-B2E0-045D658ED79D}"/>
              </a:ext>
            </a:extLst>
          </p:cNvPr>
          <p:cNvSpPr>
            <a:spLocks noChangeArrowheads="1"/>
          </p:cNvSpPr>
          <p:nvPr/>
        </p:nvSpPr>
        <p:spPr bwMode="auto">
          <a:xfrm rot="16566001">
            <a:off x="5098168" y="396001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0" name="Oval 806">
            <a:extLst>
              <a:ext uri="{FF2B5EF4-FFF2-40B4-BE49-F238E27FC236}">
                <a16:creationId xmlns:a16="http://schemas.microsoft.com/office/drawing/2014/main" id="{B996DCEF-DBB0-4027-BEC3-1707EFADA5AC}"/>
              </a:ext>
            </a:extLst>
          </p:cNvPr>
          <p:cNvSpPr>
            <a:spLocks noChangeArrowheads="1"/>
          </p:cNvSpPr>
          <p:nvPr/>
        </p:nvSpPr>
        <p:spPr bwMode="auto">
          <a:xfrm rot="16566001">
            <a:off x="5334484" y="392948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1" name="Oval 806">
            <a:extLst>
              <a:ext uri="{FF2B5EF4-FFF2-40B4-BE49-F238E27FC236}">
                <a16:creationId xmlns:a16="http://schemas.microsoft.com/office/drawing/2014/main" id="{323DE366-2897-4207-8A38-AE02501AA2A5}"/>
              </a:ext>
            </a:extLst>
          </p:cNvPr>
          <p:cNvSpPr>
            <a:spLocks noChangeArrowheads="1"/>
          </p:cNvSpPr>
          <p:nvPr/>
        </p:nvSpPr>
        <p:spPr bwMode="auto">
          <a:xfrm rot="16566001">
            <a:off x="5402968" y="381370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2" name="Oval 806">
            <a:extLst>
              <a:ext uri="{FF2B5EF4-FFF2-40B4-BE49-F238E27FC236}">
                <a16:creationId xmlns:a16="http://schemas.microsoft.com/office/drawing/2014/main" id="{6DF6EE3D-9C24-4F2D-80EE-EE816884962A}"/>
              </a:ext>
            </a:extLst>
          </p:cNvPr>
          <p:cNvSpPr>
            <a:spLocks noChangeArrowheads="1"/>
          </p:cNvSpPr>
          <p:nvPr/>
        </p:nvSpPr>
        <p:spPr bwMode="auto">
          <a:xfrm rot="16566001">
            <a:off x="5288668" y="379818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3" name="Oval 806">
            <a:extLst>
              <a:ext uri="{FF2B5EF4-FFF2-40B4-BE49-F238E27FC236}">
                <a16:creationId xmlns:a16="http://schemas.microsoft.com/office/drawing/2014/main" id="{B522F80E-1F7C-4196-8176-1A0EEDF260DB}"/>
              </a:ext>
            </a:extLst>
          </p:cNvPr>
          <p:cNvSpPr>
            <a:spLocks noChangeArrowheads="1"/>
          </p:cNvSpPr>
          <p:nvPr/>
        </p:nvSpPr>
        <p:spPr bwMode="auto">
          <a:xfrm rot="16566001">
            <a:off x="5441068" y="395058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4" name="Oval 806">
            <a:extLst>
              <a:ext uri="{FF2B5EF4-FFF2-40B4-BE49-F238E27FC236}">
                <a16:creationId xmlns:a16="http://schemas.microsoft.com/office/drawing/2014/main" id="{85C14B3D-A71B-4956-8C0A-D52EA9B98B34}"/>
              </a:ext>
            </a:extLst>
          </p:cNvPr>
          <p:cNvSpPr>
            <a:spLocks noChangeArrowheads="1"/>
          </p:cNvSpPr>
          <p:nvPr/>
        </p:nvSpPr>
        <p:spPr bwMode="auto">
          <a:xfrm rot="16566001">
            <a:off x="5443704" y="39703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5" name="Oval 806">
            <a:extLst>
              <a:ext uri="{FF2B5EF4-FFF2-40B4-BE49-F238E27FC236}">
                <a16:creationId xmlns:a16="http://schemas.microsoft.com/office/drawing/2014/main" id="{801AB70A-0661-4320-983D-CB4549EC4E92}"/>
              </a:ext>
            </a:extLst>
          </p:cNvPr>
          <p:cNvSpPr>
            <a:spLocks noChangeArrowheads="1"/>
          </p:cNvSpPr>
          <p:nvPr/>
        </p:nvSpPr>
        <p:spPr bwMode="auto">
          <a:xfrm rot="16566001">
            <a:off x="5279874" y="39322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6" name="Oval 806">
            <a:extLst>
              <a:ext uri="{FF2B5EF4-FFF2-40B4-BE49-F238E27FC236}">
                <a16:creationId xmlns:a16="http://schemas.microsoft.com/office/drawing/2014/main" id="{CD9E8B90-CD12-49DF-B6B7-0D5B3B70FA97}"/>
              </a:ext>
            </a:extLst>
          </p:cNvPr>
          <p:cNvSpPr>
            <a:spLocks noChangeArrowheads="1"/>
          </p:cNvSpPr>
          <p:nvPr/>
        </p:nvSpPr>
        <p:spPr bwMode="auto">
          <a:xfrm rot="16566001">
            <a:off x="5432274" y="4084640"/>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7" name="Oval 806">
            <a:extLst>
              <a:ext uri="{FF2B5EF4-FFF2-40B4-BE49-F238E27FC236}">
                <a16:creationId xmlns:a16="http://schemas.microsoft.com/office/drawing/2014/main" id="{9DB4C873-163A-4A2C-A4DF-98687CAE4F44}"/>
              </a:ext>
            </a:extLst>
          </p:cNvPr>
          <p:cNvSpPr>
            <a:spLocks noChangeArrowheads="1"/>
          </p:cNvSpPr>
          <p:nvPr/>
        </p:nvSpPr>
        <p:spPr bwMode="auto">
          <a:xfrm rot="16566001">
            <a:off x="5182084" y="4011776"/>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8" name="Oval 806">
            <a:extLst>
              <a:ext uri="{FF2B5EF4-FFF2-40B4-BE49-F238E27FC236}">
                <a16:creationId xmlns:a16="http://schemas.microsoft.com/office/drawing/2014/main" id="{F9664C32-3FF0-4F8A-BCE7-22906BC1046D}"/>
              </a:ext>
            </a:extLst>
          </p:cNvPr>
          <p:cNvSpPr>
            <a:spLocks noChangeArrowheads="1"/>
          </p:cNvSpPr>
          <p:nvPr/>
        </p:nvSpPr>
        <p:spPr bwMode="auto">
          <a:xfrm rot="16566001">
            <a:off x="5402968" y="40484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19" name="Oval 806">
            <a:extLst>
              <a:ext uri="{FF2B5EF4-FFF2-40B4-BE49-F238E27FC236}">
                <a16:creationId xmlns:a16="http://schemas.microsoft.com/office/drawing/2014/main" id="{03BE1F54-34F0-4750-B61D-B52E8973ABCE}"/>
              </a:ext>
            </a:extLst>
          </p:cNvPr>
          <p:cNvSpPr>
            <a:spLocks noChangeArrowheads="1"/>
          </p:cNvSpPr>
          <p:nvPr/>
        </p:nvSpPr>
        <p:spPr bwMode="auto">
          <a:xfrm rot="16566001">
            <a:off x="5288668" y="403287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0" name="Oval 806">
            <a:extLst>
              <a:ext uri="{FF2B5EF4-FFF2-40B4-BE49-F238E27FC236}">
                <a16:creationId xmlns:a16="http://schemas.microsoft.com/office/drawing/2014/main" id="{01922306-30E8-4378-A5F2-8A01DF9045F0}"/>
              </a:ext>
            </a:extLst>
          </p:cNvPr>
          <p:cNvSpPr>
            <a:spLocks noChangeArrowheads="1"/>
          </p:cNvSpPr>
          <p:nvPr/>
        </p:nvSpPr>
        <p:spPr bwMode="auto">
          <a:xfrm rot="16566001">
            <a:off x="5524984" y="4002344"/>
            <a:ext cx="82274" cy="82357"/>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1" name="Oval 806">
            <a:extLst>
              <a:ext uri="{FF2B5EF4-FFF2-40B4-BE49-F238E27FC236}">
                <a16:creationId xmlns:a16="http://schemas.microsoft.com/office/drawing/2014/main" id="{7D95622C-193B-4FF2-816F-54EEDFFFAFA7}"/>
              </a:ext>
            </a:extLst>
          </p:cNvPr>
          <p:cNvSpPr>
            <a:spLocks noChangeArrowheads="1"/>
          </p:cNvSpPr>
          <p:nvPr/>
        </p:nvSpPr>
        <p:spPr bwMode="auto">
          <a:xfrm rot="16566001">
            <a:off x="4846391" y="35474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2" name="Oval 806">
            <a:extLst>
              <a:ext uri="{FF2B5EF4-FFF2-40B4-BE49-F238E27FC236}">
                <a16:creationId xmlns:a16="http://schemas.microsoft.com/office/drawing/2014/main" id="{DCAF1231-C022-4CDC-AB0C-3819E5593C16}"/>
              </a:ext>
            </a:extLst>
          </p:cNvPr>
          <p:cNvSpPr>
            <a:spLocks noChangeArrowheads="1"/>
          </p:cNvSpPr>
          <p:nvPr/>
        </p:nvSpPr>
        <p:spPr bwMode="auto">
          <a:xfrm rot="16566001">
            <a:off x="4998791" y="3699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3" name="Oval 806">
            <a:extLst>
              <a:ext uri="{FF2B5EF4-FFF2-40B4-BE49-F238E27FC236}">
                <a16:creationId xmlns:a16="http://schemas.microsoft.com/office/drawing/2014/main" id="{7DD482B0-A923-4BD2-BF14-1BEBAA42D8FD}"/>
              </a:ext>
            </a:extLst>
          </p:cNvPr>
          <p:cNvSpPr>
            <a:spLocks noChangeArrowheads="1"/>
          </p:cNvSpPr>
          <p:nvPr/>
        </p:nvSpPr>
        <p:spPr bwMode="auto">
          <a:xfrm rot="16566001">
            <a:off x="4682561" y="35093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4" name="Oval 806">
            <a:extLst>
              <a:ext uri="{FF2B5EF4-FFF2-40B4-BE49-F238E27FC236}">
                <a16:creationId xmlns:a16="http://schemas.microsoft.com/office/drawing/2014/main" id="{BE8F285A-0046-48E0-9863-2585BAA35798}"/>
              </a:ext>
            </a:extLst>
          </p:cNvPr>
          <p:cNvSpPr>
            <a:spLocks noChangeArrowheads="1"/>
          </p:cNvSpPr>
          <p:nvPr/>
        </p:nvSpPr>
        <p:spPr bwMode="auto">
          <a:xfrm rot="16566001">
            <a:off x="4834961"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5" name="Oval 806">
            <a:extLst>
              <a:ext uri="{FF2B5EF4-FFF2-40B4-BE49-F238E27FC236}">
                <a16:creationId xmlns:a16="http://schemas.microsoft.com/office/drawing/2014/main" id="{B7E4399F-7476-457C-B9BD-698527C1E4BE}"/>
              </a:ext>
            </a:extLst>
          </p:cNvPr>
          <p:cNvSpPr>
            <a:spLocks noChangeArrowheads="1"/>
          </p:cNvSpPr>
          <p:nvPr/>
        </p:nvSpPr>
        <p:spPr bwMode="auto">
          <a:xfrm rot="16566001">
            <a:off x="4584771" y="35888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6" name="Oval 806">
            <a:extLst>
              <a:ext uri="{FF2B5EF4-FFF2-40B4-BE49-F238E27FC236}">
                <a16:creationId xmlns:a16="http://schemas.microsoft.com/office/drawing/2014/main" id="{C135AB5A-5922-4A19-BBD0-E9C67B68ACA4}"/>
              </a:ext>
            </a:extLst>
          </p:cNvPr>
          <p:cNvSpPr>
            <a:spLocks noChangeArrowheads="1"/>
          </p:cNvSpPr>
          <p:nvPr/>
        </p:nvSpPr>
        <p:spPr bwMode="auto">
          <a:xfrm rot="16566001">
            <a:off x="4737171" y="37412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7" name="Oval 806">
            <a:extLst>
              <a:ext uri="{FF2B5EF4-FFF2-40B4-BE49-F238E27FC236}">
                <a16:creationId xmlns:a16="http://schemas.microsoft.com/office/drawing/2014/main" id="{70943F12-D983-4105-9241-487B6CB0F7B7}"/>
              </a:ext>
            </a:extLst>
          </p:cNvPr>
          <p:cNvSpPr>
            <a:spLocks noChangeArrowheads="1"/>
          </p:cNvSpPr>
          <p:nvPr/>
        </p:nvSpPr>
        <p:spPr bwMode="auto">
          <a:xfrm rot="16566001">
            <a:off x="4889571" y="3442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8" name="Oval 806">
            <a:extLst>
              <a:ext uri="{FF2B5EF4-FFF2-40B4-BE49-F238E27FC236}">
                <a16:creationId xmlns:a16="http://schemas.microsoft.com/office/drawing/2014/main" id="{A80D3CA2-51A8-4BCB-9684-219F368F5023}"/>
              </a:ext>
            </a:extLst>
          </p:cNvPr>
          <p:cNvSpPr>
            <a:spLocks noChangeArrowheads="1"/>
          </p:cNvSpPr>
          <p:nvPr/>
        </p:nvSpPr>
        <p:spPr bwMode="auto">
          <a:xfrm rot="16566001">
            <a:off x="4775271" y="34270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29" name="Oval 806">
            <a:extLst>
              <a:ext uri="{FF2B5EF4-FFF2-40B4-BE49-F238E27FC236}">
                <a16:creationId xmlns:a16="http://schemas.microsoft.com/office/drawing/2014/main" id="{D5B7C25B-D314-4CD6-868F-555850CE4B1A}"/>
              </a:ext>
            </a:extLst>
          </p:cNvPr>
          <p:cNvSpPr>
            <a:spLocks noChangeArrowheads="1"/>
          </p:cNvSpPr>
          <p:nvPr/>
        </p:nvSpPr>
        <p:spPr bwMode="auto">
          <a:xfrm rot="16566001">
            <a:off x="4927671" y="35794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0" name="Oval 806">
            <a:extLst>
              <a:ext uri="{FF2B5EF4-FFF2-40B4-BE49-F238E27FC236}">
                <a16:creationId xmlns:a16="http://schemas.microsoft.com/office/drawing/2014/main" id="{810A0B48-B4B7-4520-B514-709EBD8B35D1}"/>
              </a:ext>
            </a:extLst>
          </p:cNvPr>
          <p:cNvSpPr>
            <a:spLocks noChangeArrowheads="1"/>
          </p:cNvSpPr>
          <p:nvPr/>
        </p:nvSpPr>
        <p:spPr bwMode="auto">
          <a:xfrm rot="16566001">
            <a:off x="4846391" y="37821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1" name="Oval 806">
            <a:extLst>
              <a:ext uri="{FF2B5EF4-FFF2-40B4-BE49-F238E27FC236}">
                <a16:creationId xmlns:a16="http://schemas.microsoft.com/office/drawing/2014/main" id="{557D5905-C455-49FB-BCAE-DAA1EA10CC72}"/>
              </a:ext>
            </a:extLst>
          </p:cNvPr>
          <p:cNvSpPr>
            <a:spLocks noChangeArrowheads="1"/>
          </p:cNvSpPr>
          <p:nvPr/>
        </p:nvSpPr>
        <p:spPr bwMode="auto">
          <a:xfrm rot="16566001">
            <a:off x="4682561" y="37440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2" name="Oval 806">
            <a:extLst>
              <a:ext uri="{FF2B5EF4-FFF2-40B4-BE49-F238E27FC236}">
                <a16:creationId xmlns:a16="http://schemas.microsoft.com/office/drawing/2014/main" id="{EDD38B81-A1C0-4F48-BD00-CEC55A067F3D}"/>
              </a:ext>
            </a:extLst>
          </p:cNvPr>
          <p:cNvSpPr>
            <a:spLocks noChangeArrowheads="1"/>
          </p:cNvSpPr>
          <p:nvPr/>
        </p:nvSpPr>
        <p:spPr bwMode="auto">
          <a:xfrm rot="16566001">
            <a:off x="4834961" y="38964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3" name="Oval 806">
            <a:extLst>
              <a:ext uri="{FF2B5EF4-FFF2-40B4-BE49-F238E27FC236}">
                <a16:creationId xmlns:a16="http://schemas.microsoft.com/office/drawing/2014/main" id="{5242ED39-B844-4754-853A-E0E35625DC03}"/>
              </a:ext>
            </a:extLst>
          </p:cNvPr>
          <p:cNvSpPr>
            <a:spLocks noChangeArrowheads="1"/>
          </p:cNvSpPr>
          <p:nvPr/>
        </p:nvSpPr>
        <p:spPr bwMode="auto">
          <a:xfrm rot="16566001">
            <a:off x="4584771" y="38235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4" name="Oval 806">
            <a:extLst>
              <a:ext uri="{FF2B5EF4-FFF2-40B4-BE49-F238E27FC236}">
                <a16:creationId xmlns:a16="http://schemas.microsoft.com/office/drawing/2014/main" id="{7D08B605-BAF2-4C28-8568-3EA4D23F54A0}"/>
              </a:ext>
            </a:extLst>
          </p:cNvPr>
          <p:cNvSpPr>
            <a:spLocks noChangeArrowheads="1"/>
          </p:cNvSpPr>
          <p:nvPr/>
        </p:nvSpPr>
        <p:spPr bwMode="auto">
          <a:xfrm rot="16566001">
            <a:off x="4889571" y="36772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5" name="Oval 806">
            <a:extLst>
              <a:ext uri="{FF2B5EF4-FFF2-40B4-BE49-F238E27FC236}">
                <a16:creationId xmlns:a16="http://schemas.microsoft.com/office/drawing/2014/main" id="{241ED1CA-5F4C-4437-B841-58A2F4C2816B}"/>
              </a:ext>
            </a:extLst>
          </p:cNvPr>
          <p:cNvSpPr>
            <a:spLocks noChangeArrowheads="1"/>
          </p:cNvSpPr>
          <p:nvPr/>
        </p:nvSpPr>
        <p:spPr bwMode="auto">
          <a:xfrm rot="16566001">
            <a:off x="4775271"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6" name="Oval 806">
            <a:extLst>
              <a:ext uri="{FF2B5EF4-FFF2-40B4-BE49-F238E27FC236}">
                <a16:creationId xmlns:a16="http://schemas.microsoft.com/office/drawing/2014/main" id="{CF7CAAC9-5684-4584-9211-CD791E45A89C}"/>
              </a:ext>
            </a:extLst>
          </p:cNvPr>
          <p:cNvSpPr>
            <a:spLocks noChangeArrowheads="1"/>
          </p:cNvSpPr>
          <p:nvPr/>
        </p:nvSpPr>
        <p:spPr bwMode="auto">
          <a:xfrm rot="16566001">
            <a:off x="4927671" y="38141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7" name="Oval 806">
            <a:extLst>
              <a:ext uri="{FF2B5EF4-FFF2-40B4-BE49-F238E27FC236}">
                <a16:creationId xmlns:a16="http://schemas.microsoft.com/office/drawing/2014/main" id="{B0F5000B-EE09-4833-9A65-837339166C39}"/>
              </a:ext>
            </a:extLst>
          </p:cNvPr>
          <p:cNvSpPr>
            <a:spLocks noChangeArrowheads="1"/>
          </p:cNvSpPr>
          <p:nvPr/>
        </p:nvSpPr>
        <p:spPr bwMode="auto">
          <a:xfrm rot="16566001">
            <a:off x="4809296" y="35093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8" name="Oval 806">
            <a:extLst>
              <a:ext uri="{FF2B5EF4-FFF2-40B4-BE49-F238E27FC236}">
                <a16:creationId xmlns:a16="http://schemas.microsoft.com/office/drawing/2014/main" id="{4FB6EE18-F2E4-4813-9E8B-C994F8561510}"/>
              </a:ext>
            </a:extLst>
          </p:cNvPr>
          <p:cNvSpPr>
            <a:spLocks noChangeArrowheads="1"/>
          </p:cNvSpPr>
          <p:nvPr/>
        </p:nvSpPr>
        <p:spPr bwMode="auto">
          <a:xfrm rot="16566001">
            <a:off x="4961696" y="36617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39" name="Oval 806">
            <a:extLst>
              <a:ext uri="{FF2B5EF4-FFF2-40B4-BE49-F238E27FC236}">
                <a16:creationId xmlns:a16="http://schemas.microsoft.com/office/drawing/2014/main" id="{EFBBAFE2-03E7-48DF-B38A-F7BE44115628}"/>
              </a:ext>
            </a:extLst>
          </p:cNvPr>
          <p:cNvSpPr>
            <a:spLocks noChangeArrowheads="1"/>
          </p:cNvSpPr>
          <p:nvPr/>
        </p:nvSpPr>
        <p:spPr bwMode="auto">
          <a:xfrm rot="16566001">
            <a:off x="4645466" y="34712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0" name="Oval 806">
            <a:extLst>
              <a:ext uri="{FF2B5EF4-FFF2-40B4-BE49-F238E27FC236}">
                <a16:creationId xmlns:a16="http://schemas.microsoft.com/office/drawing/2014/main" id="{192A7131-8963-4A90-84C2-FF4FCCA1DE7F}"/>
              </a:ext>
            </a:extLst>
          </p:cNvPr>
          <p:cNvSpPr>
            <a:spLocks noChangeArrowheads="1"/>
          </p:cNvSpPr>
          <p:nvPr/>
        </p:nvSpPr>
        <p:spPr bwMode="auto">
          <a:xfrm rot="16566001">
            <a:off x="4797866" y="36236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1" name="Oval 806">
            <a:extLst>
              <a:ext uri="{FF2B5EF4-FFF2-40B4-BE49-F238E27FC236}">
                <a16:creationId xmlns:a16="http://schemas.microsoft.com/office/drawing/2014/main" id="{ED2C412F-3039-4699-B9EE-B456FF22BFB5}"/>
              </a:ext>
            </a:extLst>
          </p:cNvPr>
          <p:cNvSpPr>
            <a:spLocks noChangeArrowheads="1"/>
          </p:cNvSpPr>
          <p:nvPr/>
        </p:nvSpPr>
        <p:spPr bwMode="auto">
          <a:xfrm rot="16566001">
            <a:off x="4547676" y="35507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2" name="Oval 806">
            <a:extLst>
              <a:ext uri="{FF2B5EF4-FFF2-40B4-BE49-F238E27FC236}">
                <a16:creationId xmlns:a16="http://schemas.microsoft.com/office/drawing/2014/main" id="{EAC843A9-6717-4606-91C2-9A5D715DCA27}"/>
              </a:ext>
            </a:extLst>
          </p:cNvPr>
          <p:cNvSpPr>
            <a:spLocks noChangeArrowheads="1"/>
          </p:cNvSpPr>
          <p:nvPr/>
        </p:nvSpPr>
        <p:spPr bwMode="auto">
          <a:xfrm rot="16566001">
            <a:off x="4700076" y="37031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3" name="Oval 806">
            <a:extLst>
              <a:ext uri="{FF2B5EF4-FFF2-40B4-BE49-F238E27FC236}">
                <a16:creationId xmlns:a16="http://schemas.microsoft.com/office/drawing/2014/main" id="{7272AE48-8367-4DC5-96A3-B5786F1A8D76}"/>
              </a:ext>
            </a:extLst>
          </p:cNvPr>
          <p:cNvSpPr>
            <a:spLocks noChangeArrowheads="1"/>
          </p:cNvSpPr>
          <p:nvPr/>
        </p:nvSpPr>
        <p:spPr bwMode="auto">
          <a:xfrm rot="16566001">
            <a:off x="4852476" y="3404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4" name="Oval 806">
            <a:extLst>
              <a:ext uri="{FF2B5EF4-FFF2-40B4-BE49-F238E27FC236}">
                <a16:creationId xmlns:a16="http://schemas.microsoft.com/office/drawing/2014/main" id="{8C16C77B-2041-404D-8AC8-C27BA5286719}"/>
              </a:ext>
            </a:extLst>
          </p:cNvPr>
          <p:cNvSpPr>
            <a:spLocks noChangeArrowheads="1"/>
          </p:cNvSpPr>
          <p:nvPr/>
        </p:nvSpPr>
        <p:spPr bwMode="auto">
          <a:xfrm rot="16566001">
            <a:off x="4738176" y="33889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5" name="Oval 806">
            <a:extLst>
              <a:ext uri="{FF2B5EF4-FFF2-40B4-BE49-F238E27FC236}">
                <a16:creationId xmlns:a16="http://schemas.microsoft.com/office/drawing/2014/main" id="{022C2592-650E-4E60-805A-F98FE085B63B}"/>
              </a:ext>
            </a:extLst>
          </p:cNvPr>
          <p:cNvSpPr>
            <a:spLocks noChangeArrowheads="1"/>
          </p:cNvSpPr>
          <p:nvPr/>
        </p:nvSpPr>
        <p:spPr bwMode="auto">
          <a:xfrm rot="16566001">
            <a:off x="4890576" y="354134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6" name="Oval 806">
            <a:extLst>
              <a:ext uri="{FF2B5EF4-FFF2-40B4-BE49-F238E27FC236}">
                <a16:creationId xmlns:a16="http://schemas.microsoft.com/office/drawing/2014/main" id="{9D27660A-273C-477A-8E7B-D55441875262}"/>
              </a:ext>
            </a:extLst>
          </p:cNvPr>
          <p:cNvSpPr>
            <a:spLocks noChangeArrowheads="1"/>
          </p:cNvSpPr>
          <p:nvPr/>
        </p:nvSpPr>
        <p:spPr bwMode="auto">
          <a:xfrm rot="16566001">
            <a:off x="4809296" y="37440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7" name="Oval 806">
            <a:extLst>
              <a:ext uri="{FF2B5EF4-FFF2-40B4-BE49-F238E27FC236}">
                <a16:creationId xmlns:a16="http://schemas.microsoft.com/office/drawing/2014/main" id="{8E2DBBA2-119D-4560-8798-C1011FDA1687}"/>
              </a:ext>
            </a:extLst>
          </p:cNvPr>
          <p:cNvSpPr>
            <a:spLocks noChangeArrowheads="1"/>
          </p:cNvSpPr>
          <p:nvPr/>
        </p:nvSpPr>
        <p:spPr bwMode="auto">
          <a:xfrm rot="16566001">
            <a:off x="4645466" y="37059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8" name="Oval 806">
            <a:extLst>
              <a:ext uri="{FF2B5EF4-FFF2-40B4-BE49-F238E27FC236}">
                <a16:creationId xmlns:a16="http://schemas.microsoft.com/office/drawing/2014/main" id="{5D3A27EB-88D7-483B-A082-7D47A68F0671}"/>
              </a:ext>
            </a:extLst>
          </p:cNvPr>
          <p:cNvSpPr>
            <a:spLocks noChangeArrowheads="1"/>
          </p:cNvSpPr>
          <p:nvPr/>
        </p:nvSpPr>
        <p:spPr bwMode="auto">
          <a:xfrm rot="16566001">
            <a:off x="4797866" y="38583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49" name="Oval 806">
            <a:extLst>
              <a:ext uri="{FF2B5EF4-FFF2-40B4-BE49-F238E27FC236}">
                <a16:creationId xmlns:a16="http://schemas.microsoft.com/office/drawing/2014/main" id="{95264134-8F70-417C-B176-E0D601A8C49E}"/>
              </a:ext>
            </a:extLst>
          </p:cNvPr>
          <p:cNvSpPr>
            <a:spLocks noChangeArrowheads="1"/>
          </p:cNvSpPr>
          <p:nvPr/>
        </p:nvSpPr>
        <p:spPr bwMode="auto">
          <a:xfrm rot="16566001">
            <a:off x="4547676" y="37854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0" name="Oval 806">
            <a:extLst>
              <a:ext uri="{FF2B5EF4-FFF2-40B4-BE49-F238E27FC236}">
                <a16:creationId xmlns:a16="http://schemas.microsoft.com/office/drawing/2014/main" id="{71A542B7-300B-40E2-9955-64CDDFACE097}"/>
              </a:ext>
            </a:extLst>
          </p:cNvPr>
          <p:cNvSpPr>
            <a:spLocks noChangeArrowheads="1"/>
          </p:cNvSpPr>
          <p:nvPr/>
        </p:nvSpPr>
        <p:spPr bwMode="auto">
          <a:xfrm rot="16566001">
            <a:off x="4852476" y="36391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1" name="Oval 806">
            <a:extLst>
              <a:ext uri="{FF2B5EF4-FFF2-40B4-BE49-F238E27FC236}">
                <a16:creationId xmlns:a16="http://schemas.microsoft.com/office/drawing/2014/main" id="{7444A912-AD9F-4D93-8423-37C81013021D}"/>
              </a:ext>
            </a:extLst>
          </p:cNvPr>
          <p:cNvSpPr>
            <a:spLocks noChangeArrowheads="1"/>
          </p:cNvSpPr>
          <p:nvPr/>
        </p:nvSpPr>
        <p:spPr bwMode="auto">
          <a:xfrm rot="16566001">
            <a:off x="4738176" y="36236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2" name="Oval 806">
            <a:extLst>
              <a:ext uri="{FF2B5EF4-FFF2-40B4-BE49-F238E27FC236}">
                <a16:creationId xmlns:a16="http://schemas.microsoft.com/office/drawing/2014/main" id="{AEC428D5-D435-497E-9359-1BA7CB9C86B0}"/>
              </a:ext>
            </a:extLst>
          </p:cNvPr>
          <p:cNvSpPr>
            <a:spLocks noChangeArrowheads="1"/>
          </p:cNvSpPr>
          <p:nvPr/>
        </p:nvSpPr>
        <p:spPr bwMode="auto">
          <a:xfrm rot="16566001">
            <a:off x="4890576" y="37760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3" name="Oval 806">
            <a:extLst>
              <a:ext uri="{FF2B5EF4-FFF2-40B4-BE49-F238E27FC236}">
                <a16:creationId xmlns:a16="http://schemas.microsoft.com/office/drawing/2014/main" id="{B6935A09-A9B9-4C83-B27F-2F1B90907FA2}"/>
              </a:ext>
            </a:extLst>
          </p:cNvPr>
          <p:cNvSpPr>
            <a:spLocks noChangeArrowheads="1"/>
          </p:cNvSpPr>
          <p:nvPr/>
        </p:nvSpPr>
        <p:spPr bwMode="auto">
          <a:xfrm rot="16566001">
            <a:off x="4521589" y="36358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4" name="Oval 806">
            <a:extLst>
              <a:ext uri="{FF2B5EF4-FFF2-40B4-BE49-F238E27FC236}">
                <a16:creationId xmlns:a16="http://schemas.microsoft.com/office/drawing/2014/main" id="{A0074110-C801-4955-8AB5-0B397C6D3A40}"/>
              </a:ext>
            </a:extLst>
          </p:cNvPr>
          <p:cNvSpPr>
            <a:spLocks noChangeArrowheads="1"/>
          </p:cNvSpPr>
          <p:nvPr/>
        </p:nvSpPr>
        <p:spPr bwMode="auto">
          <a:xfrm rot="16566001">
            <a:off x="4673989" y="37882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5" name="Oval 806">
            <a:extLst>
              <a:ext uri="{FF2B5EF4-FFF2-40B4-BE49-F238E27FC236}">
                <a16:creationId xmlns:a16="http://schemas.microsoft.com/office/drawing/2014/main" id="{9E97E355-65A8-4FD0-922D-D144FCA27981}"/>
              </a:ext>
            </a:extLst>
          </p:cNvPr>
          <p:cNvSpPr>
            <a:spLocks noChangeArrowheads="1"/>
          </p:cNvSpPr>
          <p:nvPr/>
        </p:nvSpPr>
        <p:spPr bwMode="auto">
          <a:xfrm rot="16566001">
            <a:off x="4357759" y="35977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6" name="Oval 806">
            <a:extLst>
              <a:ext uri="{FF2B5EF4-FFF2-40B4-BE49-F238E27FC236}">
                <a16:creationId xmlns:a16="http://schemas.microsoft.com/office/drawing/2014/main" id="{19A633E7-CD2F-4909-936D-C6C29D99D430}"/>
              </a:ext>
            </a:extLst>
          </p:cNvPr>
          <p:cNvSpPr>
            <a:spLocks noChangeArrowheads="1"/>
          </p:cNvSpPr>
          <p:nvPr/>
        </p:nvSpPr>
        <p:spPr bwMode="auto">
          <a:xfrm rot="16566001">
            <a:off x="4510159" y="37501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7" name="Oval 806">
            <a:extLst>
              <a:ext uri="{FF2B5EF4-FFF2-40B4-BE49-F238E27FC236}">
                <a16:creationId xmlns:a16="http://schemas.microsoft.com/office/drawing/2014/main" id="{9E1D21D1-25EB-43B1-8F0D-0ED0D3DC9F4F}"/>
              </a:ext>
            </a:extLst>
          </p:cNvPr>
          <p:cNvSpPr>
            <a:spLocks noChangeArrowheads="1"/>
          </p:cNvSpPr>
          <p:nvPr/>
        </p:nvSpPr>
        <p:spPr bwMode="auto">
          <a:xfrm rot="16566001">
            <a:off x="4259969" y="36772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8" name="Oval 806">
            <a:extLst>
              <a:ext uri="{FF2B5EF4-FFF2-40B4-BE49-F238E27FC236}">
                <a16:creationId xmlns:a16="http://schemas.microsoft.com/office/drawing/2014/main" id="{0E9E7400-5942-47FB-A147-7C01F7357B31}"/>
              </a:ext>
            </a:extLst>
          </p:cNvPr>
          <p:cNvSpPr>
            <a:spLocks noChangeArrowheads="1"/>
          </p:cNvSpPr>
          <p:nvPr/>
        </p:nvSpPr>
        <p:spPr bwMode="auto">
          <a:xfrm rot="16566001">
            <a:off x="4412369" y="38296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59" name="Oval 806">
            <a:extLst>
              <a:ext uri="{FF2B5EF4-FFF2-40B4-BE49-F238E27FC236}">
                <a16:creationId xmlns:a16="http://schemas.microsoft.com/office/drawing/2014/main" id="{CF4B84C2-8F79-4949-B207-4FE740FBF3BF}"/>
              </a:ext>
            </a:extLst>
          </p:cNvPr>
          <p:cNvSpPr>
            <a:spLocks noChangeArrowheads="1"/>
          </p:cNvSpPr>
          <p:nvPr/>
        </p:nvSpPr>
        <p:spPr bwMode="auto">
          <a:xfrm rot="16566001">
            <a:off x="4564769" y="353096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0" name="Oval 806">
            <a:extLst>
              <a:ext uri="{FF2B5EF4-FFF2-40B4-BE49-F238E27FC236}">
                <a16:creationId xmlns:a16="http://schemas.microsoft.com/office/drawing/2014/main" id="{B58E5557-F3DB-45CD-BD44-83D32B1CA436}"/>
              </a:ext>
            </a:extLst>
          </p:cNvPr>
          <p:cNvSpPr>
            <a:spLocks noChangeArrowheads="1"/>
          </p:cNvSpPr>
          <p:nvPr/>
        </p:nvSpPr>
        <p:spPr bwMode="auto">
          <a:xfrm rot="16566001">
            <a:off x="4450469" y="35154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1" name="Oval 806">
            <a:extLst>
              <a:ext uri="{FF2B5EF4-FFF2-40B4-BE49-F238E27FC236}">
                <a16:creationId xmlns:a16="http://schemas.microsoft.com/office/drawing/2014/main" id="{395DB6EE-ACFE-4ABF-8DE8-CB3840A12428}"/>
              </a:ext>
            </a:extLst>
          </p:cNvPr>
          <p:cNvSpPr>
            <a:spLocks noChangeArrowheads="1"/>
          </p:cNvSpPr>
          <p:nvPr/>
        </p:nvSpPr>
        <p:spPr bwMode="auto">
          <a:xfrm rot="16566001">
            <a:off x="4602869" y="36678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2" name="Oval 806">
            <a:extLst>
              <a:ext uri="{FF2B5EF4-FFF2-40B4-BE49-F238E27FC236}">
                <a16:creationId xmlns:a16="http://schemas.microsoft.com/office/drawing/2014/main" id="{37808439-7F95-4073-B191-EEF78961827F}"/>
              </a:ext>
            </a:extLst>
          </p:cNvPr>
          <p:cNvSpPr>
            <a:spLocks noChangeArrowheads="1"/>
          </p:cNvSpPr>
          <p:nvPr/>
        </p:nvSpPr>
        <p:spPr bwMode="auto">
          <a:xfrm rot="16566001">
            <a:off x="4521589" y="38705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3" name="Oval 806">
            <a:extLst>
              <a:ext uri="{FF2B5EF4-FFF2-40B4-BE49-F238E27FC236}">
                <a16:creationId xmlns:a16="http://schemas.microsoft.com/office/drawing/2014/main" id="{918CCF4A-D43E-4FE8-AD07-8326147B951F}"/>
              </a:ext>
            </a:extLst>
          </p:cNvPr>
          <p:cNvSpPr>
            <a:spLocks noChangeArrowheads="1"/>
          </p:cNvSpPr>
          <p:nvPr/>
        </p:nvSpPr>
        <p:spPr bwMode="auto">
          <a:xfrm rot="16566001">
            <a:off x="4357759" y="38324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4" name="Oval 806">
            <a:extLst>
              <a:ext uri="{FF2B5EF4-FFF2-40B4-BE49-F238E27FC236}">
                <a16:creationId xmlns:a16="http://schemas.microsoft.com/office/drawing/2014/main" id="{A6580EB1-58F2-45BC-988B-EABC64475B9D}"/>
              </a:ext>
            </a:extLst>
          </p:cNvPr>
          <p:cNvSpPr>
            <a:spLocks noChangeArrowheads="1"/>
          </p:cNvSpPr>
          <p:nvPr/>
        </p:nvSpPr>
        <p:spPr bwMode="auto">
          <a:xfrm rot="16566001">
            <a:off x="4510159" y="398482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5" name="Oval 806">
            <a:extLst>
              <a:ext uri="{FF2B5EF4-FFF2-40B4-BE49-F238E27FC236}">
                <a16:creationId xmlns:a16="http://schemas.microsoft.com/office/drawing/2014/main" id="{32718344-6F46-4358-A927-3F10CEDFDB6B}"/>
              </a:ext>
            </a:extLst>
          </p:cNvPr>
          <p:cNvSpPr>
            <a:spLocks noChangeArrowheads="1"/>
          </p:cNvSpPr>
          <p:nvPr/>
        </p:nvSpPr>
        <p:spPr bwMode="auto">
          <a:xfrm rot="16566001">
            <a:off x="4259969" y="391196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6" name="Oval 806">
            <a:extLst>
              <a:ext uri="{FF2B5EF4-FFF2-40B4-BE49-F238E27FC236}">
                <a16:creationId xmlns:a16="http://schemas.microsoft.com/office/drawing/2014/main" id="{272F5C1B-32AD-4751-B9FA-216DCC34A6A7}"/>
              </a:ext>
            </a:extLst>
          </p:cNvPr>
          <p:cNvSpPr>
            <a:spLocks noChangeArrowheads="1"/>
          </p:cNvSpPr>
          <p:nvPr/>
        </p:nvSpPr>
        <p:spPr bwMode="auto">
          <a:xfrm rot="16566001">
            <a:off x="4564769" y="376565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7" name="Oval 806">
            <a:extLst>
              <a:ext uri="{FF2B5EF4-FFF2-40B4-BE49-F238E27FC236}">
                <a16:creationId xmlns:a16="http://schemas.microsoft.com/office/drawing/2014/main" id="{8F3285C7-FFA1-4F5C-85BD-CE0CF11C644A}"/>
              </a:ext>
            </a:extLst>
          </p:cNvPr>
          <p:cNvSpPr>
            <a:spLocks noChangeArrowheads="1"/>
          </p:cNvSpPr>
          <p:nvPr/>
        </p:nvSpPr>
        <p:spPr bwMode="auto">
          <a:xfrm rot="16566001">
            <a:off x="4450469" y="37501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8" name="Oval 806">
            <a:extLst>
              <a:ext uri="{FF2B5EF4-FFF2-40B4-BE49-F238E27FC236}">
                <a16:creationId xmlns:a16="http://schemas.microsoft.com/office/drawing/2014/main" id="{5FA544E0-0EC0-4E7A-BE71-44E163B050F4}"/>
              </a:ext>
            </a:extLst>
          </p:cNvPr>
          <p:cNvSpPr>
            <a:spLocks noChangeArrowheads="1"/>
          </p:cNvSpPr>
          <p:nvPr/>
        </p:nvSpPr>
        <p:spPr bwMode="auto">
          <a:xfrm rot="16566001">
            <a:off x="4602869" y="39025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69" name="Oval 806">
            <a:extLst>
              <a:ext uri="{FF2B5EF4-FFF2-40B4-BE49-F238E27FC236}">
                <a16:creationId xmlns:a16="http://schemas.microsoft.com/office/drawing/2014/main" id="{488FBEE4-BF48-4375-8160-6DC4829CD517}"/>
              </a:ext>
            </a:extLst>
          </p:cNvPr>
          <p:cNvSpPr>
            <a:spLocks noChangeArrowheads="1"/>
          </p:cNvSpPr>
          <p:nvPr/>
        </p:nvSpPr>
        <p:spPr bwMode="auto">
          <a:xfrm rot="16566001">
            <a:off x="4369559" y="36044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0" name="Oval 806">
            <a:extLst>
              <a:ext uri="{FF2B5EF4-FFF2-40B4-BE49-F238E27FC236}">
                <a16:creationId xmlns:a16="http://schemas.microsoft.com/office/drawing/2014/main" id="{FB435681-93DA-47A6-9CCA-85EC5AA34194}"/>
              </a:ext>
            </a:extLst>
          </p:cNvPr>
          <p:cNvSpPr>
            <a:spLocks noChangeArrowheads="1"/>
          </p:cNvSpPr>
          <p:nvPr/>
        </p:nvSpPr>
        <p:spPr bwMode="auto">
          <a:xfrm rot="16566001">
            <a:off x="4521959" y="37568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1" name="Oval 806">
            <a:extLst>
              <a:ext uri="{FF2B5EF4-FFF2-40B4-BE49-F238E27FC236}">
                <a16:creationId xmlns:a16="http://schemas.microsoft.com/office/drawing/2014/main" id="{D00B5731-ABD9-4C99-AD6F-972BF3D33BBF}"/>
              </a:ext>
            </a:extLst>
          </p:cNvPr>
          <p:cNvSpPr>
            <a:spLocks noChangeArrowheads="1"/>
          </p:cNvSpPr>
          <p:nvPr/>
        </p:nvSpPr>
        <p:spPr bwMode="auto">
          <a:xfrm rot="16566001">
            <a:off x="4205729" y="35663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2" name="Oval 806">
            <a:extLst>
              <a:ext uri="{FF2B5EF4-FFF2-40B4-BE49-F238E27FC236}">
                <a16:creationId xmlns:a16="http://schemas.microsoft.com/office/drawing/2014/main" id="{13BC057C-CBED-485D-9030-17A4FE403311}"/>
              </a:ext>
            </a:extLst>
          </p:cNvPr>
          <p:cNvSpPr>
            <a:spLocks noChangeArrowheads="1"/>
          </p:cNvSpPr>
          <p:nvPr/>
        </p:nvSpPr>
        <p:spPr bwMode="auto">
          <a:xfrm rot="16566001">
            <a:off x="4358129" y="37187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3" name="Oval 806">
            <a:extLst>
              <a:ext uri="{FF2B5EF4-FFF2-40B4-BE49-F238E27FC236}">
                <a16:creationId xmlns:a16="http://schemas.microsoft.com/office/drawing/2014/main" id="{10E4517B-24BD-474A-8CEC-49B82E669725}"/>
              </a:ext>
            </a:extLst>
          </p:cNvPr>
          <p:cNvSpPr>
            <a:spLocks noChangeArrowheads="1"/>
          </p:cNvSpPr>
          <p:nvPr/>
        </p:nvSpPr>
        <p:spPr bwMode="auto">
          <a:xfrm rot="16566001">
            <a:off x="4107939" y="3645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4" name="Oval 806">
            <a:extLst>
              <a:ext uri="{FF2B5EF4-FFF2-40B4-BE49-F238E27FC236}">
                <a16:creationId xmlns:a16="http://schemas.microsoft.com/office/drawing/2014/main" id="{6AAF0261-2142-43BB-AE44-6B06C39BB257}"/>
              </a:ext>
            </a:extLst>
          </p:cNvPr>
          <p:cNvSpPr>
            <a:spLocks noChangeArrowheads="1"/>
          </p:cNvSpPr>
          <p:nvPr/>
        </p:nvSpPr>
        <p:spPr bwMode="auto">
          <a:xfrm rot="16566001">
            <a:off x="4260339" y="37982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5" name="Oval 806">
            <a:extLst>
              <a:ext uri="{FF2B5EF4-FFF2-40B4-BE49-F238E27FC236}">
                <a16:creationId xmlns:a16="http://schemas.microsoft.com/office/drawing/2014/main" id="{E66F18CA-19F7-4F61-91C3-EE13BA9CE08F}"/>
              </a:ext>
            </a:extLst>
          </p:cNvPr>
          <p:cNvSpPr>
            <a:spLocks noChangeArrowheads="1"/>
          </p:cNvSpPr>
          <p:nvPr/>
        </p:nvSpPr>
        <p:spPr bwMode="auto">
          <a:xfrm rot="16566001">
            <a:off x="4412739" y="34995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6" name="Oval 806">
            <a:extLst>
              <a:ext uri="{FF2B5EF4-FFF2-40B4-BE49-F238E27FC236}">
                <a16:creationId xmlns:a16="http://schemas.microsoft.com/office/drawing/2014/main" id="{43D1D501-7416-4E1C-B7DB-EDA5013E9415}"/>
              </a:ext>
            </a:extLst>
          </p:cNvPr>
          <p:cNvSpPr>
            <a:spLocks noChangeArrowheads="1"/>
          </p:cNvSpPr>
          <p:nvPr/>
        </p:nvSpPr>
        <p:spPr bwMode="auto">
          <a:xfrm rot="16566001">
            <a:off x="4298439" y="34840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7" name="Oval 806">
            <a:extLst>
              <a:ext uri="{FF2B5EF4-FFF2-40B4-BE49-F238E27FC236}">
                <a16:creationId xmlns:a16="http://schemas.microsoft.com/office/drawing/2014/main" id="{D41B45E2-7343-473D-8F69-9896104CA6DA}"/>
              </a:ext>
            </a:extLst>
          </p:cNvPr>
          <p:cNvSpPr>
            <a:spLocks noChangeArrowheads="1"/>
          </p:cNvSpPr>
          <p:nvPr/>
        </p:nvSpPr>
        <p:spPr bwMode="auto">
          <a:xfrm rot="16566001">
            <a:off x="4450839" y="36364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8" name="Oval 806">
            <a:extLst>
              <a:ext uri="{FF2B5EF4-FFF2-40B4-BE49-F238E27FC236}">
                <a16:creationId xmlns:a16="http://schemas.microsoft.com/office/drawing/2014/main" id="{BA72DD48-A834-4564-8533-3791DEA419B7}"/>
              </a:ext>
            </a:extLst>
          </p:cNvPr>
          <p:cNvSpPr>
            <a:spLocks noChangeArrowheads="1"/>
          </p:cNvSpPr>
          <p:nvPr/>
        </p:nvSpPr>
        <p:spPr bwMode="auto">
          <a:xfrm rot="16566001">
            <a:off x="4369559" y="38390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79" name="Oval 806">
            <a:extLst>
              <a:ext uri="{FF2B5EF4-FFF2-40B4-BE49-F238E27FC236}">
                <a16:creationId xmlns:a16="http://schemas.microsoft.com/office/drawing/2014/main" id="{315D0F5C-7605-4454-ADE1-76FB5344B693}"/>
              </a:ext>
            </a:extLst>
          </p:cNvPr>
          <p:cNvSpPr>
            <a:spLocks noChangeArrowheads="1"/>
          </p:cNvSpPr>
          <p:nvPr/>
        </p:nvSpPr>
        <p:spPr bwMode="auto">
          <a:xfrm rot="16566001">
            <a:off x="4205729" y="38009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0" name="Oval 806">
            <a:extLst>
              <a:ext uri="{FF2B5EF4-FFF2-40B4-BE49-F238E27FC236}">
                <a16:creationId xmlns:a16="http://schemas.microsoft.com/office/drawing/2014/main" id="{0A33D72F-F7A5-4695-B771-34CA1C326CF1}"/>
              </a:ext>
            </a:extLst>
          </p:cNvPr>
          <p:cNvSpPr>
            <a:spLocks noChangeArrowheads="1"/>
          </p:cNvSpPr>
          <p:nvPr/>
        </p:nvSpPr>
        <p:spPr bwMode="auto">
          <a:xfrm rot="16566001">
            <a:off x="4358129" y="39533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1" name="Oval 806">
            <a:extLst>
              <a:ext uri="{FF2B5EF4-FFF2-40B4-BE49-F238E27FC236}">
                <a16:creationId xmlns:a16="http://schemas.microsoft.com/office/drawing/2014/main" id="{A9C496AA-6F99-43E4-824B-5EB2477E571A}"/>
              </a:ext>
            </a:extLst>
          </p:cNvPr>
          <p:cNvSpPr>
            <a:spLocks noChangeArrowheads="1"/>
          </p:cNvSpPr>
          <p:nvPr/>
        </p:nvSpPr>
        <p:spPr bwMode="auto">
          <a:xfrm rot="16566001">
            <a:off x="4107939" y="388053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2" name="Oval 806">
            <a:extLst>
              <a:ext uri="{FF2B5EF4-FFF2-40B4-BE49-F238E27FC236}">
                <a16:creationId xmlns:a16="http://schemas.microsoft.com/office/drawing/2014/main" id="{8B53EB54-87A9-4FE1-823B-EB2D68A7ECB0}"/>
              </a:ext>
            </a:extLst>
          </p:cNvPr>
          <p:cNvSpPr>
            <a:spLocks noChangeArrowheads="1"/>
          </p:cNvSpPr>
          <p:nvPr/>
        </p:nvSpPr>
        <p:spPr bwMode="auto">
          <a:xfrm rot="16566001">
            <a:off x="4412739" y="373422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3" name="Oval 806">
            <a:extLst>
              <a:ext uri="{FF2B5EF4-FFF2-40B4-BE49-F238E27FC236}">
                <a16:creationId xmlns:a16="http://schemas.microsoft.com/office/drawing/2014/main" id="{D4E719E9-89CE-4277-98CD-48190388AF0F}"/>
              </a:ext>
            </a:extLst>
          </p:cNvPr>
          <p:cNvSpPr>
            <a:spLocks noChangeArrowheads="1"/>
          </p:cNvSpPr>
          <p:nvPr/>
        </p:nvSpPr>
        <p:spPr bwMode="auto">
          <a:xfrm rot="16566001">
            <a:off x="4298439" y="37187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4" name="Oval 806">
            <a:extLst>
              <a:ext uri="{FF2B5EF4-FFF2-40B4-BE49-F238E27FC236}">
                <a16:creationId xmlns:a16="http://schemas.microsoft.com/office/drawing/2014/main" id="{15C6F3C4-5413-40E9-B456-6BC5D458C5AC}"/>
              </a:ext>
            </a:extLst>
          </p:cNvPr>
          <p:cNvSpPr>
            <a:spLocks noChangeArrowheads="1"/>
          </p:cNvSpPr>
          <p:nvPr/>
        </p:nvSpPr>
        <p:spPr bwMode="auto">
          <a:xfrm rot="16566001">
            <a:off x="4450839" y="38711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5" name="Oval 806">
            <a:extLst>
              <a:ext uri="{FF2B5EF4-FFF2-40B4-BE49-F238E27FC236}">
                <a16:creationId xmlns:a16="http://schemas.microsoft.com/office/drawing/2014/main" id="{BFF35585-7C3E-4F0D-88C4-4AEE3263D6FD}"/>
              </a:ext>
            </a:extLst>
          </p:cNvPr>
          <p:cNvSpPr>
            <a:spLocks noChangeArrowheads="1"/>
          </p:cNvSpPr>
          <p:nvPr/>
        </p:nvSpPr>
        <p:spPr bwMode="auto">
          <a:xfrm>
            <a:off x="5958853" y="38611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6" name="Oval 806">
            <a:extLst>
              <a:ext uri="{FF2B5EF4-FFF2-40B4-BE49-F238E27FC236}">
                <a16:creationId xmlns:a16="http://schemas.microsoft.com/office/drawing/2014/main" id="{17475111-5395-41EF-9687-75EF5EF4FE30}"/>
              </a:ext>
            </a:extLst>
          </p:cNvPr>
          <p:cNvSpPr>
            <a:spLocks noChangeArrowheads="1"/>
          </p:cNvSpPr>
          <p:nvPr/>
        </p:nvSpPr>
        <p:spPr bwMode="auto">
          <a:xfrm>
            <a:off x="6111253" y="40135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7" name="Oval 806">
            <a:extLst>
              <a:ext uri="{FF2B5EF4-FFF2-40B4-BE49-F238E27FC236}">
                <a16:creationId xmlns:a16="http://schemas.microsoft.com/office/drawing/2014/main" id="{2D8388C8-F2DF-407A-9822-4C0D3942D305}"/>
              </a:ext>
            </a:extLst>
          </p:cNvPr>
          <p:cNvSpPr>
            <a:spLocks noChangeArrowheads="1"/>
          </p:cNvSpPr>
          <p:nvPr/>
        </p:nvSpPr>
        <p:spPr bwMode="auto">
          <a:xfrm>
            <a:off x="5795023" y="38230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8" name="Oval 806">
            <a:extLst>
              <a:ext uri="{FF2B5EF4-FFF2-40B4-BE49-F238E27FC236}">
                <a16:creationId xmlns:a16="http://schemas.microsoft.com/office/drawing/2014/main" id="{AD2083EC-9295-410D-9679-DEB18F5621DD}"/>
              </a:ext>
            </a:extLst>
          </p:cNvPr>
          <p:cNvSpPr>
            <a:spLocks noChangeArrowheads="1"/>
          </p:cNvSpPr>
          <p:nvPr/>
        </p:nvSpPr>
        <p:spPr bwMode="auto">
          <a:xfrm>
            <a:off x="5947423" y="39754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89" name="Oval 806">
            <a:extLst>
              <a:ext uri="{FF2B5EF4-FFF2-40B4-BE49-F238E27FC236}">
                <a16:creationId xmlns:a16="http://schemas.microsoft.com/office/drawing/2014/main" id="{6D6F4BF4-9F05-4D73-8302-A9D475A62A4C}"/>
              </a:ext>
            </a:extLst>
          </p:cNvPr>
          <p:cNvSpPr>
            <a:spLocks noChangeArrowheads="1"/>
          </p:cNvSpPr>
          <p:nvPr/>
        </p:nvSpPr>
        <p:spPr bwMode="auto">
          <a:xfrm>
            <a:off x="5697233" y="390263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0" name="Oval 806">
            <a:extLst>
              <a:ext uri="{FF2B5EF4-FFF2-40B4-BE49-F238E27FC236}">
                <a16:creationId xmlns:a16="http://schemas.microsoft.com/office/drawing/2014/main" id="{4B15D68C-99B2-47C8-A9D6-64CBE5E1831A}"/>
              </a:ext>
            </a:extLst>
          </p:cNvPr>
          <p:cNvSpPr>
            <a:spLocks noChangeArrowheads="1"/>
          </p:cNvSpPr>
          <p:nvPr/>
        </p:nvSpPr>
        <p:spPr bwMode="auto">
          <a:xfrm>
            <a:off x="5849633" y="405503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1" name="Oval 806">
            <a:extLst>
              <a:ext uri="{FF2B5EF4-FFF2-40B4-BE49-F238E27FC236}">
                <a16:creationId xmlns:a16="http://schemas.microsoft.com/office/drawing/2014/main" id="{EF114DEB-BCEB-468F-85E7-EDBDEE495AE5}"/>
              </a:ext>
            </a:extLst>
          </p:cNvPr>
          <p:cNvSpPr>
            <a:spLocks noChangeArrowheads="1"/>
          </p:cNvSpPr>
          <p:nvPr/>
        </p:nvSpPr>
        <p:spPr bwMode="auto">
          <a:xfrm>
            <a:off x="6002033" y="375633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2" name="Oval 806">
            <a:extLst>
              <a:ext uri="{FF2B5EF4-FFF2-40B4-BE49-F238E27FC236}">
                <a16:creationId xmlns:a16="http://schemas.microsoft.com/office/drawing/2014/main" id="{F5D3473F-DCB1-4E4E-A5BA-AEFE7CCB948B}"/>
              </a:ext>
            </a:extLst>
          </p:cNvPr>
          <p:cNvSpPr>
            <a:spLocks noChangeArrowheads="1"/>
          </p:cNvSpPr>
          <p:nvPr/>
        </p:nvSpPr>
        <p:spPr bwMode="auto">
          <a:xfrm>
            <a:off x="5887733" y="374080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3" name="Oval 806">
            <a:extLst>
              <a:ext uri="{FF2B5EF4-FFF2-40B4-BE49-F238E27FC236}">
                <a16:creationId xmlns:a16="http://schemas.microsoft.com/office/drawing/2014/main" id="{1784DE4B-484B-457A-AB9F-B63641A61392}"/>
              </a:ext>
            </a:extLst>
          </p:cNvPr>
          <p:cNvSpPr>
            <a:spLocks noChangeArrowheads="1"/>
          </p:cNvSpPr>
          <p:nvPr/>
        </p:nvSpPr>
        <p:spPr bwMode="auto">
          <a:xfrm>
            <a:off x="6040133" y="389320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4" name="Oval 806">
            <a:extLst>
              <a:ext uri="{FF2B5EF4-FFF2-40B4-BE49-F238E27FC236}">
                <a16:creationId xmlns:a16="http://schemas.microsoft.com/office/drawing/2014/main" id="{A4A798E7-C427-426F-A537-B1F3A2C67F71}"/>
              </a:ext>
            </a:extLst>
          </p:cNvPr>
          <p:cNvSpPr>
            <a:spLocks noChangeArrowheads="1"/>
          </p:cNvSpPr>
          <p:nvPr/>
        </p:nvSpPr>
        <p:spPr bwMode="auto">
          <a:xfrm>
            <a:off x="5958853" y="40958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5" name="Oval 806">
            <a:extLst>
              <a:ext uri="{FF2B5EF4-FFF2-40B4-BE49-F238E27FC236}">
                <a16:creationId xmlns:a16="http://schemas.microsoft.com/office/drawing/2014/main" id="{FDB1E50C-ED8E-452C-9D1C-BB1D8CC35A8A}"/>
              </a:ext>
            </a:extLst>
          </p:cNvPr>
          <p:cNvSpPr>
            <a:spLocks noChangeArrowheads="1"/>
          </p:cNvSpPr>
          <p:nvPr/>
        </p:nvSpPr>
        <p:spPr bwMode="auto">
          <a:xfrm>
            <a:off x="5795023" y="40577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6" name="Oval 806">
            <a:extLst>
              <a:ext uri="{FF2B5EF4-FFF2-40B4-BE49-F238E27FC236}">
                <a16:creationId xmlns:a16="http://schemas.microsoft.com/office/drawing/2014/main" id="{81423734-002A-4EAC-8DE9-5893E167A2AF}"/>
              </a:ext>
            </a:extLst>
          </p:cNvPr>
          <p:cNvSpPr>
            <a:spLocks noChangeArrowheads="1"/>
          </p:cNvSpPr>
          <p:nvPr/>
        </p:nvSpPr>
        <p:spPr bwMode="auto">
          <a:xfrm>
            <a:off x="5947423" y="421019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7" name="Oval 806">
            <a:extLst>
              <a:ext uri="{FF2B5EF4-FFF2-40B4-BE49-F238E27FC236}">
                <a16:creationId xmlns:a16="http://schemas.microsoft.com/office/drawing/2014/main" id="{1A0E7309-0F48-4EA0-B0AC-CB661B644BA7}"/>
              </a:ext>
            </a:extLst>
          </p:cNvPr>
          <p:cNvSpPr>
            <a:spLocks noChangeArrowheads="1"/>
          </p:cNvSpPr>
          <p:nvPr/>
        </p:nvSpPr>
        <p:spPr bwMode="auto">
          <a:xfrm>
            <a:off x="5697233" y="413733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8" name="Oval 806">
            <a:extLst>
              <a:ext uri="{FF2B5EF4-FFF2-40B4-BE49-F238E27FC236}">
                <a16:creationId xmlns:a16="http://schemas.microsoft.com/office/drawing/2014/main" id="{225547BD-2ABA-462D-8F69-4A733505E2FE}"/>
              </a:ext>
            </a:extLst>
          </p:cNvPr>
          <p:cNvSpPr>
            <a:spLocks noChangeArrowheads="1"/>
          </p:cNvSpPr>
          <p:nvPr/>
        </p:nvSpPr>
        <p:spPr bwMode="auto">
          <a:xfrm>
            <a:off x="6002033" y="399102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399" name="Oval 806">
            <a:extLst>
              <a:ext uri="{FF2B5EF4-FFF2-40B4-BE49-F238E27FC236}">
                <a16:creationId xmlns:a16="http://schemas.microsoft.com/office/drawing/2014/main" id="{2215F7A1-7DB6-45AB-BA5C-B692AD0A3961}"/>
              </a:ext>
            </a:extLst>
          </p:cNvPr>
          <p:cNvSpPr>
            <a:spLocks noChangeArrowheads="1"/>
          </p:cNvSpPr>
          <p:nvPr/>
        </p:nvSpPr>
        <p:spPr bwMode="auto">
          <a:xfrm>
            <a:off x="5887733" y="39754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0" name="Oval 806">
            <a:extLst>
              <a:ext uri="{FF2B5EF4-FFF2-40B4-BE49-F238E27FC236}">
                <a16:creationId xmlns:a16="http://schemas.microsoft.com/office/drawing/2014/main" id="{93D3685D-2395-42FF-ABE2-991A3C28218A}"/>
              </a:ext>
            </a:extLst>
          </p:cNvPr>
          <p:cNvSpPr>
            <a:spLocks noChangeArrowheads="1"/>
          </p:cNvSpPr>
          <p:nvPr/>
        </p:nvSpPr>
        <p:spPr bwMode="auto">
          <a:xfrm>
            <a:off x="6040133" y="412789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1" name="Oval 806">
            <a:extLst>
              <a:ext uri="{FF2B5EF4-FFF2-40B4-BE49-F238E27FC236}">
                <a16:creationId xmlns:a16="http://schemas.microsoft.com/office/drawing/2014/main" id="{77D8E2AE-7481-45A1-BF86-E4DEC0130BB9}"/>
              </a:ext>
            </a:extLst>
          </p:cNvPr>
          <p:cNvSpPr>
            <a:spLocks noChangeArrowheads="1"/>
          </p:cNvSpPr>
          <p:nvPr/>
        </p:nvSpPr>
        <p:spPr bwMode="auto">
          <a:xfrm rot="16566001">
            <a:off x="7255288" y="35286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2" name="Oval 806">
            <a:extLst>
              <a:ext uri="{FF2B5EF4-FFF2-40B4-BE49-F238E27FC236}">
                <a16:creationId xmlns:a16="http://schemas.microsoft.com/office/drawing/2014/main" id="{D395D55E-AAEA-47CB-9DD8-7067D0823E1D}"/>
              </a:ext>
            </a:extLst>
          </p:cNvPr>
          <p:cNvSpPr>
            <a:spLocks noChangeArrowheads="1"/>
          </p:cNvSpPr>
          <p:nvPr/>
        </p:nvSpPr>
        <p:spPr bwMode="auto">
          <a:xfrm rot="16566001">
            <a:off x="740768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3" name="Oval 806">
            <a:extLst>
              <a:ext uri="{FF2B5EF4-FFF2-40B4-BE49-F238E27FC236}">
                <a16:creationId xmlns:a16="http://schemas.microsoft.com/office/drawing/2014/main" id="{A237FC98-CAA8-4C9C-993C-A367621A5C5B}"/>
              </a:ext>
            </a:extLst>
          </p:cNvPr>
          <p:cNvSpPr>
            <a:spLocks noChangeArrowheads="1"/>
          </p:cNvSpPr>
          <p:nvPr/>
        </p:nvSpPr>
        <p:spPr bwMode="auto">
          <a:xfrm rot="16566001">
            <a:off x="7091458" y="34905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4" name="Oval 806">
            <a:extLst>
              <a:ext uri="{FF2B5EF4-FFF2-40B4-BE49-F238E27FC236}">
                <a16:creationId xmlns:a16="http://schemas.microsoft.com/office/drawing/2014/main" id="{657E7D2F-DAEC-48B4-B59A-50E20FD4C547}"/>
              </a:ext>
            </a:extLst>
          </p:cNvPr>
          <p:cNvSpPr>
            <a:spLocks noChangeArrowheads="1"/>
          </p:cNvSpPr>
          <p:nvPr/>
        </p:nvSpPr>
        <p:spPr bwMode="auto">
          <a:xfrm rot="16566001">
            <a:off x="7243858" y="36429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5" name="Oval 806">
            <a:extLst>
              <a:ext uri="{FF2B5EF4-FFF2-40B4-BE49-F238E27FC236}">
                <a16:creationId xmlns:a16="http://schemas.microsoft.com/office/drawing/2014/main" id="{690D524D-3219-455C-84BB-756DD81F2B82}"/>
              </a:ext>
            </a:extLst>
          </p:cNvPr>
          <p:cNvSpPr>
            <a:spLocks noChangeArrowheads="1"/>
          </p:cNvSpPr>
          <p:nvPr/>
        </p:nvSpPr>
        <p:spPr bwMode="auto">
          <a:xfrm rot="16566001">
            <a:off x="6993668" y="35700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6" name="Oval 806">
            <a:extLst>
              <a:ext uri="{FF2B5EF4-FFF2-40B4-BE49-F238E27FC236}">
                <a16:creationId xmlns:a16="http://schemas.microsoft.com/office/drawing/2014/main" id="{A9A4A797-3AEB-46FC-B47B-82868BA96E89}"/>
              </a:ext>
            </a:extLst>
          </p:cNvPr>
          <p:cNvSpPr>
            <a:spLocks noChangeArrowheads="1"/>
          </p:cNvSpPr>
          <p:nvPr/>
        </p:nvSpPr>
        <p:spPr bwMode="auto">
          <a:xfrm rot="16566001">
            <a:off x="7146068" y="37224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7" name="Oval 806">
            <a:extLst>
              <a:ext uri="{FF2B5EF4-FFF2-40B4-BE49-F238E27FC236}">
                <a16:creationId xmlns:a16="http://schemas.microsoft.com/office/drawing/2014/main" id="{0E8A4E4B-15BF-4EDC-BFB1-03321649E007}"/>
              </a:ext>
            </a:extLst>
          </p:cNvPr>
          <p:cNvSpPr>
            <a:spLocks noChangeArrowheads="1"/>
          </p:cNvSpPr>
          <p:nvPr/>
        </p:nvSpPr>
        <p:spPr bwMode="auto">
          <a:xfrm rot="16566001">
            <a:off x="7298468" y="34237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8" name="Oval 806">
            <a:extLst>
              <a:ext uri="{FF2B5EF4-FFF2-40B4-BE49-F238E27FC236}">
                <a16:creationId xmlns:a16="http://schemas.microsoft.com/office/drawing/2014/main" id="{4FD92C32-300E-4D3F-A419-13832375E6BF}"/>
              </a:ext>
            </a:extLst>
          </p:cNvPr>
          <p:cNvSpPr>
            <a:spLocks noChangeArrowheads="1"/>
          </p:cNvSpPr>
          <p:nvPr/>
        </p:nvSpPr>
        <p:spPr bwMode="auto">
          <a:xfrm rot="16566001">
            <a:off x="7184168" y="34082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09" name="Oval 806">
            <a:extLst>
              <a:ext uri="{FF2B5EF4-FFF2-40B4-BE49-F238E27FC236}">
                <a16:creationId xmlns:a16="http://schemas.microsoft.com/office/drawing/2014/main" id="{6764EE29-C2C8-409B-B4DE-35C25AD66118}"/>
              </a:ext>
            </a:extLst>
          </p:cNvPr>
          <p:cNvSpPr>
            <a:spLocks noChangeArrowheads="1"/>
          </p:cNvSpPr>
          <p:nvPr/>
        </p:nvSpPr>
        <p:spPr bwMode="auto">
          <a:xfrm rot="16566001">
            <a:off x="7336568" y="35606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0" name="Oval 806">
            <a:extLst>
              <a:ext uri="{FF2B5EF4-FFF2-40B4-BE49-F238E27FC236}">
                <a16:creationId xmlns:a16="http://schemas.microsoft.com/office/drawing/2014/main" id="{3DED55CB-E986-4FA4-818F-BFF0ECA2A62C}"/>
              </a:ext>
            </a:extLst>
          </p:cNvPr>
          <p:cNvSpPr>
            <a:spLocks noChangeArrowheads="1"/>
          </p:cNvSpPr>
          <p:nvPr/>
        </p:nvSpPr>
        <p:spPr bwMode="auto">
          <a:xfrm rot="16566001">
            <a:off x="7255288" y="37633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1" name="Oval 806">
            <a:extLst>
              <a:ext uri="{FF2B5EF4-FFF2-40B4-BE49-F238E27FC236}">
                <a16:creationId xmlns:a16="http://schemas.microsoft.com/office/drawing/2014/main" id="{168ED33B-2698-4BA3-9AB9-D7D29554CAC1}"/>
              </a:ext>
            </a:extLst>
          </p:cNvPr>
          <p:cNvSpPr>
            <a:spLocks noChangeArrowheads="1"/>
          </p:cNvSpPr>
          <p:nvPr/>
        </p:nvSpPr>
        <p:spPr bwMode="auto">
          <a:xfrm rot="16566001">
            <a:off x="7407688" y="39157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2" name="Oval 806">
            <a:extLst>
              <a:ext uri="{FF2B5EF4-FFF2-40B4-BE49-F238E27FC236}">
                <a16:creationId xmlns:a16="http://schemas.microsoft.com/office/drawing/2014/main" id="{B2598F11-0F8D-489C-9F03-995185A1F597}"/>
              </a:ext>
            </a:extLst>
          </p:cNvPr>
          <p:cNvSpPr>
            <a:spLocks noChangeArrowheads="1"/>
          </p:cNvSpPr>
          <p:nvPr/>
        </p:nvSpPr>
        <p:spPr bwMode="auto">
          <a:xfrm rot="16566001">
            <a:off x="7091458" y="37252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3" name="Oval 806">
            <a:extLst>
              <a:ext uri="{FF2B5EF4-FFF2-40B4-BE49-F238E27FC236}">
                <a16:creationId xmlns:a16="http://schemas.microsoft.com/office/drawing/2014/main" id="{AC0B4CAC-5988-46C3-AD25-DE37D6D2C0BE}"/>
              </a:ext>
            </a:extLst>
          </p:cNvPr>
          <p:cNvSpPr>
            <a:spLocks noChangeArrowheads="1"/>
          </p:cNvSpPr>
          <p:nvPr/>
        </p:nvSpPr>
        <p:spPr bwMode="auto">
          <a:xfrm rot="16566001">
            <a:off x="7243858" y="38776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4" name="Oval 806">
            <a:extLst>
              <a:ext uri="{FF2B5EF4-FFF2-40B4-BE49-F238E27FC236}">
                <a16:creationId xmlns:a16="http://schemas.microsoft.com/office/drawing/2014/main" id="{7741ED50-CA61-4D90-9EFF-7E645F229A5B}"/>
              </a:ext>
            </a:extLst>
          </p:cNvPr>
          <p:cNvSpPr>
            <a:spLocks noChangeArrowheads="1"/>
          </p:cNvSpPr>
          <p:nvPr/>
        </p:nvSpPr>
        <p:spPr bwMode="auto">
          <a:xfrm rot="16566001">
            <a:off x="6993668" y="38047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5" name="Oval 806">
            <a:extLst>
              <a:ext uri="{FF2B5EF4-FFF2-40B4-BE49-F238E27FC236}">
                <a16:creationId xmlns:a16="http://schemas.microsoft.com/office/drawing/2014/main" id="{024ACA2A-C17F-45C0-9CCE-69EEC8ECD1EC}"/>
              </a:ext>
            </a:extLst>
          </p:cNvPr>
          <p:cNvSpPr>
            <a:spLocks noChangeArrowheads="1"/>
          </p:cNvSpPr>
          <p:nvPr/>
        </p:nvSpPr>
        <p:spPr bwMode="auto">
          <a:xfrm rot="16566001">
            <a:off x="7146068" y="39571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6" name="Oval 806">
            <a:extLst>
              <a:ext uri="{FF2B5EF4-FFF2-40B4-BE49-F238E27FC236}">
                <a16:creationId xmlns:a16="http://schemas.microsoft.com/office/drawing/2014/main" id="{5D0C5C40-B0F8-4A79-85A9-E3FD64D22C80}"/>
              </a:ext>
            </a:extLst>
          </p:cNvPr>
          <p:cNvSpPr>
            <a:spLocks noChangeArrowheads="1"/>
          </p:cNvSpPr>
          <p:nvPr/>
        </p:nvSpPr>
        <p:spPr bwMode="auto">
          <a:xfrm rot="16566001">
            <a:off x="7298468" y="365843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7" name="Oval 806">
            <a:extLst>
              <a:ext uri="{FF2B5EF4-FFF2-40B4-BE49-F238E27FC236}">
                <a16:creationId xmlns:a16="http://schemas.microsoft.com/office/drawing/2014/main" id="{648FD2FA-1BB9-488C-9207-63ACFBCC8CE1}"/>
              </a:ext>
            </a:extLst>
          </p:cNvPr>
          <p:cNvSpPr>
            <a:spLocks noChangeArrowheads="1"/>
          </p:cNvSpPr>
          <p:nvPr/>
        </p:nvSpPr>
        <p:spPr bwMode="auto">
          <a:xfrm rot="16566001">
            <a:off x="7184168" y="36429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8" name="Oval 806">
            <a:extLst>
              <a:ext uri="{FF2B5EF4-FFF2-40B4-BE49-F238E27FC236}">
                <a16:creationId xmlns:a16="http://schemas.microsoft.com/office/drawing/2014/main" id="{5CD6EADA-3E77-498C-B9CD-4135E6131317}"/>
              </a:ext>
            </a:extLst>
          </p:cNvPr>
          <p:cNvSpPr>
            <a:spLocks noChangeArrowheads="1"/>
          </p:cNvSpPr>
          <p:nvPr/>
        </p:nvSpPr>
        <p:spPr bwMode="auto">
          <a:xfrm rot="16566001">
            <a:off x="7336568" y="37953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19" name="Oval 806">
            <a:extLst>
              <a:ext uri="{FF2B5EF4-FFF2-40B4-BE49-F238E27FC236}">
                <a16:creationId xmlns:a16="http://schemas.microsoft.com/office/drawing/2014/main" id="{ACE4B56B-F9EA-408B-8957-82698878DCA2}"/>
              </a:ext>
            </a:extLst>
          </p:cNvPr>
          <p:cNvSpPr>
            <a:spLocks noChangeArrowheads="1"/>
          </p:cNvSpPr>
          <p:nvPr/>
        </p:nvSpPr>
        <p:spPr bwMode="auto">
          <a:xfrm rot="16566001">
            <a:off x="6893338" y="35667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0" name="Oval 806">
            <a:extLst>
              <a:ext uri="{FF2B5EF4-FFF2-40B4-BE49-F238E27FC236}">
                <a16:creationId xmlns:a16="http://schemas.microsoft.com/office/drawing/2014/main" id="{94E32C36-007E-40DC-9470-048EB57841D5}"/>
              </a:ext>
            </a:extLst>
          </p:cNvPr>
          <p:cNvSpPr>
            <a:spLocks noChangeArrowheads="1"/>
          </p:cNvSpPr>
          <p:nvPr/>
        </p:nvSpPr>
        <p:spPr bwMode="auto">
          <a:xfrm rot="16566001">
            <a:off x="7045738" y="37191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1" name="Oval 806">
            <a:extLst>
              <a:ext uri="{FF2B5EF4-FFF2-40B4-BE49-F238E27FC236}">
                <a16:creationId xmlns:a16="http://schemas.microsoft.com/office/drawing/2014/main" id="{67EA170E-5714-49F5-BE03-A752A430BAB4}"/>
              </a:ext>
            </a:extLst>
          </p:cNvPr>
          <p:cNvSpPr>
            <a:spLocks noChangeArrowheads="1"/>
          </p:cNvSpPr>
          <p:nvPr/>
        </p:nvSpPr>
        <p:spPr bwMode="auto">
          <a:xfrm rot="16566001">
            <a:off x="6729508" y="35286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2" name="Oval 806">
            <a:extLst>
              <a:ext uri="{FF2B5EF4-FFF2-40B4-BE49-F238E27FC236}">
                <a16:creationId xmlns:a16="http://schemas.microsoft.com/office/drawing/2014/main" id="{1850B4C1-E5F4-4578-B28B-3E82E87C16D6}"/>
              </a:ext>
            </a:extLst>
          </p:cNvPr>
          <p:cNvSpPr>
            <a:spLocks noChangeArrowheads="1"/>
          </p:cNvSpPr>
          <p:nvPr/>
        </p:nvSpPr>
        <p:spPr bwMode="auto">
          <a:xfrm rot="16566001">
            <a:off x="688190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3" name="Oval 806">
            <a:extLst>
              <a:ext uri="{FF2B5EF4-FFF2-40B4-BE49-F238E27FC236}">
                <a16:creationId xmlns:a16="http://schemas.microsoft.com/office/drawing/2014/main" id="{18EF3D87-491F-4922-A9A0-D32BCDB8233A}"/>
              </a:ext>
            </a:extLst>
          </p:cNvPr>
          <p:cNvSpPr>
            <a:spLocks noChangeArrowheads="1"/>
          </p:cNvSpPr>
          <p:nvPr/>
        </p:nvSpPr>
        <p:spPr bwMode="auto">
          <a:xfrm rot="16566001">
            <a:off x="6631718" y="36081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4" name="Oval 806">
            <a:extLst>
              <a:ext uri="{FF2B5EF4-FFF2-40B4-BE49-F238E27FC236}">
                <a16:creationId xmlns:a16="http://schemas.microsoft.com/office/drawing/2014/main" id="{D5586D1D-BCB3-4E57-B780-C3D5B66C24D8}"/>
              </a:ext>
            </a:extLst>
          </p:cNvPr>
          <p:cNvSpPr>
            <a:spLocks noChangeArrowheads="1"/>
          </p:cNvSpPr>
          <p:nvPr/>
        </p:nvSpPr>
        <p:spPr bwMode="auto">
          <a:xfrm rot="16566001">
            <a:off x="6784118" y="376054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5" name="Oval 806">
            <a:extLst>
              <a:ext uri="{FF2B5EF4-FFF2-40B4-BE49-F238E27FC236}">
                <a16:creationId xmlns:a16="http://schemas.microsoft.com/office/drawing/2014/main" id="{DC1A57A5-9348-4552-827A-E8F6289503E4}"/>
              </a:ext>
            </a:extLst>
          </p:cNvPr>
          <p:cNvSpPr>
            <a:spLocks noChangeArrowheads="1"/>
          </p:cNvSpPr>
          <p:nvPr/>
        </p:nvSpPr>
        <p:spPr bwMode="auto">
          <a:xfrm rot="16566001">
            <a:off x="6936518" y="34618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6" name="Oval 806">
            <a:extLst>
              <a:ext uri="{FF2B5EF4-FFF2-40B4-BE49-F238E27FC236}">
                <a16:creationId xmlns:a16="http://schemas.microsoft.com/office/drawing/2014/main" id="{8D694C96-4E57-4A9A-A951-78FD3C042D5B}"/>
              </a:ext>
            </a:extLst>
          </p:cNvPr>
          <p:cNvSpPr>
            <a:spLocks noChangeArrowheads="1"/>
          </p:cNvSpPr>
          <p:nvPr/>
        </p:nvSpPr>
        <p:spPr bwMode="auto">
          <a:xfrm rot="16566001">
            <a:off x="6822218" y="34463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7" name="Oval 806">
            <a:extLst>
              <a:ext uri="{FF2B5EF4-FFF2-40B4-BE49-F238E27FC236}">
                <a16:creationId xmlns:a16="http://schemas.microsoft.com/office/drawing/2014/main" id="{61887B69-040C-4004-8415-423C25BABE26}"/>
              </a:ext>
            </a:extLst>
          </p:cNvPr>
          <p:cNvSpPr>
            <a:spLocks noChangeArrowheads="1"/>
          </p:cNvSpPr>
          <p:nvPr/>
        </p:nvSpPr>
        <p:spPr bwMode="auto">
          <a:xfrm rot="16566001">
            <a:off x="6974618" y="3598709"/>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8" name="Oval 806">
            <a:extLst>
              <a:ext uri="{FF2B5EF4-FFF2-40B4-BE49-F238E27FC236}">
                <a16:creationId xmlns:a16="http://schemas.microsoft.com/office/drawing/2014/main" id="{66915DFE-5411-492C-9840-E66886AA471E}"/>
              </a:ext>
            </a:extLst>
          </p:cNvPr>
          <p:cNvSpPr>
            <a:spLocks noChangeArrowheads="1"/>
          </p:cNvSpPr>
          <p:nvPr/>
        </p:nvSpPr>
        <p:spPr bwMode="auto">
          <a:xfrm rot="16566001">
            <a:off x="6893338" y="38014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29" name="Oval 806">
            <a:extLst>
              <a:ext uri="{FF2B5EF4-FFF2-40B4-BE49-F238E27FC236}">
                <a16:creationId xmlns:a16="http://schemas.microsoft.com/office/drawing/2014/main" id="{52588B45-EF46-4AFD-A7BC-D2435E307763}"/>
              </a:ext>
            </a:extLst>
          </p:cNvPr>
          <p:cNvSpPr>
            <a:spLocks noChangeArrowheads="1"/>
          </p:cNvSpPr>
          <p:nvPr/>
        </p:nvSpPr>
        <p:spPr bwMode="auto">
          <a:xfrm rot="16566001">
            <a:off x="6729508" y="37633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0" name="Oval 806">
            <a:extLst>
              <a:ext uri="{FF2B5EF4-FFF2-40B4-BE49-F238E27FC236}">
                <a16:creationId xmlns:a16="http://schemas.microsoft.com/office/drawing/2014/main" id="{AF432C34-DE3D-465C-8E33-61B41F199905}"/>
              </a:ext>
            </a:extLst>
          </p:cNvPr>
          <p:cNvSpPr>
            <a:spLocks noChangeArrowheads="1"/>
          </p:cNvSpPr>
          <p:nvPr/>
        </p:nvSpPr>
        <p:spPr bwMode="auto">
          <a:xfrm rot="16566001">
            <a:off x="6881908" y="39157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1" name="Oval 806">
            <a:extLst>
              <a:ext uri="{FF2B5EF4-FFF2-40B4-BE49-F238E27FC236}">
                <a16:creationId xmlns:a16="http://schemas.microsoft.com/office/drawing/2014/main" id="{43A5E7A9-EBA8-4487-9D51-0EA868C42DD4}"/>
              </a:ext>
            </a:extLst>
          </p:cNvPr>
          <p:cNvSpPr>
            <a:spLocks noChangeArrowheads="1"/>
          </p:cNvSpPr>
          <p:nvPr/>
        </p:nvSpPr>
        <p:spPr bwMode="auto">
          <a:xfrm rot="16566001">
            <a:off x="6631718" y="3842837"/>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2" name="Oval 806">
            <a:extLst>
              <a:ext uri="{FF2B5EF4-FFF2-40B4-BE49-F238E27FC236}">
                <a16:creationId xmlns:a16="http://schemas.microsoft.com/office/drawing/2014/main" id="{9315ADAF-DC7F-439C-960D-675803CE05D9}"/>
              </a:ext>
            </a:extLst>
          </p:cNvPr>
          <p:cNvSpPr>
            <a:spLocks noChangeArrowheads="1"/>
          </p:cNvSpPr>
          <p:nvPr/>
        </p:nvSpPr>
        <p:spPr bwMode="auto">
          <a:xfrm rot="16566001">
            <a:off x="6936518" y="3696533"/>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3" name="Oval 806">
            <a:extLst>
              <a:ext uri="{FF2B5EF4-FFF2-40B4-BE49-F238E27FC236}">
                <a16:creationId xmlns:a16="http://schemas.microsoft.com/office/drawing/2014/main" id="{8014CC31-85B8-445C-8640-90FFE52D8010}"/>
              </a:ext>
            </a:extLst>
          </p:cNvPr>
          <p:cNvSpPr>
            <a:spLocks noChangeArrowheads="1"/>
          </p:cNvSpPr>
          <p:nvPr/>
        </p:nvSpPr>
        <p:spPr bwMode="auto">
          <a:xfrm rot="16566001">
            <a:off x="6822218" y="36810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4" name="Oval 806">
            <a:extLst>
              <a:ext uri="{FF2B5EF4-FFF2-40B4-BE49-F238E27FC236}">
                <a16:creationId xmlns:a16="http://schemas.microsoft.com/office/drawing/2014/main" id="{57C9166D-F521-4AA4-A033-C3F15B6AFF9F}"/>
              </a:ext>
            </a:extLst>
          </p:cNvPr>
          <p:cNvSpPr>
            <a:spLocks noChangeArrowheads="1"/>
          </p:cNvSpPr>
          <p:nvPr/>
        </p:nvSpPr>
        <p:spPr bwMode="auto">
          <a:xfrm rot="16566001">
            <a:off x="6974618" y="3833405"/>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5" name="Oval 806">
            <a:extLst>
              <a:ext uri="{FF2B5EF4-FFF2-40B4-BE49-F238E27FC236}">
                <a16:creationId xmlns:a16="http://schemas.microsoft.com/office/drawing/2014/main" id="{DC183490-E176-4620-9772-04AA55360762}"/>
              </a:ext>
            </a:extLst>
          </p:cNvPr>
          <p:cNvSpPr>
            <a:spLocks noChangeArrowheads="1"/>
          </p:cNvSpPr>
          <p:nvPr/>
        </p:nvSpPr>
        <p:spPr bwMode="auto">
          <a:xfrm rot="16566001">
            <a:off x="6540913" y="37197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6" name="Oval 806">
            <a:extLst>
              <a:ext uri="{FF2B5EF4-FFF2-40B4-BE49-F238E27FC236}">
                <a16:creationId xmlns:a16="http://schemas.microsoft.com/office/drawing/2014/main" id="{F9F14584-01CC-45FE-8610-43A0533168E6}"/>
              </a:ext>
            </a:extLst>
          </p:cNvPr>
          <p:cNvSpPr>
            <a:spLocks noChangeArrowheads="1"/>
          </p:cNvSpPr>
          <p:nvPr/>
        </p:nvSpPr>
        <p:spPr bwMode="auto">
          <a:xfrm rot="16566001">
            <a:off x="6693313" y="38721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7" name="Oval 806">
            <a:extLst>
              <a:ext uri="{FF2B5EF4-FFF2-40B4-BE49-F238E27FC236}">
                <a16:creationId xmlns:a16="http://schemas.microsoft.com/office/drawing/2014/main" id="{E9D674D5-E274-4F5D-99C4-890239801F71}"/>
              </a:ext>
            </a:extLst>
          </p:cNvPr>
          <p:cNvSpPr>
            <a:spLocks noChangeArrowheads="1"/>
          </p:cNvSpPr>
          <p:nvPr/>
        </p:nvSpPr>
        <p:spPr bwMode="auto">
          <a:xfrm rot="16566001">
            <a:off x="6377083" y="36816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8" name="Oval 806">
            <a:extLst>
              <a:ext uri="{FF2B5EF4-FFF2-40B4-BE49-F238E27FC236}">
                <a16:creationId xmlns:a16="http://schemas.microsoft.com/office/drawing/2014/main" id="{2E40E397-9702-43E4-97DA-E32B5584CB23}"/>
              </a:ext>
            </a:extLst>
          </p:cNvPr>
          <p:cNvSpPr>
            <a:spLocks noChangeArrowheads="1"/>
          </p:cNvSpPr>
          <p:nvPr/>
        </p:nvSpPr>
        <p:spPr bwMode="auto">
          <a:xfrm rot="16566001">
            <a:off x="6529483" y="38340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39" name="Oval 806">
            <a:extLst>
              <a:ext uri="{FF2B5EF4-FFF2-40B4-BE49-F238E27FC236}">
                <a16:creationId xmlns:a16="http://schemas.microsoft.com/office/drawing/2014/main" id="{2F7C733F-4685-4F83-A18C-70CECBAE0F01}"/>
              </a:ext>
            </a:extLst>
          </p:cNvPr>
          <p:cNvSpPr>
            <a:spLocks noChangeArrowheads="1"/>
          </p:cNvSpPr>
          <p:nvPr/>
        </p:nvSpPr>
        <p:spPr bwMode="auto">
          <a:xfrm rot="16566001">
            <a:off x="6279293" y="376121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0" name="Oval 806">
            <a:extLst>
              <a:ext uri="{FF2B5EF4-FFF2-40B4-BE49-F238E27FC236}">
                <a16:creationId xmlns:a16="http://schemas.microsoft.com/office/drawing/2014/main" id="{60ECD225-B2F2-45BD-916A-E3DCD9FF418D}"/>
              </a:ext>
            </a:extLst>
          </p:cNvPr>
          <p:cNvSpPr>
            <a:spLocks noChangeArrowheads="1"/>
          </p:cNvSpPr>
          <p:nvPr/>
        </p:nvSpPr>
        <p:spPr bwMode="auto">
          <a:xfrm rot="16566001">
            <a:off x="6431693" y="391361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1" name="Oval 806">
            <a:extLst>
              <a:ext uri="{FF2B5EF4-FFF2-40B4-BE49-F238E27FC236}">
                <a16:creationId xmlns:a16="http://schemas.microsoft.com/office/drawing/2014/main" id="{AEF08CCD-2202-41F8-9FE8-5C690DD9F7E1}"/>
              </a:ext>
            </a:extLst>
          </p:cNvPr>
          <p:cNvSpPr>
            <a:spLocks noChangeArrowheads="1"/>
          </p:cNvSpPr>
          <p:nvPr/>
        </p:nvSpPr>
        <p:spPr bwMode="auto">
          <a:xfrm rot="16566001">
            <a:off x="6584093" y="361490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2" name="Oval 806">
            <a:extLst>
              <a:ext uri="{FF2B5EF4-FFF2-40B4-BE49-F238E27FC236}">
                <a16:creationId xmlns:a16="http://schemas.microsoft.com/office/drawing/2014/main" id="{63F44745-B129-4EE1-AB2D-E1C73CCB4977}"/>
              </a:ext>
            </a:extLst>
          </p:cNvPr>
          <p:cNvSpPr>
            <a:spLocks noChangeArrowheads="1"/>
          </p:cNvSpPr>
          <p:nvPr/>
        </p:nvSpPr>
        <p:spPr bwMode="auto">
          <a:xfrm rot="16566001">
            <a:off x="6469793" y="35993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3" name="Oval 806">
            <a:extLst>
              <a:ext uri="{FF2B5EF4-FFF2-40B4-BE49-F238E27FC236}">
                <a16:creationId xmlns:a16="http://schemas.microsoft.com/office/drawing/2014/main" id="{0265B10B-CB7A-4226-9E11-D177C6D96B9E}"/>
              </a:ext>
            </a:extLst>
          </p:cNvPr>
          <p:cNvSpPr>
            <a:spLocks noChangeArrowheads="1"/>
          </p:cNvSpPr>
          <p:nvPr/>
        </p:nvSpPr>
        <p:spPr bwMode="auto">
          <a:xfrm rot="16566001">
            <a:off x="6622193" y="37517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4" name="Oval 806">
            <a:extLst>
              <a:ext uri="{FF2B5EF4-FFF2-40B4-BE49-F238E27FC236}">
                <a16:creationId xmlns:a16="http://schemas.microsoft.com/office/drawing/2014/main" id="{FCF0E8FC-E79F-4759-959A-D913F723A5E5}"/>
              </a:ext>
            </a:extLst>
          </p:cNvPr>
          <p:cNvSpPr>
            <a:spLocks noChangeArrowheads="1"/>
          </p:cNvSpPr>
          <p:nvPr/>
        </p:nvSpPr>
        <p:spPr bwMode="auto">
          <a:xfrm rot="16566001">
            <a:off x="6540913" y="39544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5" name="Oval 806">
            <a:extLst>
              <a:ext uri="{FF2B5EF4-FFF2-40B4-BE49-F238E27FC236}">
                <a16:creationId xmlns:a16="http://schemas.microsoft.com/office/drawing/2014/main" id="{623C6DE5-2433-4856-BC0B-71479F96E949}"/>
              </a:ext>
            </a:extLst>
          </p:cNvPr>
          <p:cNvSpPr>
            <a:spLocks noChangeArrowheads="1"/>
          </p:cNvSpPr>
          <p:nvPr/>
        </p:nvSpPr>
        <p:spPr bwMode="auto">
          <a:xfrm rot="16566001">
            <a:off x="6377083" y="39163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6" name="Oval 806">
            <a:extLst>
              <a:ext uri="{FF2B5EF4-FFF2-40B4-BE49-F238E27FC236}">
                <a16:creationId xmlns:a16="http://schemas.microsoft.com/office/drawing/2014/main" id="{6B4D418A-7C60-4B00-BB26-F622CD1F9AFE}"/>
              </a:ext>
            </a:extLst>
          </p:cNvPr>
          <p:cNvSpPr>
            <a:spLocks noChangeArrowheads="1"/>
          </p:cNvSpPr>
          <p:nvPr/>
        </p:nvSpPr>
        <p:spPr bwMode="auto">
          <a:xfrm rot="16566001">
            <a:off x="6529483" y="406877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7" name="Oval 806">
            <a:extLst>
              <a:ext uri="{FF2B5EF4-FFF2-40B4-BE49-F238E27FC236}">
                <a16:creationId xmlns:a16="http://schemas.microsoft.com/office/drawing/2014/main" id="{89B9CC5E-221B-4B30-8CBA-E204EBCFD4A8}"/>
              </a:ext>
            </a:extLst>
          </p:cNvPr>
          <p:cNvSpPr>
            <a:spLocks noChangeArrowheads="1"/>
          </p:cNvSpPr>
          <p:nvPr/>
        </p:nvSpPr>
        <p:spPr bwMode="auto">
          <a:xfrm rot="16566001">
            <a:off x="6279293" y="399590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8" name="Oval 806">
            <a:extLst>
              <a:ext uri="{FF2B5EF4-FFF2-40B4-BE49-F238E27FC236}">
                <a16:creationId xmlns:a16="http://schemas.microsoft.com/office/drawing/2014/main" id="{C8970798-D510-4D18-8EAF-F1D71A214F15}"/>
              </a:ext>
            </a:extLst>
          </p:cNvPr>
          <p:cNvSpPr>
            <a:spLocks noChangeArrowheads="1"/>
          </p:cNvSpPr>
          <p:nvPr/>
        </p:nvSpPr>
        <p:spPr bwMode="auto">
          <a:xfrm rot="16566001">
            <a:off x="6584093" y="384960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49" name="Oval 806">
            <a:extLst>
              <a:ext uri="{FF2B5EF4-FFF2-40B4-BE49-F238E27FC236}">
                <a16:creationId xmlns:a16="http://schemas.microsoft.com/office/drawing/2014/main" id="{62394F3B-ED91-4F15-B1B7-C092F1372852}"/>
              </a:ext>
            </a:extLst>
          </p:cNvPr>
          <p:cNvSpPr>
            <a:spLocks noChangeArrowheads="1"/>
          </p:cNvSpPr>
          <p:nvPr/>
        </p:nvSpPr>
        <p:spPr bwMode="auto">
          <a:xfrm rot="16566001">
            <a:off x="6469793" y="38340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0" name="Oval 806">
            <a:extLst>
              <a:ext uri="{FF2B5EF4-FFF2-40B4-BE49-F238E27FC236}">
                <a16:creationId xmlns:a16="http://schemas.microsoft.com/office/drawing/2014/main" id="{BD850303-8B48-4D53-8151-D31A61E269CF}"/>
              </a:ext>
            </a:extLst>
          </p:cNvPr>
          <p:cNvSpPr>
            <a:spLocks noChangeArrowheads="1"/>
          </p:cNvSpPr>
          <p:nvPr/>
        </p:nvSpPr>
        <p:spPr bwMode="auto">
          <a:xfrm rot="16566001">
            <a:off x="6622193" y="398647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1" name="Oval 806">
            <a:extLst>
              <a:ext uri="{FF2B5EF4-FFF2-40B4-BE49-F238E27FC236}">
                <a16:creationId xmlns:a16="http://schemas.microsoft.com/office/drawing/2014/main" id="{FD5A0186-5843-41A2-8C66-5BDB05E9CD25}"/>
              </a:ext>
            </a:extLst>
          </p:cNvPr>
          <p:cNvSpPr>
            <a:spLocks noChangeArrowheads="1"/>
          </p:cNvSpPr>
          <p:nvPr/>
        </p:nvSpPr>
        <p:spPr bwMode="auto">
          <a:xfrm rot="16566001">
            <a:off x="6693313" y="33282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2" name="Oval 806">
            <a:extLst>
              <a:ext uri="{FF2B5EF4-FFF2-40B4-BE49-F238E27FC236}">
                <a16:creationId xmlns:a16="http://schemas.microsoft.com/office/drawing/2014/main" id="{950D7D3E-D2E2-4DDE-AD46-E706E76532AD}"/>
              </a:ext>
            </a:extLst>
          </p:cNvPr>
          <p:cNvSpPr>
            <a:spLocks noChangeArrowheads="1"/>
          </p:cNvSpPr>
          <p:nvPr/>
        </p:nvSpPr>
        <p:spPr bwMode="auto">
          <a:xfrm rot="16566001">
            <a:off x="6845713" y="34806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3" name="Oval 806">
            <a:extLst>
              <a:ext uri="{FF2B5EF4-FFF2-40B4-BE49-F238E27FC236}">
                <a16:creationId xmlns:a16="http://schemas.microsoft.com/office/drawing/2014/main" id="{CC96F8DB-433E-4948-B44C-3E9A25393B7C}"/>
              </a:ext>
            </a:extLst>
          </p:cNvPr>
          <p:cNvSpPr>
            <a:spLocks noChangeArrowheads="1"/>
          </p:cNvSpPr>
          <p:nvPr/>
        </p:nvSpPr>
        <p:spPr bwMode="auto">
          <a:xfrm rot="16566001">
            <a:off x="6681883" y="40896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4" name="Oval 806">
            <a:extLst>
              <a:ext uri="{FF2B5EF4-FFF2-40B4-BE49-F238E27FC236}">
                <a16:creationId xmlns:a16="http://schemas.microsoft.com/office/drawing/2014/main" id="{7CB26E54-B8B9-4539-B9EC-BEADE27E106F}"/>
              </a:ext>
            </a:extLst>
          </p:cNvPr>
          <p:cNvSpPr>
            <a:spLocks noChangeArrowheads="1"/>
          </p:cNvSpPr>
          <p:nvPr/>
        </p:nvSpPr>
        <p:spPr bwMode="auto">
          <a:xfrm rot="16566001">
            <a:off x="6681883" y="34425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5" name="Oval 806">
            <a:extLst>
              <a:ext uri="{FF2B5EF4-FFF2-40B4-BE49-F238E27FC236}">
                <a16:creationId xmlns:a16="http://schemas.microsoft.com/office/drawing/2014/main" id="{ACFCDA8E-DF3D-400F-AC71-5330352CFFC7}"/>
              </a:ext>
            </a:extLst>
          </p:cNvPr>
          <p:cNvSpPr>
            <a:spLocks noChangeArrowheads="1"/>
          </p:cNvSpPr>
          <p:nvPr/>
        </p:nvSpPr>
        <p:spPr bwMode="auto">
          <a:xfrm rot="16566001">
            <a:off x="6431693" y="33696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6" name="Oval 806">
            <a:extLst>
              <a:ext uri="{FF2B5EF4-FFF2-40B4-BE49-F238E27FC236}">
                <a16:creationId xmlns:a16="http://schemas.microsoft.com/office/drawing/2014/main" id="{88FCF0A3-2FB7-467A-8F46-31C3DB0E9D44}"/>
              </a:ext>
            </a:extLst>
          </p:cNvPr>
          <p:cNvSpPr>
            <a:spLocks noChangeArrowheads="1"/>
          </p:cNvSpPr>
          <p:nvPr/>
        </p:nvSpPr>
        <p:spPr bwMode="auto">
          <a:xfrm rot="16566001">
            <a:off x="6584093" y="35220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7" name="Oval 806">
            <a:extLst>
              <a:ext uri="{FF2B5EF4-FFF2-40B4-BE49-F238E27FC236}">
                <a16:creationId xmlns:a16="http://schemas.microsoft.com/office/drawing/2014/main" id="{5EB0B860-63AA-487F-ABEA-70659508A976}"/>
              </a:ext>
            </a:extLst>
          </p:cNvPr>
          <p:cNvSpPr>
            <a:spLocks noChangeArrowheads="1"/>
          </p:cNvSpPr>
          <p:nvPr/>
        </p:nvSpPr>
        <p:spPr bwMode="auto">
          <a:xfrm rot="16566001">
            <a:off x="6888893" y="402283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8" name="Oval 806">
            <a:extLst>
              <a:ext uri="{FF2B5EF4-FFF2-40B4-BE49-F238E27FC236}">
                <a16:creationId xmlns:a16="http://schemas.microsoft.com/office/drawing/2014/main" id="{81D1DDCC-0BB2-46AF-96C4-5F15540BDA3C}"/>
              </a:ext>
            </a:extLst>
          </p:cNvPr>
          <p:cNvSpPr>
            <a:spLocks noChangeArrowheads="1"/>
          </p:cNvSpPr>
          <p:nvPr/>
        </p:nvSpPr>
        <p:spPr bwMode="auto">
          <a:xfrm rot="16566001">
            <a:off x="6774593" y="400730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59" name="Oval 806">
            <a:extLst>
              <a:ext uri="{FF2B5EF4-FFF2-40B4-BE49-F238E27FC236}">
                <a16:creationId xmlns:a16="http://schemas.microsoft.com/office/drawing/2014/main" id="{7338DA74-655F-47AE-89DF-746438F83C49}"/>
              </a:ext>
            </a:extLst>
          </p:cNvPr>
          <p:cNvSpPr>
            <a:spLocks noChangeArrowheads="1"/>
          </p:cNvSpPr>
          <p:nvPr/>
        </p:nvSpPr>
        <p:spPr bwMode="auto">
          <a:xfrm rot="16566001">
            <a:off x="6774593" y="33602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0" name="Oval 806">
            <a:extLst>
              <a:ext uri="{FF2B5EF4-FFF2-40B4-BE49-F238E27FC236}">
                <a16:creationId xmlns:a16="http://schemas.microsoft.com/office/drawing/2014/main" id="{E9CEC6FF-BF73-463C-8A90-2A7369A3F768}"/>
              </a:ext>
            </a:extLst>
          </p:cNvPr>
          <p:cNvSpPr>
            <a:spLocks noChangeArrowheads="1"/>
          </p:cNvSpPr>
          <p:nvPr/>
        </p:nvSpPr>
        <p:spPr bwMode="auto">
          <a:xfrm rot="16566001">
            <a:off x="6693313" y="35629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1" name="Oval 806">
            <a:extLst>
              <a:ext uri="{FF2B5EF4-FFF2-40B4-BE49-F238E27FC236}">
                <a16:creationId xmlns:a16="http://schemas.microsoft.com/office/drawing/2014/main" id="{5E28FDC3-95DC-49E2-AB15-FBD2C60517FF}"/>
              </a:ext>
            </a:extLst>
          </p:cNvPr>
          <p:cNvSpPr>
            <a:spLocks noChangeArrowheads="1"/>
          </p:cNvSpPr>
          <p:nvPr/>
        </p:nvSpPr>
        <p:spPr bwMode="auto">
          <a:xfrm rot="16566001">
            <a:off x="6529483" y="35248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2" name="Oval 806">
            <a:extLst>
              <a:ext uri="{FF2B5EF4-FFF2-40B4-BE49-F238E27FC236}">
                <a16:creationId xmlns:a16="http://schemas.microsoft.com/office/drawing/2014/main" id="{35BD33C0-7A2C-4E23-8BF4-725E17550844}"/>
              </a:ext>
            </a:extLst>
          </p:cNvPr>
          <p:cNvSpPr>
            <a:spLocks noChangeArrowheads="1"/>
          </p:cNvSpPr>
          <p:nvPr/>
        </p:nvSpPr>
        <p:spPr bwMode="auto">
          <a:xfrm rot="16566001">
            <a:off x="6681883" y="36772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3" name="Oval 806">
            <a:extLst>
              <a:ext uri="{FF2B5EF4-FFF2-40B4-BE49-F238E27FC236}">
                <a16:creationId xmlns:a16="http://schemas.microsoft.com/office/drawing/2014/main" id="{B557F7DF-672A-4DF8-96E0-4D120450BEED}"/>
              </a:ext>
            </a:extLst>
          </p:cNvPr>
          <p:cNvSpPr>
            <a:spLocks noChangeArrowheads="1"/>
          </p:cNvSpPr>
          <p:nvPr/>
        </p:nvSpPr>
        <p:spPr bwMode="auto">
          <a:xfrm rot="16566001">
            <a:off x="6431693" y="36043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4" name="Oval 806">
            <a:extLst>
              <a:ext uri="{FF2B5EF4-FFF2-40B4-BE49-F238E27FC236}">
                <a16:creationId xmlns:a16="http://schemas.microsoft.com/office/drawing/2014/main" id="{415E73CD-017E-406E-B320-81D0EF686F49}"/>
              </a:ext>
            </a:extLst>
          </p:cNvPr>
          <p:cNvSpPr>
            <a:spLocks noChangeArrowheads="1"/>
          </p:cNvSpPr>
          <p:nvPr/>
        </p:nvSpPr>
        <p:spPr bwMode="auto">
          <a:xfrm rot="16566001">
            <a:off x="6736493" y="34580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5" name="Oval 806">
            <a:extLst>
              <a:ext uri="{FF2B5EF4-FFF2-40B4-BE49-F238E27FC236}">
                <a16:creationId xmlns:a16="http://schemas.microsoft.com/office/drawing/2014/main" id="{A1A9D437-AFFC-4296-86A8-E39972874594}"/>
              </a:ext>
            </a:extLst>
          </p:cNvPr>
          <p:cNvSpPr>
            <a:spLocks noChangeArrowheads="1"/>
          </p:cNvSpPr>
          <p:nvPr/>
        </p:nvSpPr>
        <p:spPr bwMode="auto">
          <a:xfrm rot="16566001">
            <a:off x="6622193" y="34425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6" name="Oval 806">
            <a:extLst>
              <a:ext uri="{FF2B5EF4-FFF2-40B4-BE49-F238E27FC236}">
                <a16:creationId xmlns:a16="http://schemas.microsoft.com/office/drawing/2014/main" id="{11C8AF0B-C6A4-434D-AB4F-1E093A0736B0}"/>
              </a:ext>
            </a:extLst>
          </p:cNvPr>
          <p:cNvSpPr>
            <a:spLocks noChangeArrowheads="1"/>
          </p:cNvSpPr>
          <p:nvPr/>
        </p:nvSpPr>
        <p:spPr bwMode="auto">
          <a:xfrm rot="16566001">
            <a:off x="6774593" y="35949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7" name="Oval 806">
            <a:extLst>
              <a:ext uri="{FF2B5EF4-FFF2-40B4-BE49-F238E27FC236}">
                <a16:creationId xmlns:a16="http://schemas.microsoft.com/office/drawing/2014/main" id="{EAEB50EC-B63A-4CE2-9517-16A7FC62F700}"/>
              </a:ext>
            </a:extLst>
          </p:cNvPr>
          <p:cNvSpPr>
            <a:spLocks noChangeArrowheads="1"/>
          </p:cNvSpPr>
          <p:nvPr/>
        </p:nvSpPr>
        <p:spPr bwMode="auto">
          <a:xfrm rot="16566001">
            <a:off x="6274531" y="36330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8" name="Oval 806">
            <a:extLst>
              <a:ext uri="{FF2B5EF4-FFF2-40B4-BE49-F238E27FC236}">
                <a16:creationId xmlns:a16="http://schemas.microsoft.com/office/drawing/2014/main" id="{6D808D0E-469B-4F69-AD9A-EAED572B877F}"/>
              </a:ext>
            </a:extLst>
          </p:cNvPr>
          <p:cNvSpPr>
            <a:spLocks noChangeArrowheads="1"/>
          </p:cNvSpPr>
          <p:nvPr/>
        </p:nvSpPr>
        <p:spPr bwMode="auto">
          <a:xfrm rot="16566001">
            <a:off x="6426931" y="37854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69" name="Oval 806">
            <a:extLst>
              <a:ext uri="{FF2B5EF4-FFF2-40B4-BE49-F238E27FC236}">
                <a16:creationId xmlns:a16="http://schemas.microsoft.com/office/drawing/2014/main" id="{3AAC141E-182E-43B9-AF2B-E599466418F7}"/>
              </a:ext>
            </a:extLst>
          </p:cNvPr>
          <p:cNvSpPr>
            <a:spLocks noChangeArrowheads="1"/>
          </p:cNvSpPr>
          <p:nvPr/>
        </p:nvSpPr>
        <p:spPr bwMode="auto">
          <a:xfrm rot="16566001">
            <a:off x="6263101" y="3747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0" name="Oval 806">
            <a:extLst>
              <a:ext uri="{FF2B5EF4-FFF2-40B4-BE49-F238E27FC236}">
                <a16:creationId xmlns:a16="http://schemas.microsoft.com/office/drawing/2014/main" id="{08161929-E5D9-498E-9F18-A5E5D734D65E}"/>
              </a:ext>
            </a:extLst>
          </p:cNvPr>
          <p:cNvSpPr>
            <a:spLocks noChangeArrowheads="1"/>
          </p:cNvSpPr>
          <p:nvPr/>
        </p:nvSpPr>
        <p:spPr bwMode="auto">
          <a:xfrm rot="16566001">
            <a:off x="6317711" y="352818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1" name="Oval 806">
            <a:extLst>
              <a:ext uri="{FF2B5EF4-FFF2-40B4-BE49-F238E27FC236}">
                <a16:creationId xmlns:a16="http://schemas.microsoft.com/office/drawing/2014/main" id="{AC2D5C4E-05FE-44A9-8EC2-CF6DC35CC1F6}"/>
              </a:ext>
            </a:extLst>
          </p:cNvPr>
          <p:cNvSpPr>
            <a:spLocks noChangeArrowheads="1"/>
          </p:cNvSpPr>
          <p:nvPr/>
        </p:nvSpPr>
        <p:spPr bwMode="auto">
          <a:xfrm rot="16566001">
            <a:off x="6203411" y="35126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2" name="Oval 806">
            <a:extLst>
              <a:ext uri="{FF2B5EF4-FFF2-40B4-BE49-F238E27FC236}">
                <a16:creationId xmlns:a16="http://schemas.microsoft.com/office/drawing/2014/main" id="{0A6F73EE-DC2E-4E86-9AAF-E9BA6E56DA98}"/>
              </a:ext>
            </a:extLst>
          </p:cNvPr>
          <p:cNvSpPr>
            <a:spLocks noChangeArrowheads="1"/>
          </p:cNvSpPr>
          <p:nvPr/>
        </p:nvSpPr>
        <p:spPr bwMode="auto">
          <a:xfrm rot="16566001">
            <a:off x="6355811" y="36650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3" name="Oval 806">
            <a:extLst>
              <a:ext uri="{FF2B5EF4-FFF2-40B4-BE49-F238E27FC236}">
                <a16:creationId xmlns:a16="http://schemas.microsoft.com/office/drawing/2014/main" id="{AD0416BE-085B-4326-992A-E308BD027788}"/>
              </a:ext>
            </a:extLst>
          </p:cNvPr>
          <p:cNvSpPr>
            <a:spLocks noChangeArrowheads="1"/>
          </p:cNvSpPr>
          <p:nvPr/>
        </p:nvSpPr>
        <p:spPr bwMode="auto">
          <a:xfrm rot="16566001">
            <a:off x="6274531" y="38677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4" name="Oval 806">
            <a:extLst>
              <a:ext uri="{FF2B5EF4-FFF2-40B4-BE49-F238E27FC236}">
                <a16:creationId xmlns:a16="http://schemas.microsoft.com/office/drawing/2014/main" id="{926382E6-FB63-4205-A4D5-7099621E70CA}"/>
              </a:ext>
            </a:extLst>
          </p:cNvPr>
          <p:cNvSpPr>
            <a:spLocks noChangeArrowheads="1"/>
          </p:cNvSpPr>
          <p:nvPr/>
        </p:nvSpPr>
        <p:spPr bwMode="auto">
          <a:xfrm rot="16566001">
            <a:off x="6263101" y="398204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5" name="Oval 806">
            <a:extLst>
              <a:ext uri="{FF2B5EF4-FFF2-40B4-BE49-F238E27FC236}">
                <a16:creationId xmlns:a16="http://schemas.microsoft.com/office/drawing/2014/main" id="{9B4C8FFA-07C4-4419-A2EE-454AD753F427}"/>
              </a:ext>
            </a:extLst>
          </p:cNvPr>
          <p:cNvSpPr>
            <a:spLocks noChangeArrowheads="1"/>
          </p:cNvSpPr>
          <p:nvPr/>
        </p:nvSpPr>
        <p:spPr bwMode="auto">
          <a:xfrm rot="16566001">
            <a:off x="6317711" y="376287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6" name="Oval 806">
            <a:extLst>
              <a:ext uri="{FF2B5EF4-FFF2-40B4-BE49-F238E27FC236}">
                <a16:creationId xmlns:a16="http://schemas.microsoft.com/office/drawing/2014/main" id="{BC99F0E7-5700-4B36-9B3E-62ECD434E7C9}"/>
              </a:ext>
            </a:extLst>
          </p:cNvPr>
          <p:cNvSpPr>
            <a:spLocks noChangeArrowheads="1"/>
          </p:cNvSpPr>
          <p:nvPr/>
        </p:nvSpPr>
        <p:spPr bwMode="auto">
          <a:xfrm rot="16566001">
            <a:off x="6203411" y="3747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7" name="Oval 806">
            <a:extLst>
              <a:ext uri="{FF2B5EF4-FFF2-40B4-BE49-F238E27FC236}">
                <a16:creationId xmlns:a16="http://schemas.microsoft.com/office/drawing/2014/main" id="{8EFF2765-FFA7-40FD-8129-047EEADEE82A}"/>
              </a:ext>
            </a:extLst>
          </p:cNvPr>
          <p:cNvSpPr>
            <a:spLocks noChangeArrowheads="1"/>
          </p:cNvSpPr>
          <p:nvPr/>
        </p:nvSpPr>
        <p:spPr bwMode="auto">
          <a:xfrm rot="16566001">
            <a:off x="6355811" y="38997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8" name="Oval 806">
            <a:extLst>
              <a:ext uri="{FF2B5EF4-FFF2-40B4-BE49-F238E27FC236}">
                <a16:creationId xmlns:a16="http://schemas.microsoft.com/office/drawing/2014/main" id="{E1AD687D-460E-4D04-BDE9-34456078E9E5}"/>
              </a:ext>
            </a:extLst>
          </p:cNvPr>
          <p:cNvSpPr>
            <a:spLocks noChangeArrowheads="1"/>
          </p:cNvSpPr>
          <p:nvPr/>
        </p:nvSpPr>
        <p:spPr bwMode="auto">
          <a:xfrm rot="16566001">
            <a:off x="6301518" y="35013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79" name="Oval 806">
            <a:extLst>
              <a:ext uri="{FF2B5EF4-FFF2-40B4-BE49-F238E27FC236}">
                <a16:creationId xmlns:a16="http://schemas.microsoft.com/office/drawing/2014/main" id="{1CE45D97-4E70-4B9B-A20B-5A0001668362}"/>
              </a:ext>
            </a:extLst>
          </p:cNvPr>
          <p:cNvSpPr>
            <a:spLocks noChangeArrowheads="1"/>
          </p:cNvSpPr>
          <p:nvPr/>
        </p:nvSpPr>
        <p:spPr bwMode="auto">
          <a:xfrm rot="16566001">
            <a:off x="6453918" y="36537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0" name="Oval 806">
            <a:extLst>
              <a:ext uri="{FF2B5EF4-FFF2-40B4-BE49-F238E27FC236}">
                <a16:creationId xmlns:a16="http://schemas.microsoft.com/office/drawing/2014/main" id="{A7401C07-3417-4D8F-ABD3-22607D36A295}"/>
              </a:ext>
            </a:extLst>
          </p:cNvPr>
          <p:cNvSpPr>
            <a:spLocks noChangeArrowheads="1"/>
          </p:cNvSpPr>
          <p:nvPr/>
        </p:nvSpPr>
        <p:spPr bwMode="auto">
          <a:xfrm rot="16566001">
            <a:off x="6290088" y="3615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1" name="Oval 806">
            <a:extLst>
              <a:ext uri="{FF2B5EF4-FFF2-40B4-BE49-F238E27FC236}">
                <a16:creationId xmlns:a16="http://schemas.microsoft.com/office/drawing/2014/main" id="{0CA7EE39-91A8-482D-9DF0-971A5BA8CC9D}"/>
              </a:ext>
            </a:extLst>
          </p:cNvPr>
          <p:cNvSpPr>
            <a:spLocks noChangeArrowheads="1"/>
          </p:cNvSpPr>
          <p:nvPr/>
        </p:nvSpPr>
        <p:spPr bwMode="auto">
          <a:xfrm rot="16566001">
            <a:off x="6192298" y="369520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2" name="Oval 806">
            <a:extLst>
              <a:ext uri="{FF2B5EF4-FFF2-40B4-BE49-F238E27FC236}">
                <a16:creationId xmlns:a16="http://schemas.microsoft.com/office/drawing/2014/main" id="{BF9130A6-8F18-4ADC-9F02-A51735C5D4CA}"/>
              </a:ext>
            </a:extLst>
          </p:cNvPr>
          <p:cNvSpPr>
            <a:spLocks noChangeArrowheads="1"/>
          </p:cNvSpPr>
          <p:nvPr/>
        </p:nvSpPr>
        <p:spPr bwMode="auto">
          <a:xfrm rot="16566001">
            <a:off x="6344698" y="339650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3" name="Oval 806">
            <a:extLst>
              <a:ext uri="{FF2B5EF4-FFF2-40B4-BE49-F238E27FC236}">
                <a16:creationId xmlns:a16="http://schemas.microsoft.com/office/drawing/2014/main" id="{FC7AAC82-E987-474B-9E45-30C3F4BF7F71}"/>
              </a:ext>
            </a:extLst>
          </p:cNvPr>
          <p:cNvSpPr>
            <a:spLocks noChangeArrowheads="1"/>
          </p:cNvSpPr>
          <p:nvPr/>
        </p:nvSpPr>
        <p:spPr bwMode="auto">
          <a:xfrm rot="16566001">
            <a:off x="6230398" y="33809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4" name="Oval 806">
            <a:extLst>
              <a:ext uri="{FF2B5EF4-FFF2-40B4-BE49-F238E27FC236}">
                <a16:creationId xmlns:a16="http://schemas.microsoft.com/office/drawing/2014/main" id="{CE722212-53F6-4FC6-900B-FEFFAF533A13}"/>
              </a:ext>
            </a:extLst>
          </p:cNvPr>
          <p:cNvSpPr>
            <a:spLocks noChangeArrowheads="1"/>
          </p:cNvSpPr>
          <p:nvPr/>
        </p:nvSpPr>
        <p:spPr bwMode="auto">
          <a:xfrm rot="16566001">
            <a:off x="6382798" y="353337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5" name="Oval 806">
            <a:extLst>
              <a:ext uri="{FF2B5EF4-FFF2-40B4-BE49-F238E27FC236}">
                <a16:creationId xmlns:a16="http://schemas.microsoft.com/office/drawing/2014/main" id="{CD7356AE-64FB-4B2D-8D26-A8C51C33E214}"/>
              </a:ext>
            </a:extLst>
          </p:cNvPr>
          <p:cNvSpPr>
            <a:spLocks noChangeArrowheads="1"/>
          </p:cNvSpPr>
          <p:nvPr/>
        </p:nvSpPr>
        <p:spPr bwMode="auto">
          <a:xfrm rot="16566001">
            <a:off x="6301518" y="37360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6" name="Oval 806">
            <a:extLst>
              <a:ext uri="{FF2B5EF4-FFF2-40B4-BE49-F238E27FC236}">
                <a16:creationId xmlns:a16="http://schemas.microsoft.com/office/drawing/2014/main" id="{FCD6FA71-92D7-4833-B3EB-803FD9DAECCB}"/>
              </a:ext>
            </a:extLst>
          </p:cNvPr>
          <p:cNvSpPr>
            <a:spLocks noChangeArrowheads="1"/>
          </p:cNvSpPr>
          <p:nvPr/>
        </p:nvSpPr>
        <p:spPr bwMode="auto">
          <a:xfrm rot="16566001">
            <a:off x="6290088" y="385036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7" name="Oval 806">
            <a:extLst>
              <a:ext uri="{FF2B5EF4-FFF2-40B4-BE49-F238E27FC236}">
                <a16:creationId xmlns:a16="http://schemas.microsoft.com/office/drawing/2014/main" id="{E54D914C-8C4E-4C00-A067-D63D643B1C54}"/>
              </a:ext>
            </a:extLst>
          </p:cNvPr>
          <p:cNvSpPr>
            <a:spLocks noChangeArrowheads="1"/>
          </p:cNvSpPr>
          <p:nvPr/>
        </p:nvSpPr>
        <p:spPr bwMode="auto">
          <a:xfrm rot="16566001">
            <a:off x="6344698" y="363119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8" name="Oval 806">
            <a:extLst>
              <a:ext uri="{FF2B5EF4-FFF2-40B4-BE49-F238E27FC236}">
                <a16:creationId xmlns:a16="http://schemas.microsoft.com/office/drawing/2014/main" id="{E3E878B4-C744-4408-A5C8-57E742EF7407}"/>
              </a:ext>
            </a:extLst>
          </p:cNvPr>
          <p:cNvSpPr>
            <a:spLocks noChangeArrowheads="1"/>
          </p:cNvSpPr>
          <p:nvPr/>
        </p:nvSpPr>
        <p:spPr bwMode="auto">
          <a:xfrm rot="16566001">
            <a:off x="6230398" y="36156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89" name="Oval 806">
            <a:extLst>
              <a:ext uri="{FF2B5EF4-FFF2-40B4-BE49-F238E27FC236}">
                <a16:creationId xmlns:a16="http://schemas.microsoft.com/office/drawing/2014/main" id="{46C3E220-9185-48AC-ACE5-F557CFB95E30}"/>
              </a:ext>
            </a:extLst>
          </p:cNvPr>
          <p:cNvSpPr>
            <a:spLocks noChangeArrowheads="1"/>
          </p:cNvSpPr>
          <p:nvPr/>
        </p:nvSpPr>
        <p:spPr bwMode="auto">
          <a:xfrm rot="16566001">
            <a:off x="6382798" y="376806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0" name="Oval 806">
            <a:extLst>
              <a:ext uri="{FF2B5EF4-FFF2-40B4-BE49-F238E27FC236}">
                <a16:creationId xmlns:a16="http://schemas.microsoft.com/office/drawing/2014/main" id="{6AEE1227-25EC-46B1-A269-985130181974}"/>
              </a:ext>
            </a:extLst>
          </p:cNvPr>
          <p:cNvSpPr>
            <a:spLocks noChangeArrowheads="1"/>
          </p:cNvSpPr>
          <p:nvPr/>
        </p:nvSpPr>
        <p:spPr bwMode="auto">
          <a:xfrm rot="16566001">
            <a:off x="6234844" y="412835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1" name="Oval 806">
            <a:extLst>
              <a:ext uri="{FF2B5EF4-FFF2-40B4-BE49-F238E27FC236}">
                <a16:creationId xmlns:a16="http://schemas.microsoft.com/office/drawing/2014/main" id="{CC1553D4-92B6-444D-BDDC-B41076BA7891}"/>
              </a:ext>
            </a:extLst>
          </p:cNvPr>
          <p:cNvSpPr>
            <a:spLocks noChangeArrowheads="1"/>
          </p:cNvSpPr>
          <p:nvPr/>
        </p:nvSpPr>
        <p:spPr bwMode="auto">
          <a:xfrm rot="16566001">
            <a:off x="7396258" y="4030001"/>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2" name="Oval 806">
            <a:extLst>
              <a:ext uri="{FF2B5EF4-FFF2-40B4-BE49-F238E27FC236}">
                <a16:creationId xmlns:a16="http://schemas.microsoft.com/office/drawing/2014/main" id="{48270867-8B48-4343-873C-D191D46F7D89}"/>
              </a:ext>
            </a:extLst>
          </p:cNvPr>
          <p:cNvSpPr>
            <a:spLocks noChangeArrowheads="1"/>
          </p:cNvSpPr>
          <p:nvPr/>
        </p:nvSpPr>
        <p:spPr bwMode="auto">
          <a:xfrm rot="16566001">
            <a:off x="6455188" y="39947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3" name="Oval 806">
            <a:extLst>
              <a:ext uri="{FF2B5EF4-FFF2-40B4-BE49-F238E27FC236}">
                <a16:creationId xmlns:a16="http://schemas.microsoft.com/office/drawing/2014/main" id="{BD84C705-A1EC-4A57-B675-6EC6D22807EF}"/>
              </a:ext>
            </a:extLst>
          </p:cNvPr>
          <p:cNvSpPr>
            <a:spLocks noChangeArrowheads="1"/>
          </p:cNvSpPr>
          <p:nvPr/>
        </p:nvSpPr>
        <p:spPr bwMode="auto">
          <a:xfrm rot="16566001">
            <a:off x="6607588" y="41471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4" name="Oval 806">
            <a:extLst>
              <a:ext uri="{FF2B5EF4-FFF2-40B4-BE49-F238E27FC236}">
                <a16:creationId xmlns:a16="http://schemas.microsoft.com/office/drawing/2014/main" id="{9DA9D199-62F6-403B-A4F6-E620451D86B3}"/>
              </a:ext>
            </a:extLst>
          </p:cNvPr>
          <p:cNvSpPr>
            <a:spLocks noChangeArrowheads="1"/>
          </p:cNvSpPr>
          <p:nvPr/>
        </p:nvSpPr>
        <p:spPr bwMode="auto">
          <a:xfrm rot="16566001">
            <a:off x="6291358" y="39566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5" name="Oval 806">
            <a:extLst>
              <a:ext uri="{FF2B5EF4-FFF2-40B4-BE49-F238E27FC236}">
                <a16:creationId xmlns:a16="http://schemas.microsoft.com/office/drawing/2014/main" id="{15CFC60F-4790-4231-8103-385AB4E26238}"/>
              </a:ext>
            </a:extLst>
          </p:cNvPr>
          <p:cNvSpPr>
            <a:spLocks noChangeArrowheads="1"/>
          </p:cNvSpPr>
          <p:nvPr/>
        </p:nvSpPr>
        <p:spPr bwMode="auto">
          <a:xfrm rot="16566001">
            <a:off x="6443758" y="41090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6" name="Oval 806">
            <a:extLst>
              <a:ext uri="{FF2B5EF4-FFF2-40B4-BE49-F238E27FC236}">
                <a16:creationId xmlns:a16="http://schemas.microsoft.com/office/drawing/2014/main" id="{7BF08F03-5973-4D1B-BF91-9D96479B4063}"/>
              </a:ext>
            </a:extLst>
          </p:cNvPr>
          <p:cNvSpPr>
            <a:spLocks noChangeArrowheads="1"/>
          </p:cNvSpPr>
          <p:nvPr/>
        </p:nvSpPr>
        <p:spPr bwMode="auto">
          <a:xfrm rot="16566001">
            <a:off x="6193568" y="403619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7" name="Oval 806">
            <a:extLst>
              <a:ext uri="{FF2B5EF4-FFF2-40B4-BE49-F238E27FC236}">
                <a16:creationId xmlns:a16="http://schemas.microsoft.com/office/drawing/2014/main" id="{E95E28B6-87F2-4EF2-B618-9FC5F5EE98D0}"/>
              </a:ext>
            </a:extLst>
          </p:cNvPr>
          <p:cNvSpPr>
            <a:spLocks noChangeArrowheads="1"/>
          </p:cNvSpPr>
          <p:nvPr/>
        </p:nvSpPr>
        <p:spPr bwMode="auto">
          <a:xfrm rot="16566001">
            <a:off x="6345968" y="418859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8" name="Oval 806">
            <a:extLst>
              <a:ext uri="{FF2B5EF4-FFF2-40B4-BE49-F238E27FC236}">
                <a16:creationId xmlns:a16="http://schemas.microsoft.com/office/drawing/2014/main" id="{2AAFBFCF-D1DD-4C78-B10C-67391A1F914D}"/>
              </a:ext>
            </a:extLst>
          </p:cNvPr>
          <p:cNvSpPr>
            <a:spLocks noChangeArrowheads="1"/>
          </p:cNvSpPr>
          <p:nvPr/>
        </p:nvSpPr>
        <p:spPr bwMode="auto">
          <a:xfrm rot="16566001">
            <a:off x="6498368" y="38898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499" name="Oval 806">
            <a:extLst>
              <a:ext uri="{FF2B5EF4-FFF2-40B4-BE49-F238E27FC236}">
                <a16:creationId xmlns:a16="http://schemas.microsoft.com/office/drawing/2014/main" id="{CE25E996-9171-49AC-9EE9-784FC22B3317}"/>
              </a:ext>
            </a:extLst>
          </p:cNvPr>
          <p:cNvSpPr>
            <a:spLocks noChangeArrowheads="1"/>
          </p:cNvSpPr>
          <p:nvPr/>
        </p:nvSpPr>
        <p:spPr bwMode="auto">
          <a:xfrm rot="16566001">
            <a:off x="6384068" y="387436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0" name="Oval 806">
            <a:extLst>
              <a:ext uri="{FF2B5EF4-FFF2-40B4-BE49-F238E27FC236}">
                <a16:creationId xmlns:a16="http://schemas.microsoft.com/office/drawing/2014/main" id="{644BC324-7825-436E-AC22-013CF6C52FEB}"/>
              </a:ext>
            </a:extLst>
          </p:cNvPr>
          <p:cNvSpPr>
            <a:spLocks noChangeArrowheads="1"/>
          </p:cNvSpPr>
          <p:nvPr/>
        </p:nvSpPr>
        <p:spPr bwMode="auto">
          <a:xfrm rot="16566001">
            <a:off x="6536468" y="4026762"/>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1" name="Oval 806">
            <a:extLst>
              <a:ext uri="{FF2B5EF4-FFF2-40B4-BE49-F238E27FC236}">
                <a16:creationId xmlns:a16="http://schemas.microsoft.com/office/drawing/2014/main" id="{DBA20BAA-D127-49F8-BECB-EA10163F9354}"/>
              </a:ext>
            </a:extLst>
          </p:cNvPr>
          <p:cNvSpPr>
            <a:spLocks noChangeArrowheads="1"/>
          </p:cNvSpPr>
          <p:nvPr/>
        </p:nvSpPr>
        <p:spPr bwMode="auto">
          <a:xfrm rot="16566001">
            <a:off x="6455188" y="42294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2" name="Oval 806">
            <a:extLst>
              <a:ext uri="{FF2B5EF4-FFF2-40B4-BE49-F238E27FC236}">
                <a16:creationId xmlns:a16="http://schemas.microsoft.com/office/drawing/2014/main" id="{65EAF3C4-BC8A-4069-8193-8B222BA9B1EC}"/>
              </a:ext>
            </a:extLst>
          </p:cNvPr>
          <p:cNvSpPr>
            <a:spLocks noChangeArrowheads="1"/>
          </p:cNvSpPr>
          <p:nvPr/>
        </p:nvSpPr>
        <p:spPr bwMode="auto">
          <a:xfrm rot="16566001">
            <a:off x="6291358" y="41913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3" name="Oval 806">
            <a:extLst>
              <a:ext uri="{FF2B5EF4-FFF2-40B4-BE49-F238E27FC236}">
                <a16:creationId xmlns:a16="http://schemas.microsoft.com/office/drawing/2014/main" id="{ADB76E89-E700-462F-9641-93707627B04E}"/>
              </a:ext>
            </a:extLst>
          </p:cNvPr>
          <p:cNvSpPr>
            <a:spLocks noChangeArrowheads="1"/>
          </p:cNvSpPr>
          <p:nvPr/>
        </p:nvSpPr>
        <p:spPr bwMode="auto">
          <a:xfrm rot="16566001">
            <a:off x="6443758" y="4343754"/>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4" name="Oval 806">
            <a:extLst>
              <a:ext uri="{FF2B5EF4-FFF2-40B4-BE49-F238E27FC236}">
                <a16:creationId xmlns:a16="http://schemas.microsoft.com/office/drawing/2014/main" id="{AF81D05E-1030-487D-9245-52A60A15F76A}"/>
              </a:ext>
            </a:extLst>
          </p:cNvPr>
          <p:cNvSpPr>
            <a:spLocks noChangeArrowheads="1"/>
          </p:cNvSpPr>
          <p:nvPr/>
        </p:nvSpPr>
        <p:spPr bwMode="auto">
          <a:xfrm rot="16566001">
            <a:off x="6193568" y="4270890"/>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5" name="Oval 806">
            <a:extLst>
              <a:ext uri="{FF2B5EF4-FFF2-40B4-BE49-F238E27FC236}">
                <a16:creationId xmlns:a16="http://schemas.microsoft.com/office/drawing/2014/main" id="{F3519B38-53C7-48D2-A7F7-6444992ED00F}"/>
              </a:ext>
            </a:extLst>
          </p:cNvPr>
          <p:cNvSpPr>
            <a:spLocks noChangeArrowheads="1"/>
          </p:cNvSpPr>
          <p:nvPr/>
        </p:nvSpPr>
        <p:spPr bwMode="auto">
          <a:xfrm rot="16566001">
            <a:off x="6498368" y="4124586"/>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6" name="Oval 806">
            <a:extLst>
              <a:ext uri="{FF2B5EF4-FFF2-40B4-BE49-F238E27FC236}">
                <a16:creationId xmlns:a16="http://schemas.microsoft.com/office/drawing/2014/main" id="{4E7D21B8-0541-4B82-AC29-C8D8E7306191}"/>
              </a:ext>
            </a:extLst>
          </p:cNvPr>
          <p:cNvSpPr>
            <a:spLocks noChangeArrowheads="1"/>
          </p:cNvSpPr>
          <p:nvPr/>
        </p:nvSpPr>
        <p:spPr bwMode="auto">
          <a:xfrm rot="16566001">
            <a:off x="6384068" y="41090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1507" name="Oval 806">
            <a:extLst>
              <a:ext uri="{FF2B5EF4-FFF2-40B4-BE49-F238E27FC236}">
                <a16:creationId xmlns:a16="http://schemas.microsoft.com/office/drawing/2014/main" id="{5F93B530-B8AD-4C6E-9DA3-811AC977CDD6}"/>
              </a:ext>
            </a:extLst>
          </p:cNvPr>
          <p:cNvSpPr>
            <a:spLocks noChangeArrowheads="1"/>
          </p:cNvSpPr>
          <p:nvPr/>
        </p:nvSpPr>
        <p:spPr bwMode="auto">
          <a:xfrm rot="16566001">
            <a:off x="6536468" y="4261458"/>
            <a:ext cx="76200" cy="76200"/>
          </a:xfrm>
          <a:prstGeom prst="ellipse">
            <a:avLst/>
          </a:prstGeom>
          <a:solidFill>
            <a:schemeClr val="bg2">
              <a:lumMod val="50000"/>
            </a:schemeClr>
          </a:solidFill>
          <a:ln w="9525">
            <a:solidFill>
              <a:schemeClr val="tx1"/>
            </a:solidFill>
            <a:round/>
            <a:headEnd/>
            <a:tailEnd/>
          </a:ln>
        </p:spPr>
        <p:txBody>
          <a:bodyPr wrap="none" anchor="ctr">
            <a:prstTxWarp prst="textNoShape">
              <a:avLst/>
            </a:prstTxWarp>
          </a:bodyPr>
          <a:lstStyle/>
          <a:p>
            <a:endParaRPr lang="es-CL"/>
          </a:p>
        </p:txBody>
      </p:sp>
      <p:sp>
        <p:nvSpPr>
          <p:cNvPr id="2" name="Rectángulo 1">
            <a:extLst>
              <a:ext uri="{FF2B5EF4-FFF2-40B4-BE49-F238E27FC236}">
                <a16:creationId xmlns:a16="http://schemas.microsoft.com/office/drawing/2014/main" id="{F5261719-E370-4348-90C0-D9F7F9A79410}"/>
              </a:ext>
            </a:extLst>
          </p:cNvPr>
          <p:cNvSpPr/>
          <p:nvPr/>
        </p:nvSpPr>
        <p:spPr>
          <a:xfrm>
            <a:off x="5162948" y="4142336"/>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4" name="Rectángulo 1513">
            <a:extLst>
              <a:ext uri="{FF2B5EF4-FFF2-40B4-BE49-F238E27FC236}">
                <a16:creationId xmlns:a16="http://schemas.microsoft.com/office/drawing/2014/main" id="{3DDF4B7C-3013-45F3-A9CA-B5F685D3E578}"/>
              </a:ext>
            </a:extLst>
          </p:cNvPr>
          <p:cNvSpPr/>
          <p:nvPr/>
        </p:nvSpPr>
        <p:spPr>
          <a:xfrm>
            <a:off x="5265687" y="4032803"/>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5" name="Rectángulo 1514">
            <a:extLst>
              <a:ext uri="{FF2B5EF4-FFF2-40B4-BE49-F238E27FC236}">
                <a16:creationId xmlns:a16="http://schemas.microsoft.com/office/drawing/2014/main" id="{77BED8B2-7168-4C38-A668-37DB01AF441D}"/>
              </a:ext>
            </a:extLst>
          </p:cNvPr>
          <p:cNvSpPr/>
          <p:nvPr/>
        </p:nvSpPr>
        <p:spPr>
          <a:xfrm>
            <a:off x="5278364" y="4122969"/>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6" name="Rectángulo 1515">
            <a:extLst>
              <a:ext uri="{FF2B5EF4-FFF2-40B4-BE49-F238E27FC236}">
                <a16:creationId xmlns:a16="http://schemas.microsoft.com/office/drawing/2014/main" id="{217333D7-2B67-499F-BE4E-F0158C71C5CA}"/>
              </a:ext>
            </a:extLst>
          </p:cNvPr>
          <p:cNvSpPr/>
          <p:nvPr/>
        </p:nvSpPr>
        <p:spPr>
          <a:xfrm>
            <a:off x="5436929" y="4160732"/>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7" name="Rectángulo 1516">
            <a:extLst>
              <a:ext uri="{FF2B5EF4-FFF2-40B4-BE49-F238E27FC236}">
                <a16:creationId xmlns:a16="http://schemas.microsoft.com/office/drawing/2014/main" id="{F026E16C-EB66-4397-A0E5-ED160254DD9B}"/>
              </a:ext>
            </a:extLst>
          </p:cNvPr>
          <p:cNvSpPr/>
          <p:nvPr/>
        </p:nvSpPr>
        <p:spPr>
          <a:xfrm>
            <a:off x="5280079" y="4256980"/>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8" name="Rectángulo 1517">
            <a:extLst>
              <a:ext uri="{FF2B5EF4-FFF2-40B4-BE49-F238E27FC236}">
                <a16:creationId xmlns:a16="http://schemas.microsoft.com/office/drawing/2014/main" id="{C6DF5A29-DECE-43F6-8120-9526E54D44C0}"/>
              </a:ext>
            </a:extLst>
          </p:cNvPr>
          <p:cNvSpPr/>
          <p:nvPr/>
        </p:nvSpPr>
        <p:spPr>
          <a:xfrm>
            <a:off x="5376530" y="4156534"/>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9" name="Rectángulo 1518">
            <a:extLst>
              <a:ext uri="{FF2B5EF4-FFF2-40B4-BE49-F238E27FC236}">
                <a16:creationId xmlns:a16="http://schemas.microsoft.com/office/drawing/2014/main" id="{090931E0-8E42-4D82-A474-43705843361E}"/>
              </a:ext>
            </a:extLst>
          </p:cNvPr>
          <p:cNvSpPr/>
          <p:nvPr/>
        </p:nvSpPr>
        <p:spPr>
          <a:xfrm>
            <a:off x="5479269" y="4047001"/>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0" name="Rectángulo 1519">
            <a:extLst>
              <a:ext uri="{FF2B5EF4-FFF2-40B4-BE49-F238E27FC236}">
                <a16:creationId xmlns:a16="http://schemas.microsoft.com/office/drawing/2014/main" id="{B667AB75-B7D8-4988-82AC-D029BA977835}"/>
              </a:ext>
            </a:extLst>
          </p:cNvPr>
          <p:cNvSpPr/>
          <p:nvPr/>
        </p:nvSpPr>
        <p:spPr>
          <a:xfrm>
            <a:off x="5491946" y="4137167"/>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1" name="Rectángulo 1520">
            <a:extLst>
              <a:ext uri="{FF2B5EF4-FFF2-40B4-BE49-F238E27FC236}">
                <a16:creationId xmlns:a16="http://schemas.microsoft.com/office/drawing/2014/main" id="{6018C8E2-614F-4AB4-9988-EBEB7746834C}"/>
              </a:ext>
            </a:extLst>
          </p:cNvPr>
          <p:cNvSpPr/>
          <p:nvPr/>
        </p:nvSpPr>
        <p:spPr>
          <a:xfrm>
            <a:off x="5566951" y="435747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2" name="Rectángulo 1521">
            <a:extLst>
              <a:ext uri="{FF2B5EF4-FFF2-40B4-BE49-F238E27FC236}">
                <a16:creationId xmlns:a16="http://schemas.microsoft.com/office/drawing/2014/main" id="{F5166DA2-9C20-4F3D-9B9D-FB484C9C702F}"/>
              </a:ext>
            </a:extLst>
          </p:cNvPr>
          <p:cNvSpPr/>
          <p:nvPr/>
        </p:nvSpPr>
        <p:spPr>
          <a:xfrm>
            <a:off x="5493661" y="427117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3" name="Rectángulo 1522">
            <a:extLst>
              <a:ext uri="{FF2B5EF4-FFF2-40B4-BE49-F238E27FC236}">
                <a16:creationId xmlns:a16="http://schemas.microsoft.com/office/drawing/2014/main" id="{A9BE6EAD-B78A-41D8-8717-10F8BB5D0B9D}"/>
              </a:ext>
            </a:extLst>
          </p:cNvPr>
          <p:cNvSpPr/>
          <p:nvPr/>
        </p:nvSpPr>
        <p:spPr>
          <a:xfrm>
            <a:off x="5622600" y="430788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4" name="Rectángulo 1523">
            <a:extLst>
              <a:ext uri="{FF2B5EF4-FFF2-40B4-BE49-F238E27FC236}">
                <a16:creationId xmlns:a16="http://schemas.microsoft.com/office/drawing/2014/main" id="{012CB56D-56DE-49BF-A89E-1403A988BB4D}"/>
              </a:ext>
            </a:extLst>
          </p:cNvPr>
          <p:cNvSpPr/>
          <p:nvPr/>
        </p:nvSpPr>
        <p:spPr>
          <a:xfrm>
            <a:off x="5675054" y="439126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5" name="Rectángulo 1524">
            <a:extLst>
              <a:ext uri="{FF2B5EF4-FFF2-40B4-BE49-F238E27FC236}">
                <a16:creationId xmlns:a16="http://schemas.microsoft.com/office/drawing/2014/main" id="{CFD0A778-5A3F-48A1-B268-B72E956BA0EA}"/>
              </a:ext>
            </a:extLst>
          </p:cNvPr>
          <p:cNvSpPr/>
          <p:nvPr/>
        </p:nvSpPr>
        <p:spPr>
          <a:xfrm>
            <a:off x="5738016" y="428852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6" name="Rectángulo 1525">
            <a:extLst>
              <a:ext uri="{FF2B5EF4-FFF2-40B4-BE49-F238E27FC236}">
                <a16:creationId xmlns:a16="http://schemas.microsoft.com/office/drawing/2014/main" id="{900C0767-AAD1-4EC2-94B5-E41C4C59C3B7}"/>
              </a:ext>
            </a:extLst>
          </p:cNvPr>
          <p:cNvSpPr/>
          <p:nvPr/>
        </p:nvSpPr>
        <p:spPr>
          <a:xfrm>
            <a:off x="5896581" y="43262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7" name="Rectángulo 1526">
            <a:extLst>
              <a:ext uri="{FF2B5EF4-FFF2-40B4-BE49-F238E27FC236}">
                <a16:creationId xmlns:a16="http://schemas.microsoft.com/office/drawing/2014/main" id="{DD99BA53-FD1A-4940-B423-01421D76EC52}"/>
              </a:ext>
            </a:extLst>
          </p:cNvPr>
          <p:cNvSpPr/>
          <p:nvPr/>
        </p:nvSpPr>
        <p:spPr>
          <a:xfrm>
            <a:off x="5739731" y="442253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8" name="Rectángulo 1527">
            <a:extLst>
              <a:ext uri="{FF2B5EF4-FFF2-40B4-BE49-F238E27FC236}">
                <a16:creationId xmlns:a16="http://schemas.microsoft.com/office/drawing/2014/main" id="{C335236B-574D-4E32-8A74-D7B7CD493206}"/>
              </a:ext>
            </a:extLst>
          </p:cNvPr>
          <p:cNvSpPr/>
          <p:nvPr/>
        </p:nvSpPr>
        <p:spPr>
          <a:xfrm>
            <a:off x="5274354" y="4290784"/>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9" name="Rectángulo 1528">
            <a:extLst>
              <a:ext uri="{FF2B5EF4-FFF2-40B4-BE49-F238E27FC236}">
                <a16:creationId xmlns:a16="http://schemas.microsoft.com/office/drawing/2014/main" id="{F639E5A5-922F-49D3-9995-5749589FB3F2}"/>
              </a:ext>
            </a:extLst>
          </p:cNvPr>
          <p:cNvSpPr/>
          <p:nvPr/>
        </p:nvSpPr>
        <p:spPr>
          <a:xfrm>
            <a:off x="5326808" y="4374162"/>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0" name="Rectángulo 1529">
            <a:extLst>
              <a:ext uri="{FF2B5EF4-FFF2-40B4-BE49-F238E27FC236}">
                <a16:creationId xmlns:a16="http://schemas.microsoft.com/office/drawing/2014/main" id="{7D45E148-F21A-4FF0-9510-1885BCB43EFA}"/>
              </a:ext>
            </a:extLst>
          </p:cNvPr>
          <p:cNvSpPr/>
          <p:nvPr/>
        </p:nvSpPr>
        <p:spPr>
          <a:xfrm>
            <a:off x="5389770" y="4271417"/>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1" name="Rectángulo 1530">
            <a:extLst>
              <a:ext uri="{FF2B5EF4-FFF2-40B4-BE49-F238E27FC236}">
                <a16:creationId xmlns:a16="http://schemas.microsoft.com/office/drawing/2014/main" id="{6A51FEFD-406B-46A9-A72B-8F1A052896A4}"/>
              </a:ext>
            </a:extLst>
          </p:cNvPr>
          <p:cNvSpPr/>
          <p:nvPr/>
        </p:nvSpPr>
        <p:spPr>
          <a:xfrm>
            <a:off x="5548335" y="4309180"/>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2" name="Rectángulo 1531">
            <a:extLst>
              <a:ext uri="{FF2B5EF4-FFF2-40B4-BE49-F238E27FC236}">
                <a16:creationId xmlns:a16="http://schemas.microsoft.com/office/drawing/2014/main" id="{7AC11868-28A9-445E-BB19-42AFC2848751}"/>
              </a:ext>
            </a:extLst>
          </p:cNvPr>
          <p:cNvSpPr/>
          <p:nvPr/>
        </p:nvSpPr>
        <p:spPr>
          <a:xfrm>
            <a:off x="5391485" y="440542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3" name="Rectángulo 1532">
            <a:extLst>
              <a:ext uri="{FF2B5EF4-FFF2-40B4-BE49-F238E27FC236}">
                <a16:creationId xmlns:a16="http://schemas.microsoft.com/office/drawing/2014/main" id="{B1A45BCE-E30C-467E-B29D-419C324260AF}"/>
              </a:ext>
            </a:extLst>
          </p:cNvPr>
          <p:cNvSpPr/>
          <p:nvPr/>
        </p:nvSpPr>
        <p:spPr>
          <a:xfrm>
            <a:off x="5578430" y="4308618"/>
            <a:ext cx="90643" cy="8587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4" name="Rectángulo 1533">
            <a:extLst>
              <a:ext uri="{FF2B5EF4-FFF2-40B4-BE49-F238E27FC236}">
                <a16:creationId xmlns:a16="http://schemas.microsoft.com/office/drawing/2014/main" id="{F9585AB1-7FB3-4AD6-B20E-67C0E2E2C8CD}"/>
              </a:ext>
            </a:extLst>
          </p:cNvPr>
          <p:cNvSpPr/>
          <p:nvPr/>
        </p:nvSpPr>
        <p:spPr>
          <a:xfrm>
            <a:off x="5597609" y="438163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5" name="Rectángulo 1534">
            <a:extLst>
              <a:ext uri="{FF2B5EF4-FFF2-40B4-BE49-F238E27FC236}">
                <a16:creationId xmlns:a16="http://schemas.microsoft.com/office/drawing/2014/main" id="{1AE0BC08-0B94-40E9-93EA-D76FF2F19364}"/>
              </a:ext>
            </a:extLst>
          </p:cNvPr>
          <p:cNvSpPr/>
          <p:nvPr/>
        </p:nvSpPr>
        <p:spPr>
          <a:xfrm>
            <a:off x="5610286" y="44717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6" name="Rectángulo 1535">
            <a:extLst>
              <a:ext uri="{FF2B5EF4-FFF2-40B4-BE49-F238E27FC236}">
                <a16:creationId xmlns:a16="http://schemas.microsoft.com/office/drawing/2014/main" id="{571C3A78-4164-4AB4-9292-B8F519E69B19}"/>
              </a:ext>
            </a:extLst>
          </p:cNvPr>
          <p:cNvSpPr/>
          <p:nvPr/>
        </p:nvSpPr>
        <p:spPr>
          <a:xfrm>
            <a:off x="5768851" y="450955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7" name="Rectángulo 1536">
            <a:extLst>
              <a:ext uri="{FF2B5EF4-FFF2-40B4-BE49-F238E27FC236}">
                <a16:creationId xmlns:a16="http://schemas.microsoft.com/office/drawing/2014/main" id="{61194A95-FD15-4DA2-8AFA-9ECB9984BE60}"/>
              </a:ext>
            </a:extLst>
          </p:cNvPr>
          <p:cNvSpPr/>
          <p:nvPr/>
        </p:nvSpPr>
        <p:spPr>
          <a:xfrm>
            <a:off x="5612001" y="460580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8" name="Rectángulo 1537">
            <a:extLst>
              <a:ext uri="{FF2B5EF4-FFF2-40B4-BE49-F238E27FC236}">
                <a16:creationId xmlns:a16="http://schemas.microsoft.com/office/drawing/2014/main" id="{B1D036F6-B753-45A3-9460-7CD6B591708D}"/>
              </a:ext>
            </a:extLst>
          </p:cNvPr>
          <p:cNvSpPr/>
          <p:nvPr/>
        </p:nvSpPr>
        <p:spPr>
          <a:xfrm>
            <a:off x="5719150" y="437832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39" name="Rectángulo 1538">
            <a:extLst>
              <a:ext uri="{FF2B5EF4-FFF2-40B4-BE49-F238E27FC236}">
                <a16:creationId xmlns:a16="http://schemas.microsoft.com/office/drawing/2014/main" id="{E59D7818-8CE9-48CD-BAEA-05A85C95E0E1}"/>
              </a:ext>
            </a:extLst>
          </p:cNvPr>
          <p:cNvSpPr/>
          <p:nvPr/>
        </p:nvSpPr>
        <p:spPr>
          <a:xfrm>
            <a:off x="5821889" y="42687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0" name="Rectángulo 1539">
            <a:extLst>
              <a:ext uri="{FF2B5EF4-FFF2-40B4-BE49-F238E27FC236}">
                <a16:creationId xmlns:a16="http://schemas.microsoft.com/office/drawing/2014/main" id="{C3FC26BC-C3A5-47A9-835D-9E75E92E286C}"/>
              </a:ext>
            </a:extLst>
          </p:cNvPr>
          <p:cNvSpPr/>
          <p:nvPr/>
        </p:nvSpPr>
        <p:spPr>
          <a:xfrm>
            <a:off x="5834566" y="43589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1" name="Rectángulo 1540">
            <a:extLst>
              <a:ext uri="{FF2B5EF4-FFF2-40B4-BE49-F238E27FC236}">
                <a16:creationId xmlns:a16="http://schemas.microsoft.com/office/drawing/2014/main" id="{366B3108-3DC5-4436-AF24-87C5386925FF}"/>
              </a:ext>
            </a:extLst>
          </p:cNvPr>
          <p:cNvSpPr/>
          <p:nvPr/>
        </p:nvSpPr>
        <p:spPr>
          <a:xfrm>
            <a:off x="5993131" y="439672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2" name="Rectángulo 1541">
            <a:extLst>
              <a:ext uri="{FF2B5EF4-FFF2-40B4-BE49-F238E27FC236}">
                <a16:creationId xmlns:a16="http://schemas.microsoft.com/office/drawing/2014/main" id="{1C24E762-CD0B-4403-8FDD-DB79CEBC6C33}"/>
              </a:ext>
            </a:extLst>
          </p:cNvPr>
          <p:cNvSpPr/>
          <p:nvPr/>
        </p:nvSpPr>
        <p:spPr>
          <a:xfrm>
            <a:off x="5886566" y="43000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3" name="Rectángulo 1542">
            <a:extLst>
              <a:ext uri="{FF2B5EF4-FFF2-40B4-BE49-F238E27FC236}">
                <a16:creationId xmlns:a16="http://schemas.microsoft.com/office/drawing/2014/main" id="{6592AAEC-D780-4615-8FC2-04A278DAE46E}"/>
              </a:ext>
            </a:extLst>
          </p:cNvPr>
          <p:cNvSpPr/>
          <p:nvPr/>
        </p:nvSpPr>
        <p:spPr>
          <a:xfrm>
            <a:off x="5932732" y="439252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4" name="Rectángulo 1543">
            <a:extLst>
              <a:ext uri="{FF2B5EF4-FFF2-40B4-BE49-F238E27FC236}">
                <a16:creationId xmlns:a16="http://schemas.microsoft.com/office/drawing/2014/main" id="{368B6911-06AE-4D01-AEE8-027AF6B6566D}"/>
              </a:ext>
            </a:extLst>
          </p:cNvPr>
          <p:cNvSpPr/>
          <p:nvPr/>
        </p:nvSpPr>
        <p:spPr>
          <a:xfrm>
            <a:off x="6035471" y="428299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5" name="Rectángulo 1544">
            <a:extLst>
              <a:ext uri="{FF2B5EF4-FFF2-40B4-BE49-F238E27FC236}">
                <a16:creationId xmlns:a16="http://schemas.microsoft.com/office/drawing/2014/main" id="{4764B832-6637-44CA-B36B-7F21842B7AAE}"/>
              </a:ext>
            </a:extLst>
          </p:cNvPr>
          <p:cNvSpPr/>
          <p:nvPr/>
        </p:nvSpPr>
        <p:spPr>
          <a:xfrm>
            <a:off x="6048148" y="43731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6" name="Rectángulo 1545">
            <a:extLst>
              <a:ext uri="{FF2B5EF4-FFF2-40B4-BE49-F238E27FC236}">
                <a16:creationId xmlns:a16="http://schemas.microsoft.com/office/drawing/2014/main" id="{CB09F212-161F-441E-8B25-FF430675629F}"/>
              </a:ext>
            </a:extLst>
          </p:cNvPr>
          <p:cNvSpPr/>
          <p:nvPr/>
        </p:nvSpPr>
        <p:spPr>
          <a:xfrm>
            <a:off x="6256998" y="42180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7" name="Rectángulo 1546">
            <a:extLst>
              <a:ext uri="{FF2B5EF4-FFF2-40B4-BE49-F238E27FC236}">
                <a16:creationId xmlns:a16="http://schemas.microsoft.com/office/drawing/2014/main" id="{34FA0A3F-0471-453D-AF02-2A16DB37AF15}"/>
              </a:ext>
            </a:extLst>
          </p:cNvPr>
          <p:cNvSpPr/>
          <p:nvPr/>
        </p:nvSpPr>
        <p:spPr>
          <a:xfrm>
            <a:off x="6100148" y="43142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8" name="Rectángulo 1547">
            <a:extLst>
              <a:ext uri="{FF2B5EF4-FFF2-40B4-BE49-F238E27FC236}">
                <a16:creationId xmlns:a16="http://schemas.microsoft.com/office/drawing/2014/main" id="{B503024A-60CC-492C-8383-30075D4F4A74}"/>
              </a:ext>
            </a:extLst>
          </p:cNvPr>
          <p:cNvSpPr/>
          <p:nvPr/>
        </p:nvSpPr>
        <p:spPr>
          <a:xfrm>
            <a:off x="6262362" y="436133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49" name="Rectángulo 1548">
            <a:extLst>
              <a:ext uri="{FF2B5EF4-FFF2-40B4-BE49-F238E27FC236}">
                <a16:creationId xmlns:a16="http://schemas.microsoft.com/office/drawing/2014/main" id="{4937C6F2-9446-4A68-A988-95EB7CA77FCC}"/>
              </a:ext>
            </a:extLst>
          </p:cNvPr>
          <p:cNvSpPr/>
          <p:nvPr/>
        </p:nvSpPr>
        <p:spPr>
          <a:xfrm>
            <a:off x="6365101" y="425180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0" name="Rectángulo 1549">
            <a:extLst>
              <a:ext uri="{FF2B5EF4-FFF2-40B4-BE49-F238E27FC236}">
                <a16:creationId xmlns:a16="http://schemas.microsoft.com/office/drawing/2014/main" id="{53B71E1E-7BC5-4ABC-BFFB-B95C4F26516E}"/>
              </a:ext>
            </a:extLst>
          </p:cNvPr>
          <p:cNvSpPr/>
          <p:nvPr/>
        </p:nvSpPr>
        <p:spPr>
          <a:xfrm>
            <a:off x="6377778" y="43419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1" name="Rectángulo 1550">
            <a:extLst>
              <a:ext uri="{FF2B5EF4-FFF2-40B4-BE49-F238E27FC236}">
                <a16:creationId xmlns:a16="http://schemas.microsoft.com/office/drawing/2014/main" id="{AA7E5597-AA99-4A8E-B805-2A183AAF3D4B}"/>
              </a:ext>
            </a:extLst>
          </p:cNvPr>
          <p:cNvSpPr/>
          <p:nvPr/>
        </p:nvSpPr>
        <p:spPr>
          <a:xfrm>
            <a:off x="6536343" y="43797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2" name="Rectángulo 1551">
            <a:extLst>
              <a:ext uri="{FF2B5EF4-FFF2-40B4-BE49-F238E27FC236}">
                <a16:creationId xmlns:a16="http://schemas.microsoft.com/office/drawing/2014/main" id="{C3CDCD7B-8579-4F35-B654-FB5C4C59E9F1}"/>
              </a:ext>
            </a:extLst>
          </p:cNvPr>
          <p:cNvSpPr/>
          <p:nvPr/>
        </p:nvSpPr>
        <p:spPr>
          <a:xfrm>
            <a:off x="6379493" y="447597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3" name="Rectángulo 1552">
            <a:extLst>
              <a:ext uri="{FF2B5EF4-FFF2-40B4-BE49-F238E27FC236}">
                <a16:creationId xmlns:a16="http://schemas.microsoft.com/office/drawing/2014/main" id="{DB37B83D-7DC5-4976-AAF2-932C127C89EE}"/>
              </a:ext>
            </a:extLst>
          </p:cNvPr>
          <p:cNvSpPr/>
          <p:nvPr/>
        </p:nvSpPr>
        <p:spPr>
          <a:xfrm>
            <a:off x="5830556" y="452677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4" name="Rectángulo 1553">
            <a:extLst>
              <a:ext uri="{FF2B5EF4-FFF2-40B4-BE49-F238E27FC236}">
                <a16:creationId xmlns:a16="http://schemas.microsoft.com/office/drawing/2014/main" id="{74596A0B-9F93-4E50-B3B4-5B4831901712}"/>
              </a:ext>
            </a:extLst>
          </p:cNvPr>
          <p:cNvSpPr/>
          <p:nvPr/>
        </p:nvSpPr>
        <p:spPr>
          <a:xfrm>
            <a:off x="5933295" y="44172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5" name="Rectángulo 1554">
            <a:extLst>
              <a:ext uri="{FF2B5EF4-FFF2-40B4-BE49-F238E27FC236}">
                <a16:creationId xmlns:a16="http://schemas.microsoft.com/office/drawing/2014/main" id="{C4173A7D-253F-48DD-BD99-10EC366E71EF}"/>
              </a:ext>
            </a:extLst>
          </p:cNvPr>
          <p:cNvSpPr/>
          <p:nvPr/>
        </p:nvSpPr>
        <p:spPr>
          <a:xfrm>
            <a:off x="5945972" y="450740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6" name="Rectángulo 1555">
            <a:extLst>
              <a:ext uri="{FF2B5EF4-FFF2-40B4-BE49-F238E27FC236}">
                <a16:creationId xmlns:a16="http://schemas.microsoft.com/office/drawing/2014/main" id="{422577C5-991F-4957-B261-68322C27F05C}"/>
              </a:ext>
            </a:extLst>
          </p:cNvPr>
          <p:cNvSpPr/>
          <p:nvPr/>
        </p:nvSpPr>
        <p:spPr>
          <a:xfrm>
            <a:off x="6104537" y="454516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7" name="Rectángulo 1556">
            <a:extLst>
              <a:ext uri="{FF2B5EF4-FFF2-40B4-BE49-F238E27FC236}">
                <a16:creationId xmlns:a16="http://schemas.microsoft.com/office/drawing/2014/main" id="{1AC19EA0-CADD-4A69-BFA9-180EF4CD1DCB}"/>
              </a:ext>
            </a:extLst>
          </p:cNvPr>
          <p:cNvSpPr/>
          <p:nvPr/>
        </p:nvSpPr>
        <p:spPr>
          <a:xfrm>
            <a:off x="5947687" y="464141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8" name="Rectángulo 1557">
            <a:extLst>
              <a:ext uri="{FF2B5EF4-FFF2-40B4-BE49-F238E27FC236}">
                <a16:creationId xmlns:a16="http://schemas.microsoft.com/office/drawing/2014/main" id="{48DED310-7641-43F6-AF64-3AAF00AA05EC}"/>
              </a:ext>
            </a:extLst>
          </p:cNvPr>
          <p:cNvSpPr/>
          <p:nvPr/>
        </p:nvSpPr>
        <p:spPr>
          <a:xfrm>
            <a:off x="6134632" y="454460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59" name="Rectángulo 1558">
            <a:extLst>
              <a:ext uri="{FF2B5EF4-FFF2-40B4-BE49-F238E27FC236}">
                <a16:creationId xmlns:a16="http://schemas.microsoft.com/office/drawing/2014/main" id="{5099886B-7670-4106-9174-9DB2826E41D3}"/>
              </a:ext>
            </a:extLst>
          </p:cNvPr>
          <p:cNvSpPr/>
          <p:nvPr/>
        </p:nvSpPr>
        <p:spPr>
          <a:xfrm>
            <a:off x="6237371" y="443507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0" name="Rectángulo 1559">
            <a:extLst>
              <a:ext uri="{FF2B5EF4-FFF2-40B4-BE49-F238E27FC236}">
                <a16:creationId xmlns:a16="http://schemas.microsoft.com/office/drawing/2014/main" id="{C84D3162-6BC6-4D53-8CF9-71579C58CD3E}"/>
              </a:ext>
            </a:extLst>
          </p:cNvPr>
          <p:cNvSpPr/>
          <p:nvPr/>
        </p:nvSpPr>
        <p:spPr>
          <a:xfrm>
            <a:off x="6250048" y="45252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1" name="Rectángulo 1560">
            <a:extLst>
              <a:ext uri="{FF2B5EF4-FFF2-40B4-BE49-F238E27FC236}">
                <a16:creationId xmlns:a16="http://schemas.microsoft.com/office/drawing/2014/main" id="{A8675D1C-A220-4C20-BB0C-2D8F4E14C404}"/>
              </a:ext>
            </a:extLst>
          </p:cNvPr>
          <p:cNvSpPr/>
          <p:nvPr/>
        </p:nvSpPr>
        <p:spPr>
          <a:xfrm>
            <a:off x="6408613" y="456300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2" name="Rectángulo 1561">
            <a:extLst>
              <a:ext uri="{FF2B5EF4-FFF2-40B4-BE49-F238E27FC236}">
                <a16:creationId xmlns:a16="http://schemas.microsoft.com/office/drawing/2014/main" id="{E4F69D6C-848D-48DA-A5B7-F575C94665E6}"/>
              </a:ext>
            </a:extLst>
          </p:cNvPr>
          <p:cNvSpPr/>
          <p:nvPr/>
        </p:nvSpPr>
        <p:spPr>
          <a:xfrm>
            <a:off x="6251763" y="465925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3" name="Rectángulo 1562">
            <a:extLst>
              <a:ext uri="{FF2B5EF4-FFF2-40B4-BE49-F238E27FC236}">
                <a16:creationId xmlns:a16="http://schemas.microsoft.com/office/drawing/2014/main" id="{ED3A769C-6B06-40B1-A727-4517B941C2A6}"/>
              </a:ext>
            </a:extLst>
          </p:cNvPr>
          <p:cNvSpPr/>
          <p:nvPr/>
        </p:nvSpPr>
        <p:spPr>
          <a:xfrm>
            <a:off x="5623905" y="461459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4" name="Rectángulo 1563">
            <a:extLst>
              <a:ext uri="{FF2B5EF4-FFF2-40B4-BE49-F238E27FC236}">
                <a16:creationId xmlns:a16="http://schemas.microsoft.com/office/drawing/2014/main" id="{76ED5436-86CE-4422-80A0-8FD2133ED21D}"/>
              </a:ext>
            </a:extLst>
          </p:cNvPr>
          <p:cNvSpPr/>
          <p:nvPr/>
        </p:nvSpPr>
        <p:spPr>
          <a:xfrm>
            <a:off x="5726644" y="450506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5" name="Rectángulo 1564">
            <a:extLst>
              <a:ext uri="{FF2B5EF4-FFF2-40B4-BE49-F238E27FC236}">
                <a16:creationId xmlns:a16="http://schemas.microsoft.com/office/drawing/2014/main" id="{9BC27C0D-3E52-41A8-850F-2BE81FBB2AF9}"/>
              </a:ext>
            </a:extLst>
          </p:cNvPr>
          <p:cNvSpPr/>
          <p:nvPr/>
        </p:nvSpPr>
        <p:spPr>
          <a:xfrm>
            <a:off x="5739321" y="459522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6" name="Rectángulo 1565">
            <a:extLst>
              <a:ext uri="{FF2B5EF4-FFF2-40B4-BE49-F238E27FC236}">
                <a16:creationId xmlns:a16="http://schemas.microsoft.com/office/drawing/2014/main" id="{3CE4EDDC-7CD4-4B7C-A7B1-4633C0365A9E}"/>
              </a:ext>
            </a:extLst>
          </p:cNvPr>
          <p:cNvSpPr/>
          <p:nvPr/>
        </p:nvSpPr>
        <p:spPr>
          <a:xfrm>
            <a:off x="5897886" y="463298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7" name="Rectángulo 1566">
            <a:extLst>
              <a:ext uri="{FF2B5EF4-FFF2-40B4-BE49-F238E27FC236}">
                <a16:creationId xmlns:a16="http://schemas.microsoft.com/office/drawing/2014/main" id="{EA69BC95-AAFD-4254-9BE4-B7825E58307B}"/>
              </a:ext>
            </a:extLst>
          </p:cNvPr>
          <p:cNvSpPr/>
          <p:nvPr/>
        </p:nvSpPr>
        <p:spPr>
          <a:xfrm>
            <a:off x="5741036" y="472923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8" name="Rectángulo 1567">
            <a:extLst>
              <a:ext uri="{FF2B5EF4-FFF2-40B4-BE49-F238E27FC236}">
                <a16:creationId xmlns:a16="http://schemas.microsoft.com/office/drawing/2014/main" id="{E55C7790-708B-4FA9-BEA9-A0149FB72865}"/>
              </a:ext>
            </a:extLst>
          </p:cNvPr>
          <p:cNvSpPr/>
          <p:nvPr/>
        </p:nvSpPr>
        <p:spPr>
          <a:xfrm>
            <a:off x="5837487" y="462879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9" name="Rectángulo 1568">
            <a:extLst>
              <a:ext uri="{FF2B5EF4-FFF2-40B4-BE49-F238E27FC236}">
                <a16:creationId xmlns:a16="http://schemas.microsoft.com/office/drawing/2014/main" id="{DA175E66-D3FB-457F-B30B-E7925FFBD517}"/>
              </a:ext>
            </a:extLst>
          </p:cNvPr>
          <p:cNvSpPr/>
          <p:nvPr/>
        </p:nvSpPr>
        <p:spPr>
          <a:xfrm>
            <a:off x="5940226" y="45192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0" name="Rectángulo 1569">
            <a:extLst>
              <a:ext uri="{FF2B5EF4-FFF2-40B4-BE49-F238E27FC236}">
                <a16:creationId xmlns:a16="http://schemas.microsoft.com/office/drawing/2014/main" id="{F2B66142-8553-4982-A7B6-A0B1CF6C464C}"/>
              </a:ext>
            </a:extLst>
          </p:cNvPr>
          <p:cNvSpPr/>
          <p:nvPr/>
        </p:nvSpPr>
        <p:spPr>
          <a:xfrm>
            <a:off x="5952903" y="460942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1" name="Rectángulo 1570">
            <a:extLst>
              <a:ext uri="{FF2B5EF4-FFF2-40B4-BE49-F238E27FC236}">
                <a16:creationId xmlns:a16="http://schemas.microsoft.com/office/drawing/2014/main" id="{C49C2520-6893-48EB-A77C-866DCF25028D}"/>
              </a:ext>
            </a:extLst>
          </p:cNvPr>
          <p:cNvSpPr/>
          <p:nvPr/>
        </p:nvSpPr>
        <p:spPr>
          <a:xfrm>
            <a:off x="6111468" y="464718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2" name="Rectángulo 1571">
            <a:extLst>
              <a:ext uri="{FF2B5EF4-FFF2-40B4-BE49-F238E27FC236}">
                <a16:creationId xmlns:a16="http://schemas.microsoft.com/office/drawing/2014/main" id="{259F6C13-4857-44AA-A8EE-7677B5FF3C34}"/>
              </a:ext>
            </a:extLst>
          </p:cNvPr>
          <p:cNvSpPr/>
          <p:nvPr/>
        </p:nvSpPr>
        <p:spPr>
          <a:xfrm>
            <a:off x="5954618" y="474343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3" name="Rectángulo 1572">
            <a:extLst>
              <a:ext uri="{FF2B5EF4-FFF2-40B4-BE49-F238E27FC236}">
                <a16:creationId xmlns:a16="http://schemas.microsoft.com/office/drawing/2014/main" id="{778913FA-E637-4F3D-8303-2B2265E8922C}"/>
              </a:ext>
            </a:extLst>
          </p:cNvPr>
          <p:cNvSpPr/>
          <p:nvPr/>
        </p:nvSpPr>
        <p:spPr>
          <a:xfrm>
            <a:off x="6116832" y="479051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4" name="Rectángulo 1573">
            <a:extLst>
              <a:ext uri="{FF2B5EF4-FFF2-40B4-BE49-F238E27FC236}">
                <a16:creationId xmlns:a16="http://schemas.microsoft.com/office/drawing/2014/main" id="{0AFD1662-E4A8-497E-81C5-1EE0AA4AF087}"/>
              </a:ext>
            </a:extLst>
          </p:cNvPr>
          <p:cNvSpPr/>
          <p:nvPr/>
        </p:nvSpPr>
        <p:spPr>
          <a:xfrm>
            <a:off x="6219571" y="468097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5" name="Rectángulo 1574">
            <a:extLst>
              <a:ext uri="{FF2B5EF4-FFF2-40B4-BE49-F238E27FC236}">
                <a16:creationId xmlns:a16="http://schemas.microsoft.com/office/drawing/2014/main" id="{02030669-B9B7-4902-80BE-CF1219E40551}"/>
              </a:ext>
            </a:extLst>
          </p:cNvPr>
          <p:cNvSpPr/>
          <p:nvPr/>
        </p:nvSpPr>
        <p:spPr>
          <a:xfrm>
            <a:off x="6232248" y="477114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6" name="Rectángulo 1575">
            <a:extLst>
              <a:ext uri="{FF2B5EF4-FFF2-40B4-BE49-F238E27FC236}">
                <a16:creationId xmlns:a16="http://schemas.microsoft.com/office/drawing/2014/main" id="{8BB5A461-6212-4C72-90D8-61E7B8F9EB1A}"/>
              </a:ext>
            </a:extLst>
          </p:cNvPr>
          <p:cNvSpPr/>
          <p:nvPr/>
        </p:nvSpPr>
        <p:spPr>
          <a:xfrm>
            <a:off x="6390813" y="48089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7" name="Rectángulo 1576">
            <a:extLst>
              <a:ext uri="{FF2B5EF4-FFF2-40B4-BE49-F238E27FC236}">
                <a16:creationId xmlns:a16="http://schemas.microsoft.com/office/drawing/2014/main" id="{D789C715-EAE5-4384-A65C-0A23EB828728}"/>
              </a:ext>
            </a:extLst>
          </p:cNvPr>
          <p:cNvSpPr/>
          <p:nvPr/>
        </p:nvSpPr>
        <p:spPr>
          <a:xfrm>
            <a:off x="6233963" y="490515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8" name="Rectángulo 1577">
            <a:extLst>
              <a:ext uri="{FF2B5EF4-FFF2-40B4-BE49-F238E27FC236}">
                <a16:creationId xmlns:a16="http://schemas.microsoft.com/office/drawing/2014/main" id="{64A99AA7-9365-4C8D-9903-C09D47B88CD4}"/>
              </a:ext>
            </a:extLst>
          </p:cNvPr>
          <p:cNvSpPr/>
          <p:nvPr/>
        </p:nvSpPr>
        <p:spPr>
          <a:xfrm>
            <a:off x="5685026" y="495595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9" name="Rectángulo 1578">
            <a:extLst>
              <a:ext uri="{FF2B5EF4-FFF2-40B4-BE49-F238E27FC236}">
                <a16:creationId xmlns:a16="http://schemas.microsoft.com/office/drawing/2014/main" id="{0E002BC5-AADB-4AB6-B990-29CCF31D676A}"/>
              </a:ext>
            </a:extLst>
          </p:cNvPr>
          <p:cNvSpPr/>
          <p:nvPr/>
        </p:nvSpPr>
        <p:spPr>
          <a:xfrm>
            <a:off x="5787765" y="48464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0" name="Rectángulo 1579">
            <a:extLst>
              <a:ext uri="{FF2B5EF4-FFF2-40B4-BE49-F238E27FC236}">
                <a16:creationId xmlns:a16="http://schemas.microsoft.com/office/drawing/2014/main" id="{A52B9949-6E8D-40C9-926B-F13469783BF8}"/>
              </a:ext>
            </a:extLst>
          </p:cNvPr>
          <p:cNvSpPr/>
          <p:nvPr/>
        </p:nvSpPr>
        <p:spPr>
          <a:xfrm>
            <a:off x="5800442" y="49365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1" name="Rectángulo 1580">
            <a:extLst>
              <a:ext uri="{FF2B5EF4-FFF2-40B4-BE49-F238E27FC236}">
                <a16:creationId xmlns:a16="http://schemas.microsoft.com/office/drawing/2014/main" id="{074BC57E-B091-4C23-AF93-6434DEDE2DBA}"/>
              </a:ext>
            </a:extLst>
          </p:cNvPr>
          <p:cNvSpPr/>
          <p:nvPr/>
        </p:nvSpPr>
        <p:spPr>
          <a:xfrm>
            <a:off x="5959007" y="497434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2" name="Rectángulo 1581">
            <a:extLst>
              <a:ext uri="{FF2B5EF4-FFF2-40B4-BE49-F238E27FC236}">
                <a16:creationId xmlns:a16="http://schemas.microsoft.com/office/drawing/2014/main" id="{22F77106-3444-4846-AE2F-BBCA193DA9EA}"/>
              </a:ext>
            </a:extLst>
          </p:cNvPr>
          <p:cNvSpPr/>
          <p:nvPr/>
        </p:nvSpPr>
        <p:spPr>
          <a:xfrm>
            <a:off x="5802157" y="50705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3" name="Rectángulo 1582">
            <a:extLst>
              <a:ext uri="{FF2B5EF4-FFF2-40B4-BE49-F238E27FC236}">
                <a16:creationId xmlns:a16="http://schemas.microsoft.com/office/drawing/2014/main" id="{2FDA79A2-279B-45E6-BED1-6E254D54A0D8}"/>
              </a:ext>
            </a:extLst>
          </p:cNvPr>
          <p:cNvSpPr/>
          <p:nvPr/>
        </p:nvSpPr>
        <p:spPr>
          <a:xfrm>
            <a:off x="5989102" y="497378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4" name="Rectángulo 1583">
            <a:extLst>
              <a:ext uri="{FF2B5EF4-FFF2-40B4-BE49-F238E27FC236}">
                <a16:creationId xmlns:a16="http://schemas.microsoft.com/office/drawing/2014/main" id="{A829FA57-B7AC-44A7-ABB2-372EC6C79DD6}"/>
              </a:ext>
            </a:extLst>
          </p:cNvPr>
          <p:cNvSpPr/>
          <p:nvPr/>
        </p:nvSpPr>
        <p:spPr>
          <a:xfrm>
            <a:off x="6091841" y="486425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5" name="Rectángulo 1584">
            <a:extLst>
              <a:ext uri="{FF2B5EF4-FFF2-40B4-BE49-F238E27FC236}">
                <a16:creationId xmlns:a16="http://schemas.microsoft.com/office/drawing/2014/main" id="{68DFA8C1-2FA3-42E0-9BD0-4CD3BA4929F0}"/>
              </a:ext>
            </a:extLst>
          </p:cNvPr>
          <p:cNvSpPr/>
          <p:nvPr/>
        </p:nvSpPr>
        <p:spPr>
          <a:xfrm>
            <a:off x="6104518" y="49544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6" name="Rectángulo 1585">
            <a:extLst>
              <a:ext uri="{FF2B5EF4-FFF2-40B4-BE49-F238E27FC236}">
                <a16:creationId xmlns:a16="http://schemas.microsoft.com/office/drawing/2014/main" id="{45C6400B-0879-4455-A722-0FD2A063C50E}"/>
              </a:ext>
            </a:extLst>
          </p:cNvPr>
          <p:cNvSpPr/>
          <p:nvPr/>
        </p:nvSpPr>
        <p:spPr>
          <a:xfrm>
            <a:off x="6263083" y="499218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87" name="Rectángulo 1586">
            <a:extLst>
              <a:ext uri="{FF2B5EF4-FFF2-40B4-BE49-F238E27FC236}">
                <a16:creationId xmlns:a16="http://schemas.microsoft.com/office/drawing/2014/main" id="{550BDE9F-9365-43D5-A266-24759B62652F}"/>
              </a:ext>
            </a:extLst>
          </p:cNvPr>
          <p:cNvSpPr/>
          <p:nvPr/>
        </p:nvSpPr>
        <p:spPr>
          <a:xfrm>
            <a:off x="6106233" y="508843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5" name="Text Box 1449">
            <a:extLst>
              <a:ext uri="{FF2B5EF4-FFF2-40B4-BE49-F238E27FC236}">
                <a16:creationId xmlns:a16="http://schemas.microsoft.com/office/drawing/2014/main" id="{822C3D35-F216-4771-A527-22D46E7D8841}"/>
              </a:ext>
            </a:extLst>
          </p:cNvPr>
          <p:cNvSpPr txBox="1">
            <a:spLocks noChangeArrowheads="1"/>
          </p:cNvSpPr>
          <p:nvPr/>
        </p:nvSpPr>
        <p:spPr bwMode="auto">
          <a:xfrm>
            <a:off x="6690944" y="4511942"/>
            <a:ext cx="934358" cy="369332"/>
          </a:xfrm>
          <a:prstGeom prst="rect">
            <a:avLst/>
          </a:prstGeom>
          <a:noFill/>
          <a:ln w="9525">
            <a:noFill/>
            <a:miter lim="800000"/>
            <a:headEnd/>
            <a:tailEnd/>
          </a:ln>
        </p:spPr>
        <p:txBody>
          <a:bodyPr wrap="square">
            <a:prstTxWarp prst="textNoShape">
              <a:avLst/>
            </a:prstTxWarp>
            <a:spAutoFit/>
          </a:bodyPr>
          <a:lstStyle/>
          <a:p>
            <a:pPr algn="l"/>
            <a:r>
              <a:rPr lang="es-CL" dirty="0"/>
              <a:t>Maduro</a:t>
            </a:r>
            <a:endParaRPr lang="en-US" dirty="0"/>
          </a:p>
        </p:txBody>
      </p:sp>
      <p:sp>
        <p:nvSpPr>
          <p:cNvPr id="1616" name="Text Box 1449">
            <a:extLst>
              <a:ext uri="{FF2B5EF4-FFF2-40B4-BE49-F238E27FC236}">
                <a16:creationId xmlns:a16="http://schemas.microsoft.com/office/drawing/2014/main" id="{9030E479-CD8E-48C1-8C22-69FABF2CC9F6}"/>
              </a:ext>
            </a:extLst>
          </p:cNvPr>
          <p:cNvSpPr txBox="1">
            <a:spLocks noChangeArrowheads="1"/>
          </p:cNvSpPr>
          <p:nvPr/>
        </p:nvSpPr>
        <p:spPr bwMode="auto">
          <a:xfrm>
            <a:off x="3439603" y="5548748"/>
            <a:ext cx="734304" cy="369332"/>
          </a:xfrm>
          <a:prstGeom prst="rect">
            <a:avLst/>
          </a:prstGeom>
          <a:noFill/>
          <a:ln w="9525">
            <a:noFill/>
            <a:miter lim="800000"/>
            <a:headEnd/>
            <a:tailEnd/>
          </a:ln>
        </p:spPr>
        <p:txBody>
          <a:bodyPr wrap="square">
            <a:prstTxWarp prst="textNoShape">
              <a:avLst/>
            </a:prstTxWarp>
            <a:spAutoFit/>
          </a:bodyPr>
          <a:lstStyle/>
          <a:p>
            <a:pPr algn="l"/>
            <a:r>
              <a:rPr lang="es-CL" dirty="0"/>
              <a:t>Verde</a:t>
            </a:r>
            <a:endParaRPr lang="en-US" dirty="0"/>
          </a:p>
        </p:txBody>
      </p:sp>
      <p:sp>
        <p:nvSpPr>
          <p:cNvPr id="1617" name="Rectángulo 1616">
            <a:extLst>
              <a:ext uri="{FF2B5EF4-FFF2-40B4-BE49-F238E27FC236}">
                <a16:creationId xmlns:a16="http://schemas.microsoft.com/office/drawing/2014/main" id="{8C16A348-83A0-4F83-B598-E3B2E4578C89}"/>
              </a:ext>
            </a:extLst>
          </p:cNvPr>
          <p:cNvSpPr/>
          <p:nvPr/>
        </p:nvSpPr>
        <p:spPr>
          <a:xfrm>
            <a:off x="5860611" y="40182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8" name="Rectángulo 1617">
            <a:extLst>
              <a:ext uri="{FF2B5EF4-FFF2-40B4-BE49-F238E27FC236}">
                <a16:creationId xmlns:a16="http://schemas.microsoft.com/office/drawing/2014/main" id="{01E635AD-B640-4009-A0D2-E8D978AD311E}"/>
              </a:ext>
            </a:extLst>
          </p:cNvPr>
          <p:cNvSpPr/>
          <p:nvPr/>
        </p:nvSpPr>
        <p:spPr>
          <a:xfrm>
            <a:off x="5585655" y="40874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9" name="Rectángulo 1618">
            <a:extLst>
              <a:ext uri="{FF2B5EF4-FFF2-40B4-BE49-F238E27FC236}">
                <a16:creationId xmlns:a16="http://schemas.microsoft.com/office/drawing/2014/main" id="{E710BF49-FC15-4379-A9D7-8CA9FD2C5773}"/>
              </a:ext>
            </a:extLst>
          </p:cNvPr>
          <p:cNvSpPr/>
          <p:nvPr/>
        </p:nvSpPr>
        <p:spPr>
          <a:xfrm>
            <a:off x="5615750" y="40868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0" name="Rectángulo 1619">
            <a:extLst>
              <a:ext uri="{FF2B5EF4-FFF2-40B4-BE49-F238E27FC236}">
                <a16:creationId xmlns:a16="http://schemas.microsoft.com/office/drawing/2014/main" id="{531E1107-EC83-4068-92B5-925EBDB23D77}"/>
              </a:ext>
            </a:extLst>
          </p:cNvPr>
          <p:cNvSpPr/>
          <p:nvPr/>
        </p:nvSpPr>
        <p:spPr>
          <a:xfrm>
            <a:off x="5718489" y="397736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1" name="Rectángulo 1620">
            <a:extLst>
              <a:ext uri="{FF2B5EF4-FFF2-40B4-BE49-F238E27FC236}">
                <a16:creationId xmlns:a16="http://schemas.microsoft.com/office/drawing/2014/main" id="{83F774A0-68C8-43E0-BD44-508A8EAD6A31}"/>
              </a:ext>
            </a:extLst>
          </p:cNvPr>
          <p:cNvSpPr/>
          <p:nvPr/>
        </p:nvSpPr>
        <p:spPr>
          <a:xfrm>
            <a:off x="5731166" y="40675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2" name="Rectángulo 1621">
            <a:extLst>
              <a:ext uri="{FF2B5EF4-FFF2-40B4-BE49-F238E27FC236}">
                <a16:creationId xmlns:a16="http://schemas.microsoft.com/office/drawing/2014/main" id="{4938DEA6-7CB2-429E-AB22-BDFADA393537}"/>
              </a:ext>
            </a:extLst>
          </p:cNvPr>
          <p:cNvSpPr/>
          <p:nvPr/>
        </p:nvSpPr>
        <p:spPr>
          <a:xfrm>
            <a:off x="5889731" y="41052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3" name="Rectángulo 1622">
            <a:extLst>
              <a:ext uri="{FF2B5EF4-FFF2-40B4-BE49-F238E27FC236}">
                <a16:creationId xmlns:a16="http://schemas.microsoft.com/office/drawing/2014/main" id="{A59E9C0D-3B0A-45FE-9C99-1C222DCCC335}"/>
              </a:ext>
            </a:extLst>
          </p:cNvPr>
          <p:cNvSpPr/>
          <p:nvPr/>
        </p:nvSpPr>
        <p:spPr>
          <a:xfrm>
            <a:off x="5732881" y="42015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4" name="Rectángulo 1623">
            <a:extLst>
              <a:ext uri="{FF2B5EF4-FFF2-40B4-BE49-F238E27FC236}">
                <a16:creationId xmlns:a16="http://schemas.microsoft.com/office/drawing/2014/main" id="{6AF44690-4825-4864-BF3F-416A6F1C46AF}"/>
              </a:ext>
            </a:extLst>
          </p:cNvPr>
          <p:cNvSpPr/>
          <p:nvPr/>
        </p:nvSpPr>
        <p:spPr>
          <a:xfrm>
            <a:off x="5592586" y="418947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5" name="Rectángulo 1624">
            <a:extLst>
              <a:ext uri="{FF2B5EF4-FFF2-40B4-BE49-F238E27FC236}">
                <a16:creationId xmlns:a16="http://schemas.microsoft.com/office/drawing/2014/main" id="{37C83BCD-5DC2-4CE4-B086-031EF48AEA00}"/>
              </a:ext>
            </a:extLst>
          </p:cNvPr>
          <p:cNvSpPr/>
          <p:nvPr/>
        </p:nvSpPr>
        <p:spPr>
          <a:xfrm>
            <a:off x="5597950" y="433280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6" name="Rectángulo 1625">
            <a:extLst>
              <a:ext uri="{FF2B5EF4-FFF2-40B4-BE49-F238E27FC236}">
                <a16:creationId xmlns:a16="http://schemas.microsoft.com/office/drawing/2014/main" id="{D4615D00-0073-470D-AC21-6BE5369F8E4B}"/>
              </a:ext>
            </a:extLst>
          </p:cNvPr>
          <p:cNvSpPr/>
          <p:nvPr/>
        </p:nvSpPr>
        <p:spPr>
          <a:xfrm>
            <a:off x="5700689" y="422326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7" name="Rectángulo 1626">
            <a:extLst>
              <a:ext uri="{FF2B5EF4-FFF2-40B4-BE49-F238E27FC236}">
                <a16:creationId xmlns:a16="http://schemas.microsoft.com/office/drawing/2014/main" id="{EC3A4FD4-7B2C-41DF-8004-ECE130DE7FB0}"/>
              </a:ext>
            </a:extLst>
          </p:cNvPr>
          <p:cNvSpPr/>
          <p:nvPr/>
        </p:nvSpPr>
        <p:spPr>
          <a:xfrm>
            <a:off x="5713366" y="431343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8" name="Rectángulo 1627">
            <a:extLst>
              <a:ext uri="{FF2B5EF4-FFF2-40B4-BE49-F238E27FC236}">
                <a16:creationId xmlns:a16="http://schemas.microsoft.com/office/drawing/2014/main" id="{EC731E37-2554-492A-83A9-7AC9C0805003}"/>
              </a:ext>
            </a:extLst>
          </p:cNvPr>
          <p:cNvSpPr/>
          <p:nvPr/>
        </p:nvSpPr>
        <p:spPr>
          <a:xfrm>
            <a:off x="5871931" y="435119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9" name="Rectángulo 1628">
            <a:extLst>
              <a:ext uri="{FF2B5EF4-FFF2-40B4-BE49-F238E27FC236}">
                <a16:creationId xmlns:a16="http://schemas.microsoft.com/office/drawing/2014/main" id="{3E89EEF9-C3F5-42FB-99F8-D0E2FEEDD387}"/>
              </a:ext>
            </a:extLst>
          </p:cNvPr>
          <p:cNvSpPr/>
          <p:nvPr/>
        </p:nvSpPr>
        <p:spPr>
          <a:xfrm>
            <a:off x="5715081" y="444744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0" name="Rectángulo 1629">
            <a:extLst>
              <a:ext uri="{FF2B5EF4-FFF2-40B4-BE49-F238E27FC236}">
                <a16:creationId xmlns:a16="http://schemas.microsoft.com/office/drawing/2014/main" id="{4EFF0E71-8AB6-4781-8A73-C78530F354C1}"/>
              </a:ext>
            </a:extLst>
          </p:cNvPr>
          <p:cNvSpPr/>
          <p:nvPr/>
        </p:nvSpPr>
        <p:spPr>
          <a:xfrm>
            <a:off x="5572959" y="440654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1" name="Rectángulo 1630">
            <a:extLst>
              <a:ext uri="{FF2B5EF4-FFF2-40B4-BE49-F238E27FC236}">
                <a16:creationId xmlns:a16="http://schemas.microsoft.com/office/drawing/2014/main" id="{DA2FACF5-902E-4314-9F07-879E32C6CDD2}"/>
              </a:ext>
            </a:extLst>
          </p:cNvPr>
          <p:cNvSpPr/>
          <p:nvPr/>
        </p:nvSpPr>
        <p:spPr>
          <a:xfrm>
            <a:off x="5585636" y="449670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2" name="Rectángulo 1631">
            <a:extLst>
              <a:ext uri="{FF2B5EF4-FFF2-40B4-BE49-F238E27FC236}">
                <a16:creationId xmlns:a16="http://schemas.microsoft.com/office/drawing/2014/main" id="{310907E7-C466-4100-878F-D897F35DE848}"/>
              </a:ext>
            </a:extLst>
          </p:cNvPr>
          <p:cNvSpPr/>
          <p:nvPr/>
        </p:nvSpPr>
        <p:spPr>
          <a:xfrm>
            <a:off x="5744201" y="453447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3" name="Rectángulo 1632">
            <a:extLst>
              <a:ext uri="{FF2B5EF4-FFF2-40B4-BE49-F238E27FC236}">
                <a16:creationId xmlns:a16="http://schemas.microsoft.com/office/drawing/2014/main" id="{6C91F39C-9A99-4EF5-B235-89558A1A9E10}"/>
              </a:ext>
            </a:extLst>
          </p:cNvPr>
          <p:cNvSpPr/>
          <p:nvPr/>
        </p:nvSpPr>
        <p:spPr>
          <a:xfrm>
            <a:off x="5587351" y="463071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4" name="Rectángulo 1633">
            <a:extLst>
              <a:ext uri="{FF2B5EF4-FFF2-40B4-BE49-F238E27FC236}">
                <a16:creationId xmlns:a16="http://schemas.microsoft.com/office/drawing/2014/main" id="{410CF4DC-3979-4F49-9D34-C5AF98A747B1}"/>
              </a:ext>
            </a:extLst>
          </p:cNvPr>
          <p:cNvSpPr/>
          <p:nvPr/>
        </p:nvSpPr>
        <p:spPr>
          <a:xfrm>
            <a:off x="6725723" y="396837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5" name="Rectángulo 1634">
            <a:extLst>
              <a:ext uri="{FF2B5EF4-FFF2-40B4-BE49-F238E27FC236}">
                <a16:creationId xmlns:a16="http://schemas.microsoft.com/office/drawing/2014/main" id="{6F97F929-6CF5-4445-B830-AC7E23CA8F02}"/>
              </a:ext>
            </a:extLst>
          </p:cNvPr>
          <p:cNvSpPr/>
          <p:nvPr/>
        </p:nvSpPr>
        <p:spPr>
          <a:xfrm>
            <a:off x="6450767" y="403756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6" name="Rectángulo 1635">
            <a:extLst>
              <a:ext uri="{FF2B5EF4-FFF2-40B4-BE49-F238E27FC236}">
                <a16:creationId xmlns:a16="http://schemas.microsoft.com/office/drawing/2014/main" id="{02BC8F9E-43A1-4E58-8062-413F6631D33A}"/>
              </a:ext>
            </a:extLst>
          </p:cNvPr>
          <p:cNvSpPr/>
          <p:nvPr/>
        </p:nvSpPr>
        <p:spPr>
          <a:xfrm>
            <a:off x="6480862" y="403700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7" name="Rectángulo 1636">
            <a:extLst>
              <a:ext uri="{FF2B5EF4-FFF2-40B4-BE49-F238E27FC236}">
                <a16:creationId xmlns:a16="http://schemas.microsoft.com/office/drawing/2014/main" id="{BCD34B52-165C-46BB-BCDC-E2696A942900}"/>
              </a:ext>
            </a:extLst>
          </p:cNvPr>
          <p:cNvSpPr/>
          <p:nvPr/>
        </p:nvSpPr>
        <p:spPr>
          <a:xfrm>
            <a:off x="6583601" y="392747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8" name="Rectángulo 1637">
            <a:extLst>
              <a:ext uri="{FF2B5EF4-FFF2-40B4-BE49-F238E27FC236}">
                <a16:creationId xmlns:a16="http://schemas.microsoft.com/office/drawing/2014/main" id="{1BE15A36-8CB5-4519-BAF4-DA47EC0F70A7}"/>
              </a:ext>
            </a:extLst>
          </p:cNvPr>
          <p:cNvSpPr/>
          <p:nvPr/>
        </p:nvSpPr>
        <p:spPr>
          <a:xfrm>
            <a:off x="6596278" y="401763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9" name="Rectángulo 1638">
            <a:extLst>
              <a:ext uri="{FF2B5EF4-FFF2-40B4-BE49-F238E27FC236}">
                <a16:creationId xmlns:a16="http://schemas.microsoft.com/office/drawing/2014/main" id="{B8B41016-4F49-4767-BCA0-CD341D1E9256}"/>
              </a:ext>
            </a:extLst>
          </p:cNvPr>
          <p:cNvSpPr/>
          <p:nvPr/>
        </p:nvSpPr>
        <p:spPr>
          <a:xfrm>
            <a:off x="6754843" y="405540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0" name="Rectángulo 1639">
            <a:extLst>
              <a:ext uri="{FF2B5EF4-FFF2-40B4-BE49-F238E27FC236}">
                <a16:creationId xmlns:a16="http://schemas.microsoft.com/office/drawing/2014/main" id="{18210427-A8D3-4164-A2FC-1E705C286268}"/>
              </a:ext>
            </a:extLst>
          </p:cNvPr>
          <p:cNvSpPr/>
          <p:nvPr/>
        </p:nvSpPr>
        <p:spPr>
          <a:xfrm>
            <a:off x="6597993" y="415164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1" name="Rectángulo 1640">
            <a:extLst>
              <a:ext uri="{FF2B5EF4-FFF2-40B4-BE49-F238E27FC236}">
                <a16:creationId xmlns:a16="http://schemas.microsoft.com/office/drawing/2014/main" id="{EC0F7D5D-E98A-4C84-BF86-A161BCE26D89}"/>
              </a:ext>
            </a:extLst>
          </p:cNvPr>
          <p:cNvSpPr/>
          <p:nvPr/>
        </p:nvSpPr>
        <p:spPr>
          <a:xfrm>
            <a:off x="6457698" y="413958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2" name="Rectángulo 1641">
            <a:extLst>
              <a:ext uri="{FF2B5EF4-FFF2-40B4-BE49-F238E27FC236}">
                <a16:creationId xmlns:a16="http://schemas.microsoft.com/office/drawing/2014/main" id="{FBEE3910-5856-4539-B408-552F87DD41C8}"/>
              </a:ext>
            </a:extLst>
          </p:cNvPr>
          <p:cNvSpPr/>
          <p:nvPr/>
        </p:nvSpPr>
        <p:spPr>
          <a:xfrm>
            <a:off x="6463062" y="428291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3" name="Rectángulo 1642">
            <a:extLst>
              <a:ext uri="{FF2B5EF4-FFF2-40B4-BE49-F238E27FC236}">
                <a16:creationId xmlns:a16="http://schemas.microsoft.com/office/drawing/2014/main" id="{DD5B8F9A-C18A-4120-883F-99BD614D91D7}"/>
              </a:ext>
            </a:extLst>
          </p:cNvPr>
          <p:cNvSpPr/>
          <p:nvPr/>
        </p:nvSpPr>
        <p:spPr>
          <a:xfrm>
            <a:off x="6565801" y="417337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4" name="Rectángulo 1643">
            <a:extLst>
              <a:ext uri="{FF2B5EF4-FFF2-40B4-BE49-F238E27FC236}">
                <a16:creationId xmlns:a16="http://schemas.microsoft.com/office/drawing/2014/main" id="{8B943B99-04E7-4307-8BC2-1DFDB05CEEDA}"/>
              </a:ext>
            </a:extLst>
          </p:cNvPr>
          <p:cNvSpPr/>
          <p:nvPr/>
        </p:nvSpPr>
        <p:spPr>
          <a:xfrm>
            <a:off x="6578478" y="426354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5" name="Rectángulo 1644">
            <a:extLst>
              <a:ext uri="{FF2B5EF4-FFF2-40B4-BE49-F238E27FC236}">
                <a16:creationId xmlns:a16="http://schemas.microsoft.com/office/drawing/2014/main" id="{FFEE1B8C-F49C-418C-9FF7-206448F62F5A}"/>
              </a:ext>
            </a:extLst>
          </p:cNvPr>
          <p:cNvSpPr/>
          <p:nvPr/>
        </p:nvSpPr>
        <p:spPr>
          <a:xfrm>
            <a:off x="6737043" y="430130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6" name="Rectángulo 1645">
            <a:extLst>
              <a:ext uri="{FF2B5EF4-FFF2-40B4-BE49-F238E27FC236}">
                <a16:creationId xmlns:a16="http://schemas.microsoft.com/office/drawing/2014/main" id="{F040968A-07E6-4C8A-8C67-F89449DB2D0A}"/>
              </a:ext>
            </a:extLst>
          </p:cNvPr>
          <p:cNvSpPr/>
          <p:nvPr/>
        </p:nvSpPr>
        <p:spPr>
          <a:xfrm>
            <a:off x="6580193" y="439755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7" name="Rectángulo 1646">
            <a:extLst>
              <a:ext uri="{FF2B5EF4-FFF2-40B4-BE49-F238E27FC236}">
                <a16:creationId xmlns:a16="http://schemas.microsoft.com/office/drawing/2014/main" id="{9F05EA96-F609-4DBC-AF0C-77B15222E4BB}"/>
              </a:ext>
            </a:extLst>
          </p:cNvPr>
          <p:cNvSpPr/>
          <p:nvPr/>
        </p:nvSpPr>
        <p:spPr>
          <a:xfrm>
            <a:off x="6438071" y="435665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8" name="Rectángulo 1647">
            <a:extLst>
              <a:ext uri="{FF2B5EF4-FFF2-40B4-BE49-F238E27FC236}">
                <a16:creationId xmlns:a16="http://schemas.microsoft.com/office/drawing/2014/main" id="{A0F789DA-43D5-4A87-A937-D44778927F7E}"/>
              </a:ext>
            </a:extLst>
          </p:cNvPr>
          <p:cNvSpPr/>
          <p:nvPr/>
        </p:nvSpPr>
        <p:spPr>
          <a:xfrm>
            <a:off x="6450748" y="444681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49" name="Rectángulo 1648">
            <a:extLst>
              <a:ext uri="{FF2B5EF4-FFF2-40B4-BE49-F238E27FC236}">
                <a16:creationId xmlns:a16="http://schemas.microsoft.com/office/drawing/2014/main" id="{F72BF0CD-5789-4EC0-BEC5-04CD2DAFC3A3}"/>
              </a:ext>
            </a:extLst>
          </p:cNvPr>
          <p:cNvSpPr/>
          <p:nvPr/>
        </p:nvSpPr>
        <p:spPr>
          <a:xfrm>
            <a:off x="6609313" y="448458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0" name="Rectángulo 1649">
            <a:extLst>
              <a:ext uri="{FF2B5EF4-FFF2-40B4-BE49-F238E27FC236}">
                <a16:creationId xmlns:a16="http://schemas.microsoft.com/office/drawing/2014/main" id="{486BBD5D-21B9-48BB-98DB-F16F5B2E4D04}"/>
              </a:ext>
            </a:extLst>
          </p:cNvPr>
          <p:cNvSpPr/>
          <p:nvPr/>
        </p:nvSpPr>
        <p:spPr>
          <a:xfrm>
            <a:off x="6452463" y="458082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1" name="Rectángulo 1650">
            <a:extLst>
              <a:ext uri="{FF2B5EF4-FFF2-40B4-BE49-F238E27FC236}">
                <a16:creationId xmlns:a16="http://schemas.microsoft.com/office/drawing/2014/main" id="{62222CAA-86E2-421B-B88F-A7B8225DA008}"/>
              </a:ext>
            </a:extLst>
          </p:cNvPr>
          <p:cNvSpPr/>
          <p:nvPr/>
        </p:nvSpPr>
        <p:spPr>
          <a:xfrm>
            <a:off x="5190742" y="397786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2" name="Rectángulo 1651">
            <a:extLst>
              <a:ext uri="{FF2B5EF4-FFF2-40B4-BE49-F238E27FC236}">
                <a16:creationId xmlns:a16="http://schemas.microsoft.com/office/drawing/2014/main" id="{7F3EDA9A-8775-4EF1-82B5-AE22FF1ACDCF}"/>
              </a:ext>
            </a:extLst>
          </p:cNvPr>
          <p:cNvSpPr/>
          <p:nvPr/>
        </p:nvSpPr>
        <p:spPr>
          <a:xfrm>
            <a:off x="4915786" y="404705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3" name="Rectángulo 1652">
            <a:extLst>
              <a:ext uri="{FF2B5EF4-FFF2-40B4-BE49-F238E27FC236}">
                <a16:creationId xmlns:a16="http://schemas.microsoft.com/office/drawing/2014/main" id="{12965F2C-9FC4-4F20-84C1-E1C8500749A8}"/>
              </a:ext>
            </a:extLst>
          </p:cNvPr>
          <p:cNvSpPr/>
          <p:nvPr/>
        </p:nvSpPr>
        <p:spPr>
          <a:xfrm>
            <a:off x="4945881" y="404649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4" name="Rectángulo 1653">
            <a:extLst>
              <a:ext uri="{FF2B5EF4-FFF2-40B4-BE49-F238E27FC236}">
                <a16:creationId xmlns:a16="http://schemas.microsoft.com/office/drawing/2014/main" id="{3D1D9733-C4D9-49F1-B9EF-23F49BA1615C}"/>
              </a:ext>
            </a:extLst>
          </p:cNvPr>
          <p:cNvSpPr/>
          <p:nvPr/>
        </p:nvSpPr>
        <p:spPr>
          <a:xfrm>
            <a:off x="5048620" y="3936958"/>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5" name="Rectángulo 1654">
            <a:extLst>
              <a:ext uri="{FF2B5EF4-FFF2-40B4-BE49-F238E27FC236}">
                <a16:creationId xmlns:a16="http://schemas.microsoft.com/office/drawing/2014/main" id="{29653C65-6449-4271-BF21-1ACC210CF52A}"/>
              </a:ext>
            </a:extLst>
          </p:cNvPr>
          <p:cNvSpPr/>
          <p:nvPr/>
        </p:nvSpPr>
        <p:spPr>
          <a:xfrm>
            <a:off x="5061297" y="402712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6" name="Rectángulo 1655">
            <a:extLst>
              <a:ext uri="{FF2B5EF4-FFF2-40B4-BE49-F238E27FC236}">
                <a16:creationId xmlns:a16="http://schemas.microsoft.com/office/drawing/2014/main" id="{A94F0162-344A-4517-B138-D2CC6ED9DD4E}"/>
              </a:ext>
            </a:extLst>
          </p:cNvPr>
          <p:cNvSpPr/>
          <p:nvPr/>
        </p:nvSpPr>
        <p:spPr>
          <a:xfrm>
            <a:off x="5219862" y="406488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7" name="Rectángulo 1656">
            <a:extLst>
              <a:ext uri="{FF2B5EF4-FFF2-40B4-BE49-F238E27FC236}">
                <a16:creationId xmlns:a16="http://schemas.microsoft.com/office/drawing/2014/main" id="{A60FF5D0-18B2-4F10-94A9-09687408C11D}"/>
              </a:ext>
            </a:extLst>
          </p:cNvPr>
          <p:cNvSpPr/>
          <p:nvPr/>
        </p:nvSpPr>
        <p:spPr>
          <a:xfrm>
            <a:off x="5063012" y="4161135"/>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8" name="Rectángulo 1657">
            <a:extLst>
              <a:ext uri="{FF2B5EF4-FFF2-40B4-BE49-F238E27FC236}">
                <a16:creationId xmlns:a16="http://schemas.microsoft.com/office/drawing/2014/main" id="{27B8C24A-DCA2-44B6-93BE-5B3748C8A0DA}"/>
              </a:ext>
            </a:extLst>
          </p:cNvPr>
          <p:cNvSpPr/>
          <p:nvPr/>
        </p:nvSpPr>
        <p:spPr>
          <a:xfrm>
            <a:off x="4922717" y="4149071"/>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59" name="Rectángulo 1658">
            <a:extLst>
              <a:ext uri="{FF2B5EF4-FFF2-40B4-BE49-F238E27FC236}">
                <a16:creationId xmlns:a16="http://schemas.microsoft.com/office/drawing/2014/main" id="{C02D2B76-B10F-494E-90F1-F7F934D56B94}"/>
              </a:ext>
            </a:extLst>
          </p:cNvPr>
          <p:cNvSpPr/>
          <p:nvPr/>
        </p:nvSpPr>
        <p:spPr>
          <a:xfrm>
            <a:off x="4928081" y="429239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0" name="Rectángulo 1659">
            <a:extLst>
              <a:ext uri="{FF2B5EF4-FFF2-40B4-BE49-F238E27FC236}">
                <a16:creationId xmlns:a16="http://schemas.microsoft.com/office/drawing/2014/main" id="{75E2794E-E67E-4E93-AA66-BDA2E3324EAC}"/>
              </a:ext>
            </a:extLst>
          </p:cNvPr>
          <p:cNvSpPr/>
          <p:nvPr/>
        </p:nvSpPr>
        <p:spPr>
          <a:xfrm>
            <a:off x="5030820" y="418286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1" name="Rectángulo 1660">
            <a:extLst>
              <a:ext uri="{FF2B5EF4-FFF2-40B4-BE49-F238E27FC236}">
                <a16:creationId xmlns:a16="http://schemas.microsoft.com/office/drawing/2014/main" id="{379A674B-A892-4339-8E6D-275FD2FC4235}"/>
              </a:ext>
            </a:extLst>
          </p:cNvPr>
          <p:cNvSpPr/>
          <p:nvPr/>
        </p:nvSpPr>
        <p:spPr>
          <a:xfrm>
            <a:off x="5043497" y="4273029"/>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2" name="Rectángulo 1661">
            <a:extLst>
              <a:ext uri="{FF2B5EF4-FFF2-40B4-BE49-F238E27FC236}">
                <a16:creationId xmlns:a16="http://schemas.microsoft.com/office/drawing/2014/main" id="{07410911-8005-4D50-87CC-88B67C7467CA}"/>
              </a:ext>
            </a:extLst>
          </p:cNvPr>
          <p:cNvSpPr/>
          <p:nvPr/>
        </p:nvSpPr>
        <p:spPr>
          <a:xfrm>
            <a:off x="5202062" y="4310792"/>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3" name="Rectángulo 1662">
            <a:extLst>
              <a:ext uri="{FF2B5EF4-FFF2-40B4-BE49-F238E27FC236}">
                <a16:creationId xmlns:a16="http://schemas.microsoft.com/office/drawing/2014/main" id="{BBEB20BB-ADB2-4BC6-846F-5169A0D0E7F9}"/>
              </a:ext>
            </a:extLst>
          </p:cNvPr>
          <p:cNvSpPr/>
          <p:nvPr/>
        </p:nvSpPr>
        <p:spPr>
          <a:xfrm>
            <a:off x="5045212" y="4407040"/>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4" name="Rectángulo 1663">
            <a:extLst>
              <a:ext uri="{FF2B5EF4-FFF2-40B4-BE49-F238E27FC236}">
                <a16:creationId xmlns:a16="http://schemas.microsoft.com/office/drawing/2014/main" id="{89585B94-E241-4FA8-93B5-9EFEF927BCEB}"/>
              </a:ext>
            </a:extLst>
          </p:cNvPr>
          <p:cNvSpPr/>
          <p:nvPr/>
        </p:nvSpPr>
        <p:spPr>
          <a:xfrm>
            <a:off x="4903090" y="4366137"/>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5" name="Rectángulo 1664">
            <a:extLst>
              <a:ext uri="{FF2B5EF4-FFF2-40B4-BE49-F238E27FC236}">
                <a16:creationId xmlns:a16="http://schemas.microsoft.com/office/drawing/2014/main" id="{ADC329BE-3476-4384-A5DC-401BE9678F50}"/>
              </a:ext>
            </a:extLst>
          </p:cNvPr>
          <p:cNvSpPr/>
          <p:nvPr/>
        </p:nvSpPr>
        <p:spPr>
          <a:xfrm>
            <a:off x="4915767" y="4456303"/>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6" name="Rectángulo 1665">
            <a:extLst>
              <a:ext uri="{FF2B5EF4-FFF2-40B4-BE49-F238E27FC236}">
                <a16:creationId xmlns:a16="http://schemas.microsoft.com/office/drawing/2014/main" id="{C98F0E28-AE73-4935-ACA4-A0EEFDF692DE}"/>
              </a:ext>
            </a:extLst>
          </p:cNvPr>
          <p:cNvSpPr/>
          <p:nvPr/>
        </p:nvSpPr>
        <p:spPr>
          <a:xfrm>
            <a:off x="5074332" y="4494066"/>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7" name="Rectángulo 1666">
            <a:extLst>
              <a:ext uri="{FF2B5EF4-FFF2-40B4-BE49-F238E27FC236}">
                <a16:creationId xmlns:a16="http://schemas.microsoft.com/office/drawing/2014/main" id="{57EEA293-3D58-4FA5-B629-1974FB436048}"/>
              </a:ext>
            </a:extLst>
          </p:cNvPr>
          <p:cNvSpPr/>
          <p:nvPr/>
        </p:nvSpPr>
        <p:spPr>
          <a:xfrm>
            <a:off x="4917482" y="4590314"/>
            <a:ext cx="83866" cy="7953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Forma libre: forma 4">
            <a:extLst>
              <a:ext uri="{FF2B5EF4-FFF2-40B4-BE49-F238E27FC236}">
                <a16:creationId xmlns:a16="http://schemas.microsoft.com/office/drawing/2014/main" id="{478B17AE-8A24-4C29-A6C7-0A73188E780C}"/>
              </a:ext>
            </a:extLst>
          </p:cNvPr>
          <p:cNvSpPr/>
          <p:nvPr/>
        </p:nvSpPr>
        <p:spPr>
          <a:xfrm>
            <a:off x="3677920" y="3271520"/>
            <a:ext cx="4856480" cy="1202754"/>
          </a:xfrm>
          <a:custGeom>
            <a:avLst/>
            <a:gdLst>
              <a:gd name="connsiteX0" fmla="*/ 0 w 4856480"/>
              <a:gd name="connsiteY0" fmla="*/ 132080 h 1202754"/>
              <a:gd name="connsiteX1" fmla="*/ 294640 w 4856480"/>
              <a:gd name="connsiteY1" fmla="*/ 629920 h 1202754"/>
              <a:gd name="connsiteX2" fmla="*/ 843280 w 4856480"/>
              <a:gd name="connsiteY2" fmla="*/ 792480 h 1202754"/>
              <a:gd name="connsiteX3" fmla="*/ 1239520 w 4856480"/>
              <a:gd name="connsiteY3" fmla="*/ 812800 h 1202754"/>
              <a:gd name="connsiteX4" fmla="*/ 1381760 w 4856480"/>
              <a:gd name="connsiteY4" fmla="*/ 660400 h 1202754"/>
              <a:gd name="connsiteX5" fmla="*/ 1666240 w 4856480"/>
              <a:gd name="connsiteY5" fmla="*/ 762000 h 1202754"/>
              <a:gd name="connsiteX6" fmla="*/ 1930400 w 4856480"/>
              <a:gd name="connsiteY6" fmla="*/ 741680 h 1202754"/>
              <a:gd name="connsiteX7" fmla="*/ 2286000 w 4856480"/>
              <a:gd name="connsiteY7" fmla="*/ 741680 h 1202754"/>
              <a:gd name="connsiteX8" fmla="*/ 2438400 w 4856480"/>
              <a:gd name="connsiteY8" fmla="*/ 873760 h 1202754"/>
              <a:gd name="connsiteX9" fmla="*/ 2499360 w 4856480"/>
              <a:gd name="connsiteY9" fmla="*/ 1056640 h 1202754"/>
              <a:gd name="connsiteX10" fmla="*/ 2682240 w 4856480"/>
              <a:gd name="connsiteY10" fmla="*/ 934720 h 1202754"/>
              <a:gd name="connsiteX11" fmla="*/ 2753360 w 4856480"/>
              <a:gd name="connsiteY11" fmla="*/ 802640 h 1202754"/>
              <a:gd name="connsiteX12" fmla="*/ 2895600 w 4856480"/>
              <a:gd name="connsiteY12" fmla="*/ 670560 h 1202754"/>
              <a:gd name="connsiteX13" fmla="*/ 3048000 w 4856480"/>
              <a:gd name="connsiteY13" fmla="*/ 609600 h 1202754"/>
              <a:gd name="connsiteX14" fmla="*/ 3180080 w 4856480"/>
              <a:gd name="connsiteY14" fmla="*/ 690880 h 1202754"/>
              <a:gd name="connsiteX15" fmla="*/ 3271520 w 4856480"/>
              <a:gd name="connsiteY15" fmla="*/ 914400 h 1202754"/>
              <a:gd name="connsiteX16" fmla="*/ 3302000 w 4856480"/>
              <a:gd name="connsiteY16" fmla="*/ 1046480 h 1202754"/>
              <a:gd name="connsiteX17" fmla="*/ 3515360 w 4856480"/>
              <a:gd name="connsiteY17" fmla="*/ 1137920 h 1202754"/>
              <a:gd name="connsiteX18" fmla="*/ 4856480 w 4856480"/>
              <a:gd name="connsiteY18" fmla="*/ 0 h 120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56480" h="1202754">
                <a:moveTo>
                  <a:pt x="0" y="132080"/>
                </a:moveTo>
                <a:cubicBezTo>
                  <a:pt x="77046" y="325966"/>
                  <a:pt x="154093" y="519853"/>
                  <a:pt x="294640" y="629920"/>
                </a:cubicBezTo>
                <a:cubicBezTo>
                  <a:pt x="435187" y="739987"/>
                  <a:pt x="685800" y="762000"/>
                  <a:pt x="843280" y="792480"/>
                </a:cubicBezTo>
                <a:cubicBezTo>
                  <a:pt x="1000760" y="822960"/>
                  <a:pt x="1149773" y="834813"/>
                  <a:pt x="1239520" y="812800"/>
                </a:cubicBezTo>
                <a:cubicBezTo>
                  <a:pt x="1329267" y="790787"/>
                  <a:pt x="1310640" y="668867"/>
                  <a:pt x="1381760" y="660400"/>
                </a:cubicBezTo>
                <a:cubicBezTo>
                  <a:pt x="1452880" y="651933"/>
                  <a:pt x="1574800" y="748453"/>
                  <a:pt x="1666240" y="762000"/>
                </a:cubicBezTo>
                <a:cubicBezTo>
                  <a:pt x="1757680" y="775547"/>
                  <a:pt x="1827107" y="745067"/>
                  <a:pt x="1930400" y="741680"/>
                </a:cubicBezTo>
                <a:cubicBezTo>
                  <a:pt x="2033693" y="738293"/>
                  <a:pt x="2201333" y="719667"/>
                  <a:pt x="2286000" y="741680"/>
                </a:cubicBezTo>
                <a:cubicBezTo>
                  <a:pt x="2370667" y="763693"/>
                  <a:pt x="2402840" y="821267"/>
                  <a:pt x="2438400" y="873760"/>
                </a:cubicBezTo>
                <a:cubicBezTo>
                  <a:pt x="2473960" y="926253"/>
                  <a:pt x="2458720" y="1046480"/>
                  <a:pt x="2499360" y="1056640"/>
                </a:cubicBezTo>
                <a:cubicBezTo>
                  <a:pt x="2540000" y="1066800"/>
                  <a:pt x="2639907" y="977053"/>
                  <a:pt x="2682240" y="934720"/>
                </a:cubicBezTo>
                <a:cubicBezTo>
                  <a:pt x="2724573" y="892387"/>
                  <a:pt x="2717800" y="846667"/>
                  <a:pt x="2753360" y="802640"/>
                </a:cubicBezTo>
                <a:cubicBezTo>
                  <a:pt x="2788920" y="758613"/>
                  <a:pt x="2846493" y="702733"/>
                  <a:pt x="2895600" y="670560"/>
                </a:cubicBezTo>
                <a:cubicBezTo>
                  <a:pt x="2944707" y="638387"/>
                  <a:pt x="3000587" y="606213"/>
                  <a:pt x="3048000" y="609600"/>
                </a:cubicBezTo>
                <a:cubicBezTo>
                  <a:pt x="3095413" y="612987"/>
                  <a:pt x="3142827" y="640080"/>
                  <a:pt x="3180080" y="690880"/>
                </a:cubicBezTo>
                <a:cubicBezTo>
                  <a:pt x="3217333" y="741680"/>
                  <a:pt x="3251200" y="855133"/>
                  <a:pt x="3271520" y="914400"/>
                </a:cubicBezTo>
                <a:cubicBezTo>
                  <a:pt x="3291840" y="973667"/>
                  <a:pt x="3261360" y="1009227"/>
                  <a:pt x="3302000" y="1046480"/>
                </a:cubicBezTo>
                <a:cubicBezTo>
                  <a:pt x="3342640" y="1083733"/>
                  <a:pt x="3256280" y="1312333"/>
                  <a:pt x="3515360" y="1137920"/>
                </a:cubicBezTo>
                <a:cubicBezTo>
                  <a:pt x="3774440" y="963507"/>
                  <a:pt x="4590627" y="228600"/>
                  <a:pt x="4856480"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orma libre: forma 6">
            <a:extLst>
              <a:ext uri="{FF2B5EF4-FFF2-40B4-BE49-F238E27FC236}">
                <a16:creationId xmlns:a16="http://schemas.microsoft.com/office/drawing/2014/main" id="{B49C48C7-A4B0-46EA-A5FB-036B6FF204AF}"/>
              </a:ext>
            </a:extLst>
          </p:cNvPr>
          <p:cNvSpPr/>
          <p:nvPr/>
        </p:nvSpPr>
        <p:spPr>
          <a:xfrm>
            <a:off x="4257040" y="4124960"/>
            <a:ext cx="1635893" cy="1879600"/>
          </a:xfrm>
          <a:custGeom>
            <a:avLst/>
            <a:gdLst>
              <a:gd name="connsiteX0" fmla="*/ 589280 w 1635893"/>
              <a:gd name="connsiteY0" fmla="*/ 0 h 1879600"/>
              <a:gd name="connsiteX1" fmla="*/ 629920 w 1635893"/>
              <a:gd name="connsiteY1" fmla="*/ 508000 h 1879600"/>
              <a:gd name="connsiteX2" fmla="*/ 853440 w 1635893"/>
              <a:gd name="connsiteY2" fmla="*/ 508000 h 1879600"/>
              <a:gd name="connsiteX3" fmla="*/ 1016000 w 1635893"/>
              <a:gd name="connsiteY3" fmla="*/ 325120 h 1879600"/>
              <a:gd name="connsiteX4" fmla="*/ 1270000 w 1635893"/>
              <a:gd name="connsiteY4" fmla="*/ 436880 h 1879600"/>
              <a:gd name="connsiteX5" fmla="*/ 1381760 w 1635893"/>
              <a:gd name="connsiteY5" fmla="*/ 629920 h 1879600"/>
              <a:gd name="connsiteX6" fmla="*/ 1463040 w 1635893"/>
              <a:gd name="connsiteY6" fmla="*/ 782320 h 1879600"/>
              <a:gd name="connsiteX7" fmla="*/ 1351280 w 1635893"/>
              <a:gd name="connsiteY7" fmla="*/ 914400 h 1879600"/>
              <a:gd name="connsiteX8" fmla="*/ 1584960 w 1635893"/>
              <a:gd name="connsiteY8" fmla="*/ 1198880 h 1879600"/>
              <a:gd name="connsiteX9" fmla="*/ 1473200 w 1635893"/>
              <a:gd name="connsiteY9" fmla="*/ 1483360 h 1879600"/>
              <a:gd name="connsiteX10" fmla="*/ 0 w 1635893"/>
              <a:gd name="connsiteY10" fmla="*/ 1879600 h 1879600"/>
              <a:gd name="connsiteX11" fmla="*/ 0 w 1635893"/>
              <a:gd name="connsiteY11" fmla="*/ 187960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5893" h="1879600">
                <a:moveTo>
                  <a:pt x="589280" y="0"/>
                </a:moveTo>
                <a:cubicBezTo>
                  <a:pt x="587586" y="211666"/>
                  <a:pt x="585893" y="423333"/>
                  <a:pt x="629920" y="508000"/>
                </a:cubicBezTo>
                <a:cubicBezTo>
                  <a:pt x="673947" y="592667"/>
                  <a:pt x="789093" y="538480"/>
                  <a:pt x="853440" y="508000"/>
                </a:cubicBezTo>
                <a:cubicBezTo>
                  <a:pt x="917787" y="477520"/>
                  <a:pt x="946573" y="336973"/>
                  <a:pt x="1016000" y="325120"/>
                </a:cubicBezTo>
                <a:cubicBezTo>
                  <a:pt x="1085427" y="313267"/>
                  <a:pt x="1209040" y="386080"/>
                  <a:pt x="1270000" y="436880"/>
                </a:cubicBezTo>
                <a:cubicBezTo>
                  <a:pt x="1330960" y="487680"/>
                  <a:pt x="1349587" y="572347"/>
                  <a:pt x="1381760" y="629920"/>
                </a:cubicBezTo>
                <a:cubicBezTo>
                  <a:pt x="1413933" y="687493"/>
                  <a:pt x="1468120" y="734907"/>
                  <a:pt x="1463040" y="782320"/>
                </a:cubicBezTo>
                <a:cubicBezTo>
                  <a:pt x="1457960" y="829733"/>
                  <a:pt x="1330960" y="844973"/>
                  <a:pt x="1351280" y="914400"/>
                </a:cubicBezTo>
                <a:cubicBezTo>
                  <a:pt x="1371600" y="983827"/>
                  <a:pt x="1564640" y="1104053"/>
                  <a:pt x="1584960" y="1198880"/>
                </a:cubicBezTo>
                <a:cubicBezTo>
                  <a:pt x="1605280" y="1293707"/>
                  <a:pt x="1737360" y="1369907"/>
                  <a:pt x="1473200" y="1483360"/>
                </a:cubicBezTo>
                <a:cubicBezTo>
                  <a:pt x="1209040" y="1596813"/>
                  <a:pt x="0" y="1879600"/>
                  <a:pt x="0" y="1879600"/>
                </a:cubicBezTo>
                <a:lnTo>
                  <a:pt x="0" y="187960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94" name="Text Box 1189">
            <a:extLst>
              <a:ext uri="{FF2B5EF4-FFF2-40B4-BE49-F238E27FC236}">
                <a16:creationId xmlns:a16="http://schemas.microsoft.com/office/drawing/2014/main" id="{6E064BDD-0980-427E-B7FC-39B9D127A54F}"/>
              </a:ext>
            </a:extLst>
          </p:cNvPr>
          <p:cNvSpPr txBox="1">
            <a:spLocks noChangeArrowheads="1"/>
          </p:cNvSpPr>
          <p:nvPr/>
        </p:nvSpPr>
        <p:spPr bwMode="auto">
          <a:xfrm>
            <a:off x="4506929" y="1973531"/>
            <a:ext cx="2674322" cy="369332"/>
          </a:xfrm>
          <a:prstGeom prst="rect">
            <a:avLst/>
          </a:prstGeom>
          <a:noFill/>
          <a:ln w="9525">
            <a:noFill/>
            <a:miter lim="800000"/>
            <a:headEnd/>
            <a:tailEnd/>
          </a:ln>
        </p:spPr>
        <p:txBody>
          <a:bodyPr wrap="none">
            <a:prstTxWarp prst="textNoShape">
              <a:avLst/>
            </a:prstTxWarp>
            <a:spAutoFit/>
          </a:bodyPr>
          <a:lstStyle/>
          <a:p>
            <a:pPr algn="l"/>
            <a:r>
              <a:rPr lang="es-CL" b="1" dirty="0"/>
              <a:t>SOBREENTRENAMIENTO!!</a:t>
            </a:r>
            <a:endParaRPr lang="en-US" b="1" dirty="0"/>
          </a:p>
        </p:txBody>
      </p:sp>
    </p:spTree>
    <p:extLst>
      <p:ext uri="{BB962C8B-B14F-4D97-AF65-F5344CB8AC3E}">
        <p14:creationId xmlns:p14="http://schemas.microsoft.com/office/powerpoint/2010/main" val="107638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62000" y="1268760"/>
            <a:ext cx="10789920" cy="1815882"/>
          </a:xfrm>
          <a:prstGeom prst="rect">
            <a:avLst/>
          </a:prstGeom>
        </p:spPr>
        <p:txBody>
          <a:bodyPr wrap="square">
            <a:spAutoFit/>
          </a:bodyPr>
          <a:lstStyle/>
          <a:p>
            <a:pPr algn="just"/>
            <a:r>
              <a:rPr lang="es-ES" sz="2800" dirty="0"/>
              <a:t>Después del proceso de segmentación es necesario extraer características de la señal 1D/2D, que permitan representarla inequívocamente. Para esto se obtienen características de color, textura, geométricas, topológicas, entre otras en el caso de imágenes</a:t>
            </a:r>
            <a:endParaRPr lang="es-ES" dirty="0"/>
          </a:p>
        </p:txBody>
      </p:sp>
      <p:sp>
        <p:nvSpPr>
          <p:cNvPr id="6" name="Rectangle 8"/>
          <p:cNvSpPr>
            <a:spLocks noGrp="1" noChangeArrowheads="1"/>
          </p:cNvSpPr>
          <p:nvPr>
            <p:ph type="title"/>
          </p:nvPr>
        </p:nvSpPr>
        <p:spPr>
          <a:xfrm>
            <a:off x="2562284" y="494979"/>
            <a:ext cx="8075236" cy="576064"/>
          </a:xfrm>
        </p:spPr>
        <p:txBody>
          <a:bodyPr>
            <a:noAutofit/>
          </a:bodyPr>
          <a:lstStyle/>
          <a:p>
            <a:pPr eaLnBrk="1" hangingPunct="1"/>
            <a:r>
              <a:rPr lang="es-CO" sz="5200" b="1" dirty="0">
                <a:solidFill>
                  <a:srgbClr val="002060"/>
                </a:solidFill>
              </a:rPr>
              <a:t>Extracción de Características</a:t>
            </a:r>
            <a:endParaRPr lang="es-ES" sz="5200" b="1" dirty="0">
              <a:solidFill>
                <a:srgbClr val="002060"/>
              </a:solidFill>
            </a:endParaRPr>
          </a:p>
        </p:txBody>
      </p:sp>
      <p:pic>
        <p:nvPicPr>
          <p:cNvPr id="1026" name="Picture 2" descr="https://encrypted-tbn0.gstatic.com/images?q=tbn:ANd9GcSG2mWeEuAjSvDBk1y5HjXc8rq93xJ3DXY46i1EkLr_09dlSsUzd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21" y="3163596"/>
            <a:ext cx="2105025" cy="2171701"/>
          </a:xfrm>
          <a:prstGeom prst="rect">
            <a:avLst/>
          </a:prstGeom>
          <a:noFill/>
          <a:extLst>
            <a:ext uri="{909E8E84-426E-40DD-AFC4-6F175D3DCCD1}">
              <a14:hiddenFill xmlns:a14="http://schemas.microsoft.com/office/drawing/2010/main">
                <a:solidFill>
                  <a:srgbClr val="FFFFFF"/>
                </a:solidFill>
              </a14:hiddenFill>
            </a:ext>
          </a:extLst>
        </p:spPr>
      </p:pic>
      <p:sp>
        <p:nvSpPr>
          <p:cNvPr id="7" name="2 Rectángulo"/>
          <p:cNvSpPr/>
          <p:nvPr/>
        </p:nvSpPr>
        <p:spPr>
          <a:xfrm>
            <a:off x="4272527" y="5417176"/>
            <a:ext cx="2952328" cy="738664"/>
          </a:xfrm>
          <a:prstGeom prst="rect">
            <a:avLst/>
          </a:prstGeom>
        </p:spPr>
        <p:txBody>
          <a:bodyPr wrap="square">
            <a:spAutoFit/>
          </a:bodyPr>
          <a:lstStyle/>
          <a:p>
            <a:endParaRPr lang="es-ES" dirty="0"/>
          </a:p>
          <a:p>
            <a:pPr algn="ctr"/>
            <a:r>
              <a:rPr lang="es-ES" sz="2400" dirty="0"/>
              <a:t>Textura</a:t>
            </a:r>
          </a:p>
        </p:txBody>
      </p:sp>
      <p:pic>
        <p:nvPicPr>
          <p:cNvPr id="2" name="Imagen 1"/>
          <p:cNvPicPr>
            <a:picLocks noChangeAspect="1"/>
          </p:cNvPicPr>
          <p:nvPr/>
        </p:nvPicPr>
        <p:blipFill>
          <a:blip r:embed="rId4"/>
          <a:stretch>
            <a:fillRect/>
          </a:stretch>
        </p:blipFill>
        <p:spPr>
          <a:xfrm>
            <a:off x="5061849" y="3349625"/>
            <a:ext cx="1373684" cy="2233841"/>
          </a:xfrm>
          <a:prstGeom prst="rect">
            <a:avLst/>
          </a:prstGeom>
        </p:spPr>
      </p:pic>
      <p:sp>
        <p:nvSpPr>
          <p:cNvPr id="8" name="2 Rectángulo"/>
          <p:cNvSpPr/>
          <p:nvPr/>
        </p:nvSpPr>
        <p:spPr>
          <a:xfrm>
            <a:off x="1619635" y="4951870"/>
            <a:ext cx="2952328" cy="1107996"/>
          </a:xfrm>
          <a:prstGeom prst="rect">
            <a:avLst/>
          </a:prstGeom>
        </p:spPr>
        <p:txBody>
          <a:bodyPr wrap="square">
            <a:spAutoFit/>
          </a:bodyPr>
          <a:lstStyle/>
          <a:p>
            <a:endParaRPr lang="es-ES" dirty="0"/>
          </a:p>
          <a:p>
            <a:pPr algn="ctr"/>
            <a:r>
              <a:rPr lang="es-ES" sz="2400" dirty="0"/>
              <a:t>Geométricas y Topológicas</a:t>
            </a:r>
          </a:p>
        </p:txBody>
      </p:sp>
      <p:pic>
        <p:nvPicPr>
          <p:cNvPr id="4" name="Imagen 3"/>
          <p:cNvPicPr>
            <a:picLocks noChangeAspect="1"/>
          </p:cNvPicPr>
          <p:nvPr/>
        </p:nvPicPr>
        <p:blipFill>
          <a:blip r:embed="rId5"/>
          <a:stretch>
            <a:fillRect/>
          </a:stretch>
        </p:blipFill>
        <p:spPr>
          <a:xfrm>
            <a:off x="7150080" y="3456082"/>
            <a:ext cx="3067050" cy="1114425"/>
          </a:xfrm>
          <a:prstGeom prst="rect">
            <a:avLst/>
          </a:prstGeom>
        </p:spPr>
      </p:pic>
      <p:sp>
        <p:nvSpPr>
          <p:cNvPr id="10" name="2 Rectángulo"/>
          <p:cNvSpPr/>
          <p:nvPr/>
        </p:nvSpPr>
        <p:spPr>
          <a:xfrm>
            <a:off x="7150080" y="4317592"/>
            <a:ext cx="2952328" cy="738664"/>
          </a:xfrm>
          <a:prstGeom prst="rect">
            <a:avLst/>
          </a:prstGeom>
        </p:spPr>
        <p:txBody>
          <a:bodyPr wrap="square">
            <a:spAutoFit/>
          </a:bodyPr>
          <a:lstStyle/>
          <a:p>
            <a:endParaRPr lang="es-ES" dirty="0"/>
          </a:p>
          <a:p>
            <a:pPr algn="ctr"/>
            <a:r>
              <a:rPr lang="es-ES" sz="2400" dirty="0"/>
              <a:t>Color</a:t>
            </a:r>
          </a:p>
        </p:txBody>
      </p:sp>
    </p:spTree>
    <p:extLst>
      <p:ext uri="{BB962C8B-B14F-4D97-AF65-F5344CB8AC3E}">
        <p14:creationId xmlns:p14="http://schemas.microsoft.com/office/powerpoint/2010/main" val="155429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01040" y="1593880"/>
            <a:ext cx="10789920" cy="2369880"/>
          </a:xfrm>
          <a:prstGeom prst="rect">
            <a:avLst/>
          </a:prstGeom>
        </p:spPr>
        <p:txBody>
          <a:bodyPr wrap="square">
            <a:spAutoFit/>
          </a:bodyPr>
          <a:lstStyle/>
          <a:p>
            <a:pPr algn="just"/>
            <a:r>
              <a:rPr lang="en-US" sz="2800" dirty="0"/>
              <a:t>Mel Frequency Cepstral Coefficients (MFCC) , Linear Predictive Coding (LPC) Coefficients, </a:t>
            </a:r>
            <a:r>
              <a:rPr lang="es-CO" sz="2800" dirty="0"/>
              <a:t>Perceptual Linear </a:t>
            </a:r>
            <a:r>
              <a:rPr lang="es-CO" sz="2800" dirty="0" err="1"/>
              <a:t>Prediction</a:t>
            </a:r>
            <a:r>
              <a:rPr lang="es-CO" sz="2800" dirty="0"/>
              <a:t> (PLP), </a:t>
            </a:r>
            <a:r>
              <a:rPr lang="es-CO" sz="2800" dirty="0" err="1"/>
              <a:t>Relative</a:t>
            </a:r>
            <a:r>
              <a:rPr lang="es-CO" sz="2800" dirty="0"/>
              <a:t> </a:t>
            </a:r>
            <a:r>
              <a:rPr lang="es-CO" sz="2800" dirty="0" err="1"/>
              <a:t>Spectral</a:t>
            </a:r>
            <a:r>
              <a:rPr lang="es-CO" sz="2800" dirty="0"/>
              <a:t> </a:t>
            </a:r>
            <a:r>
              <a:rPr lang="es-CO" sz="2800" dirty="0" err="1"/>
              <a:t>Transform</a:t>
            </a:r>
            <a:r>
              <a:rPr lang="es-CO" sz="2800" dirty="0"/>
              <a:t> </a:t>
            </a:r>
            <a:r>
              <a:rPr lang="es-CO" sz="2800" dirty="0" err="1"/>
              <a:t>Analysis</a:t>
            </a:r>
            <a:r>
              <a:rPr lang="es-CO" sz="2800" dirty="0"/>
              <a:t> (RASTA), </a:t>
            </a:r>
            <a:r>
              <a:rPr lang="es-CO" sz="2800" dirty="0" err="1"/>
              <a:t>GammaTone</a:t>
            </a:r>
            <a:r>
              <a:rPr lang="es-CO" sz="2800" dirty="0"/>
              <a:t> Log </a:t>
            </a:r>
            <a:r>
              <a:rPr lang="es-CO" sz="2800" dirty="0" err="1"/>
              <a:t>Energies</a:t>
            </a:r>
            <a:r>
              <a:rPr lang="es-CO" sz="2800" dirty="0"/>
              <a:t> (GTE), entre otros en el caso de audio. </a:t>
            </a:r>
            <a:endParaRPr lang="es-ES" sz="2800" dirty="0"/>
          </a:p>
          <a:p>
            <a:endParaRPr lang="es-ES" dirty="0"/>
          </a:p>
          <a:p>
            <a:pPr marL="342900" indent="-342900">
              <a:buAutoNum type="arabicParenR"/>
            </a:pPr>
            <a:endParaRPr lang="es-ES" dirty="0"/>
          </a:p>
        </p:txBody>
      </p:sp>
      <p:sp>
        <p:nvSpPr>
          <p:cNvPr id="6" name="Rectangle 8"/>
          <p:cNvSpPr>
            <a:spLocks noGrp="1" noChangeArrowheads="1"/>
          </p:cNvSpPr>
          <p:nvPr>
            <p:ph type="title"/>
          </p:nvPr>
        </p:nvSpPr>
        <p:spPr>
          <a:xfrm>
            <a:off x="2562284" y="494979"/>
            <a:ext cx="8075236" cy="576064"/>
          </a:xfrm>
        </p:spPr>
        <p:txBody>
          <a:bodyPr>
            <a:noAutofit/>
          </a:bodyPr>
          <a:lstStyle/>
          <a:p>
            <a:pPr eaLnBrk="1" hangingPunct="1"/>
            <a:r>
              <a:rPr lang="es-CO" sz="5200" b="1" dirty="0">
                <a:solidFill>
                  <a:srgbClr val="002060"/>
                </a:solidFill>
              </a:rPr>
              <a:t>Extracción de Características</a:t>
            </a:r>
            <a:endParaRPr lang="es-ES" sz="5200" b="1" dirty="0">
              <a:solidFill>
                <a:srgbClr val="002060"/>
              </a:solidFill>
            </a:endParaRPr>
          </a:p>
        </p:txBody>
      </p:sp>
      <p:sp>
        <p:nvSpPr>
          <p:cNvPr id="5" name="AutoShape 2" descr="Image result for features extraction in audio">
            <a:extLst>
              <a:ext uri="{FF2B5EF4-FFF2-40B4-BE49-F238E27FC236}">
                <a16:creationId xmlns:a16="http://schemas.microsoft.com/office/drawing/2014/main" id="{44E3673F-4FC4-4141-AA28-5AE3C5AD9310}"/>
              </a:ext>
            </a:extLst>
          </p:cNvPr>
          <p:cNvSpPr>
            <a:spLocks noChangeAspect="1" noChangeArrowheads="1"/>
          </p:cNvSpPr>
          <p:nvPr/>
        </p:nvSpPr>
        <p:spPr bwMode="auto">
          <a:xfrm>
            <a:off x="5943600" y="3276600"/>
            <a:ext cx="3017520" cy="3017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 name="Imagen 10">
            <a:extLst>
              <a:ext uri="{FF2B5EF4-FFF2-40B4-BE49-F238E27FC236}">
                <a16:creationId xmlns:a16="http://schemas.microsoft.com/office/drawing/2014/main" id="{0BF7A593-53AB-4B87-A48E-F3185C630A7B}"/>
              </a:ext>
            </a:extLst>
          </p:cNvPr>
          <p:cNvPicPr>
            <a:picLocks noChangeAspect="1"/>
          </p:cNvPicPr>
          <p:nvPr/>
        </p:nvPicPr>
        <p:blipFill>
          <a:blip r:embed="rId3"/>
          <a:stretch>
            <a:fillRect/>
          </a:stretch>
        </p:blipFill>
        <p:spPr>
          <a:xfrm>
            <a:off x="3865961" y="3288000"/>
            <a:ext cx="4460077" cy="2771406"/>
          </a:xfrm>
          <a:prstGeom prst="rect">
            <a:avLst/>
          </a:prstGeom>
        </p:spPr>
      </p:pic>
    </p:spTree>
    <p:extLst>
      <p:ext uri="{BB962C8B-B14F-4D97-AF65-F5344CB8AC3E}">
        <p14:creationId xmlns:p14="http://schemas.microsoft.com/office/powerpoint/2010/main" val="255601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31520" y="1412777"/>
            <a:ext cx="10901680" cy="3939540"/>
          </a:xfrm>
          <a:prstGeom prst="rect">
            <a:avLst/>
          </a:prstGeom>
        </p:spPr>
        <p:txBody>
          <a:bodyPr wrap="square">
            <a:spAutoFit/>
          </a:bodyPr>
          <a:lstStyle/>
          <a:p>
            <a:pPr algn="just"/>
            <a:r>
              <a:rPr lang="es-ES" sz="2800" dirty="0"/>
              <a:t>Sin importar el tipo de características estas deben cumplir con las siguientes condiciones:</a:t>
            </a:r>
          </a:p>
          <a:p>
            <a:pPr algn="just"/>
            <a:endParaRPr lang="es-ES" sz="2800" dirty="0"/>
          </a:p>
          <a:p>
            <a:pPr algn="just"/>
            <a:r>
              <a:rPr lang="es-ES" sz="2800" dirty="0">
                <a:solidFill>
                  <a:srgbClr val="C00000"/>
                </a:solidFill>
              </a:rPr>
              <a:t>Discriminantes: </a:t>
            </a:r>
            <a:r>
              <a:rPr lang="es-ES" sz="2800" dirty="0"/>
              <a:t>Maximizan la diferencia entre clases.</a:t>
            </a:r>
          </a:p>
          <a:p>
            <a:pPr algn="just"/>
            <a:endParaRPr lang="es-ES" sz="2800" dirty="0"/>
          </a:p>
          <a:p>
            <a:pPr algn="just"/>
            <a:r>
              <a:rPr lang="es-ES" sz="2800" dirty="0">
                <a:solidFill>
                  <a:srgbClr val="C00000"/>
                </a:solidFill>
              </a:rPr>
              <a:t>Independientes</a:t>
            </a:r>
            <a:r>
              <a:rPr lang="es-ES" sz="2800" dirty="0"/>
              <a:t>: Que no haya una relación entre los descriptores, de tal forma que cuando uno varié, no haya una variación por culpa de éste.</a:t>
            </a:r>
          </a:p>
          <a:p>
            <a:endParaRPr lang="es-ES" dirty="0"/>
          </a:p>
          <a:p>
            <a:endParaRPr lang="es-ES" dirty="0"/>
          </a:p>
          <a:p>
            <a:pPr marL="342900" indent="-342900">
              <a:buAutoNum type="arabicParenR"/>
            </a:pPr>
            <a:endParaRPr lang="es-ES" dirty="0"/>
          </a:p>
        </p:txBody>
      </p:sp>
      <p:sp>
        <p:nvSpPr>
          <p:cNvPr id="6" name="Rectangle 8">
            <a:extLst>
              <a:ext uri="{FF2B5EF4-FFF2-40B4-BE49-F238E27FC236}">
                <a16:creationId xmlns:a16="http://schemas.microsoft.com/office/drawing/2014/main" id="{97BAAE89-5397-4E37-9D54-3005F2DBC2A3}"/>
              </a:ext>
            </a:extLst>
          </p:cNvPr>
          <p:cNvSpPr>
            <a:spLocks noGrp="1" noChangeArrowheads="1"/>
          </p:cNvSpPr>
          <p:nvPr>
            <p:ph type="title"/>
          </p:nvPr>
        </p:nvSpPr>
        <p:spPr>
          <a:xfrm>
            <a:off x="2562284" y="494979"/>
            <a:ext cx="8075236" cy="576064"/>
          </a:xfrm>
        </p:spPr>
        <p:txBody>
          <a:bodyPr>
            <a:noAutofit/>
          </a:bodyPr>
          <a:lstStyle/>
          <a:p>
            <a:pPr eaLnBrk="1" hangingPunct="1"/>
            <a:r>
              <a:rPr lang="es-CO" sz="5200" b="1" dirty="0">
                <a:solidFill>
                  <a:srgbClr val="002060"/>
                </a:solidFill>
              </a:rPr>
              <a:t>Extracción de Características</a:t>
            </a:r>
            <a:endParaRPr lang="es-ES" sz="5200" b="1" dirty="0">
              <a:solidFill>
                <a:srgbClr val="002060"/>
              </a:solidFill>
            </a:endParaRPr>
          </a:p>
        </p:txBody>
      </p:sp>
    </p:spTree>
    <p:extLst>
      <p:ext uri="{BB962C8B-B14F-4D97-AF65-F5344CB8AC3E}">
        <p14:creationId xmlns:p14="http://schemas.microsoft.com/office/powerpoint/2010/main" val="254109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5200" b="1" dirty="0">
                <a:solidFill>
                  <a:srgbClr val="002060"/>
                </a:solidFill>
              </a:rPr>
              <a:t>Introducción a las Redes Neuronales Artificiales</a:t>
            </a:r>
          </a:p>
        </p:txBody>
      </p:sp>
    </p:spTree>
    <p:extLst>
      <p:ext uri="{BB962C8B-B14F-4D97-AF65-F5344CB8AC3E}">
        <p14:creationId xmlns:p14="http://schemas.microsoft.com/office/powerpoint/2010/main" val="936749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50240" y="1412776"/>
            <a:ext cx="10647680" cy="5663089"/>
          </a:xfrm>
          <a:prstGeom prst="rect">
            <a:avLst/>
          </a:prstGeom>
        </p:spPr>
        <p:txBody>
          <a:bodyPr wrap="square">
            <a:spAutoFit/>
          </a:bodyPr>
          <a:lstStyle/>
          <a:p>
            <a:pPr algn="just"/>
            <a:r>
              <a:rPr lang="es-ES" sz="2800" dirty="0">
                <a:solidFill>
                  <a:srgbClr val="C00000"/>
                </a:solidFill>
              </a:rPr>
              <a:t>Suficientes</a:t>
            </a:r>
            <a:r>
              <a:rPr lang="es-ES" sz="2800" dirty="0"/>
              <a:t>: De tal manera que permitan delimitar correctamente el objeto que están representando, sin dar lugar a representar otro objeto con las mismos valores de los descriptores.</a:t>
            </a:r>
          </a:p>
          <a:p>
            <a:endParaRPr lang="es-ES" sz="2800" dirty="0"/>
          </a:p>
          <a:p>
            <a:pPr algn="just"/>
            <a:r>
              <a:rPr lang="es-ES" sz="2800" dirty="0">
                <a:solidFill>
                  <a:srgbClr val="C00000"/>
                </a:solidFill>
              </a:rPr>
              <a:t>Robustos</a:t>
            </a:r>
            <a:r>
              <a:rPr lang="es-ES" sz="2800" dirty="0"/>
              <a:t>: Deben ser, lo mayor posible, inmunes a diferentes factores como los cambios de iluminación, ruido, translación, rotación, escalado, deformación, falta de información.</a:t>
            </a:r>
          </a:p>
          <a:p>
            <a:endParaRPr lang="es-ES" sz="2800" dirty="0"/>
          </a:p>
          <a:p>
            <a:pPr algn="just"/>
            <a:r>
              <a:rPr lang="es-ES" sz="2800" dirty="0">
                <a:solidFill>
                  <a:srgbClr val="C00000"/>
                </a:solidFill>
              </a:rPr>
              <a:t>Rápidos</a:t>
            </a:r>
            <a:r>
              <a:rPr lang="es-ES" sz="2800" dirty="0"/>
              <a:t>: Dependiendo del tipo de aplicación, en muchos casos es necesario que el calculo de los descriptores debe ser lo más rápido posible, con el fin de generar una respuesta del sistema en tiempo real.</a:t>
            </a:r>
          </a:p>
          <a:p>
            <a:endParaRPr lang="es-ES" dirty="0"/>
          </a:p>
          <a:p>
            <a:endParaRPr lang="es-ES" dirty="0"/>
          </a:p>
          <a:p>
            <a:pPr marL="342900" indent="-342900">
              <a:buAutoNum type="arabicParenR"/>
            </a:pPr>
            <a:endParaRPr lang="es-ES" dirty="0"/>
          </a:p>
        </p:txBody>
      </p:sp>
      <p:sp>
        <p:nvSpPr>
          <p:cNvPr id="6" name="Rectangle 8">
            <a:extLst>
              <a:ext uri="{FF2B5EF4-FFF2-40B4-BE49-F238E27FC236}">
                <a16:creationId xmlns:a16="http://schemas.microsoft.com/office/drawing/2014/main" id="{A2A57595-CF0D-4D86-A4E5-98D1A6B12B4B}"/>
              </a:ext>
            </a:extLst>
          </p:cNvPr>
          <p:cNvSpPr>
            <a:spLocks noGrp="1" noChangeArrowheads="1"/>
          </p:cNvSpPr>
          <p:nvPr>
            <p:ph type="title"/>
          </p:nvPr>
        </p:nvSpPr>
        <p:spPr>
          <a:xfrm>
            <a:off x="2562284" y="494979"/>
            <a:ext cx="8075236" cy="576064"/>
          </a:xfrm>
        </p:spPr>
        <p:txBody>
          <a:bodyPr>
            <a:noAutofit/>
          </a:bodyPr>
          <a:lstStyle/>
          <a:p>
            <a:pPr eaLnBrk="1" hangingPunct="1"/>
            <a:r>
              <a:rPr lang="es-CO" sz="5200" b="1" dirty="0">
                <a:solidFill>
                  <a:srgbClr val="002060"/>
                </a:solidFill>
              </a:rPr>
              <a:t>Extracción de Características</a:t>
            </a:r>
            <a:endParaRPr lang="es-ES" sz="5200" b="1" dirty="0">
              <a:solidFill>
                <a:srgbClr val="002060"/>
              </a:solidFill>
            </a:endParaRPr>
          </a:p>
        </p:txBody>
      </p:sp>
    </p:spTree>
    <p:extLst>
      <p:ext uri="{BB962C8B-B14F-4D97-AF65-F5344CB8AC3E}">
        <p14:creationId xmlns:p14="http://schemas.microsoft.com/office/powerpoint/2010/main" val="3755795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32734" y="398033"/>
            <a:ext cx="10363200" cy="806824"/>
          </a:xfrm>
        </p:spPr>
        <p:txBody>
          <a:bodyPr>
            <a:normAutofit fontScale="90000"/>
          </a:bodyPr>
          <a:lstStyle/>
          <a:p>
            <a:pPr>
              <a:lnSpc>
                <a:spcPct val="80000"/>
              </a:lnSpc>
            </a:pPr>
            <a:r>
              <a:rPr lang="es-CO" b="1" dirty="0">
                <a:solidFill>
                  <a:srgbClr val="002060"/>
                </a:solidFill>
              </a:rPr>
              <a:t>Aplicaciones de Machine </a:t>
            </a:r>
            <a:r>
              <a:rPr lang="es-CO" b="1" dirty="0" err="1">
                <a:solidFill>
                  <a:srgbClr val="002060"/>
                </a:solidFill>
              </a:rPr>
              <a:t>Learning</a:t>
            </a:r>
            <a:endParaRPr lang="es-CO" b="1" dirty="0">
              <a:solidFill>
                <a:srgbClr val="002060"/>
              </a:solidFill>
            </a:endParaRPr>
          </a:p>
        </p:txBody>
      </p:sp>
      <p:sp>
        <p:nvSpPr>
          <p:cNvPr id="6" name="Subtítulo 4"/>
          <p:cNvSpPr txBox="1">
            <a:spLocks/>
          </p:cNvSpPr>
          <p:nvPr/>
        </p:nvSpPr>
        <p:spPr>
          <a:xfrm>
            <a:off x="1482763" y="2925238"/>
            <a:ext cx="9144000" cy="1655762"/>
          </a:xfrm>
          <a:prstGeom prst="rect">
            <a:avLst/>
          </a:prstGeom>
        </p:spPr>
        <p:txBody>
          <a:bodyPr vert="horz" lIns="91440" tIns="45720" rIns="91440" bIns="45720" rtlCol="0">
            <a:normAutofit/>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endParaRPr lang="es-CO" dirty="0">
              <a:solidFill>
                <a:srgbClr val="002060"/>
              </a:solidFill>
            </a:endParaRPr>
          </a:p>
        </p:txBody>
      </p:sp>
      <p:sp>
        <p:nvSpPr>
          <p:cNvPr id="2" name="Rectángulo 1">
            <a:extLst>
              <a:ext uri="{FF2B5EF4-FFF2-40B4-BE49-F238E27FC236}">
                <a16:creationId xmlns:a16="http://schemas.microsoft.com/office/drawing/2014/main" id="{F2DAAB7E-B199-4D1E-B4F7-FB8D19D2AFB6}"/>
              </a:ext>
            </a:extLst>
          </p:cNvPr>
          <p:cNvSpPr/>
          <p:nvPr/>
        </p:nvSpPr>
        <p:spPr>
          <a:xfrm>
            <a:off x="2510575" y="1890387"/>
            <a:ext cx="2883162" cy="523220"/>
          </a:xfrm>
          <a:prstGeom prst="rect">
            <a:avLst/>
          </a:prstGeom>
        </p:spPr>
        <p:txBody>
          <a:bodyPr wrap="none">
            <a:spAutoFit/>
          </a:bodyPr>
          <a:lstStyle/>
          <a:p>
            <a:pPr fontAlgn="base"/>
            <a:r>
              <a:rPr lang="es-CO" sz="2800" dirty="0" err="1"/>
              <a:t>Image</a:t>
            </a:r>
            <a:r>
              <a:rPr lang="es-CO" sz="2800" dirty="0"/>
              <a:t> </a:t>
            </a:r>
            <a:r>
              <a:rPr lang="es-CO" sz="2800" dirty="0" err="1"/>
              <a:t>Recognition</a:t>
            </a:r>
            <a:endParaRPr lang="es-CO" sz="2800" dirty="0"/>
          </a:p>
        </p:txBody>
      </p:sp>
      <p:sp>
        <p:nvSpPr>
          <p:cNvPr id="12" name="Rectángulo 11">
            <a:extLst>
              <a:ext uri="{FF2B5EF4-FFF2-40B4-BE49-F238E27FC236}">
                <a16:creationId xmlns:a16="http://schemas.microsoft.com/office/drawing/2014/main" id="{08864017-D7D3-4404-BE38-12BD28B18169}"/>
              </a:ext>
            </a:extLst>
          </p:cNvPr>
          <p:cNvSpPr/>
          <p:nvPr/>
        </p:nvSpPr>
        <p:spPr>
          <a:xfrm>
            <a:off x="7055339" y="1852840"/>
            <a:ext cx="3107326" cy="523220"/>
          </a:xfrm>
          <a:prstGeom prst="rect">
            <a:avLst/>
          </a:prstGeom>
        </p:spPr>
        <p:txBody>
          <a:bodyPr wrap="none">
            <a:spAutoFit/>
          </a:bodyPr>
          <a:lstStyle/>
          <a:p>
            <a:pPr fontAlgn="base"/>
            <a:r>
              <a:rPr lang="es-CO" dirty="0">
                <a:solidFill>
                  <a:srgbClr val="454545"/>
                </a:solidFill>
                <a:latin typeface="arial" panose="020B0604020202020204" pitchFamily="34" charset="0"/>
              </a:rPr>
              <a:t> </a:t>
            </a:r>
            <a:r>
              <a:rPr lang="es-CO" sz="2800" dirty="0" err="1"/>
              <a:t>Speech</a:t>
            </a:r>
            <a:r>
              <a:rPr lang="es-CO" sz="2800" dirty="0"/>
              <a:t> </a:t>
            </a:r>
            <a:r>
              <a:rPr lang="es-CO" sz="2800" dirty="0" err="1"/>
              <a:t>Recognition</a:t>
            </a:r>
            <a:endParaRPr lang="es-CO" sz="2800" dirty="0"/>
          </a:p>
        </p:txBody>
      </p:sp>
      <p:sp>
        <p:nvSpPr>
          <p:cNvPr id="13" name="Rectángulo 12">
            <a:extLst>
              <a:ext uri="{FF2B5EF4-FFF2-40B4-BE49-F238E27FC236}">
                <a16:creationId xmlns:a16="http://schemas.microsoft.com/office/drawing/2014/main" id="{72909B5C-99E5-44EB-B4DC-D300E4360B75}"/>
              </a:ext>
            </a:extLst>
          </p:cNvPr>
          <p:cNvSpPr/>
          <p:nvPr/>
        </p:nvSpPr>
        <p:spPr>
          <a:xfrm>
            <a:off x="2546835" y="4129998"/>
            <a:ext cx="2810641" cy="523220"/>
          </a:xfrm>
          <a:prstGeom prst="rect">
            <a:avLst/>
          </a:prstGeom>
        </p:spPr>
        <p:txBody>
          <a:bodyPr wrap="none">
            <a:spAutoFit/>
          </a:bodyPr>
          <a:lstStyle/>
          <a:p>
            <a:pPr fontAlgn="base"/>
            <a:r>
              <a:rPr lang="es-CO" sz="2800" dirty="0"/>
              <a:t>Medical Diagnosis</a:t>
            </a:r>
          </a:p>
        </p:txBody>
      </p:sp>
      <p:sp>
        <p:nvSpPr>
          <p:cNvPr id="14" name="Rectángulo 13">
            <a:extLst>
              <a:ext uri="{FF2B5EF4-FFF2-40B4-BE49-F238E27FC236}">
                <a16:creationId xmlns:a16="http://schemas.microsoft.com/office/drawing/2014/main" id="{815EC5F6-8892-49C0-B494-2F039EB1E2CB}"/>
              </a:ext>
            </a:extLst>
          </p:cNvPr>
          <p:cNvSpPr/>
          <p:nvPr/>
        </p:nvSpPr>
        <p:spPr>
          <a:xfrm>
            <a:off x="7890396" y="2905740"/>
            <a:ext cx="4013215" cy="523220"/>
          </a:xfrm>
          <a:prstGeom prst="rect">
            <a:avLst/>
          </a:prstGeom>
        </p:spPr>
        <p:txBody>
          <a:bodyPr wrap="none">
            <a:spAutoFit/>
          </a:bodyPr>
          <a:lstStyle/>
          <a:p>
            <a:r>
              <a:rPr lang="es-CO" sz="2800" dirty="0"/>
              <a:t>Virtual Personal </a:t>
            </a:r>
            <a:r>
              <a:rPr lang="es-CO" sz="2800" dirty="0" err="1"/>
              <a:t>Assistants</a:t>
            </a:r>
            <a:endParaRPr lang="es-CO" sz="2800" dirty="0"/>
          </a:p>
        </p:txBody>
      </p:sp>
      <p:sp>
        <p:nvSpPr>
          <p:cNvPr id="15" name="Rectángulo 14">
            <a:extLst>
              <a:ext uri="{FF2B5EF4-FFF2-40B4-BE49-F238E27FC236}">
                <a16:creationId xmlns:a16="http://schemas.microsoft.com/office/drawing/2014/main" id="{AE24234E-793E-4D85-98B3-5F806BDE244D}"/>
              </a:ext>
            </a:extLst>
          </p:cNvPr>
          <p:cNvSpPr/>
          <p:nvPr/>
        </p:nvSpPr>
        <p:spPr>
          <a:xfrm>
            <a:off x="723047" y="2913649"/>
            <a:ext cx="3304238" cy="523220"/>
          </a:xfrm>
          <a:prstGeom prst="rect">
            <a:avLst/>
          </a:prstGeom>
        </p:spPr>
        <p:txBody>
          <a:bodyPr wrap="none">
            <a:spAutoFit/>
          </a:bodyPr>
          <a:lstStyle/>
          <a:p>
            <a:r>
              <a:rPr lang="es-CO" sz="2800" dirty="0"/>
              <a:t>Social Media </a:t>
            </a:r>
            <a:r>
              <a:rPr lang="es-CO" sz="2800" dirty="0" err="1"/>
              <a:t>Services</a:t>
            </a:r>
            <a:endParaRPr lang="es-CO" sz="2800" dirty="0"/>
          </a:p>
        </p:txBody>
      </p:sp>
      <p:sp>
        <p:nvSpPr>
          <p:cNvPr id="16" name="Rectángulo 15">
            <a:extLst>
              <a:ext uri="{FF2B5EF4-FFF2-40B4-BE49-F238E27FC236}">
                <a16:creationId xmlns:a16="http://schemas.microsoft.com/office/drawing/2014/main" id="{209D6BFB-342F-45FE-B428-DCB7908EB56E}"/>
              </a:ext>
            </a:extLst>
          </p:cNvPr>
          <p:cNvSpPr/>
          <p:nvPr/>
        </p:nvSpPr>
        <p:spPr>
          <a:xfrm>
            <a:off x="3952155" y="5224783"/>
            <a:ext cx="5141344" cy="523220"/>
          </a:xfrm>
          <a:prstGeom prst="rect">
            <a:avLst/>
          </a:prstGeom>
        </p:spPr>
        <p:txBody>
          <a:bodyPr wrap="none">
            <a:spAutoFit/>
          </a:bodyPr>
          <a:lstStyle/>
          <a:p>
            <a:pPr fontAlgn="base"/>
            <a:r>
              <a:rPr lang="en-US" sz="2800" dirty="0"/>
              <a:t>Email Spam and Malware Filtering</a:t>
            </a:r>
            <a:endParaRPr lang="es-CO" sz="2800" dirty="0"/>
          </a:p>
        </p:txBody>
      </p:sp>
      <p:sp>
        <p:nvSpPr>
          <p:cNvPr id="17" name="Rectángulo 16">
            <a:extLst>
              <a:ext uri="{FF2B5EF4-FFF2-40B4-BE49-F238E27FC236}">
                <a16:creationId xmlns:a16="http://schemas.microsoft.com/office/drawing/2014/main" id="{84EC43A4-A5E6-477A-948C-8060D4DEE689}"/>
              </a:ext>
            </a:extLst>
          </p:cNvPr>
          <p:cNvSpPr/>
          <p:nvPr/>
        </p:nvSpPr>
        <p:spPr>
          <a:xfrm>
            <a:off x="6916517" y="4134713"/>
            <a:ext cx="4136966" cy="523220"/>
          </a:xfrm>
          <a:prstGeom prst="rect">
            <a:avLst/>
          </a:prstGeom>
        </p:spPr>
        <p:txBody>
          <a:bodyPr wrap="none">
            <a:spAutoFit/>
          </a:bodyPr>
          <a:lstStyle/>
          <a:p>
            <a:r>
              <a:rPr lang="es-CO" sz="2800" dirty="0" err="1"/>
              <a:t>Product</a:t>
            </a:r>
            <a:r>
              <a:rPr lang="es-CO" sz="2800" dirty="0"/>
              <a:t> </a:t>
            </a:r>
            <a:r>
              <a:rPr lang="es-CO" sz="2800" dirty="0" err="1"/>
              <a:t>Recommendations</a:t>
            </a:r>
            <a:endParaRPr lang="es-CO" sz="2800" dirty="0"/>
          </a:p>
        </p:txBody>
      </p:sp>
    </p:spTree>
    <p:extLst>
      <p:ext uri="{BB962C8B-B14F-4D97-AF65-F5344CB8AC3E}">
        <p14:creationId xmlns:p14="http://schemas.microsoft.com/office/powerpoint/2010/main" val="27114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32734" y="398033"/>
            <a:ext cx="10363200" cy="806824"/>
          </a:xfrm>
        </p:spPr>
        <p:txBody>
          <a:bodyPr>
            <a:normAutofit fontScale="90000"/>
          </a:bodyPr>
          <a:lstStyle/>
          <a:p>
            <a:pPr>
              <a:lnSpc>
                <a:spcPct val="80000"/>
              </a:lnSpc>
            </a:pPr>
            <a:r>
              <a:rPr lang="es-CO" b="1" dirty="0">
                <a:solidFill>
                  <a:srgbClr val="002060"/>
                </a:solidFill>
              </a:rPr>
              <a:t>Tareas de la Visión Artificial</a:t>
            </a:r>
          </a:p>
        </p:txBody>
      </p:sp>
      <p:sp>
        <p:nvSpPr>
          <p:cNvPr id="6" name="Subtítulo 4"/>
          <p:cNvSpPr txBox="1">
            <a:spLocks/>
          </p:cNvSpPr>
          <p:nvPr/>
        </p:nvSpPr>
        <p:spPr>
          <a:xfrm>
            <a:off x="1482763" y="2925238"/>
            <a:ext cx="9144000" cy="1655762"/>
          </a:xfrm>
          <a:prstGeom prst="rect">
            <a:avLst/>
          </a:prstGeom>
        </p:spPr>
        <p:txBody>
          <a:bodyPr vert="horz" lIns="91440" tIns="45720" rIns="91440" bIns="45720" rtlCol="0">
            <a:normAutofit/>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endParaRPr lang="es-CO" dirty="0">
              <a:solidFill>
                <a:srgbClr val="002060"/>
              </a:solidFill>
            </a:endParaRPr>
          </a:p>
        </p:txBody>
      </p:sp>
      <p:grpSp>
        <p:nvGrpSpPr>
          <p:cNvPr id="11" name="Grupo 10"/>
          <p:cNvGrpSpPr/>
          <p:nvPr/>
        </p:nvGrpSpPr>
        <p:grpSpPr>
          <a:xfrm>
            <a:off x="1143896" y="3594744"/>
            <a:ext cx="11048104" cy="3642733"/>
            <a:chOff x="828338" y="1809757"/>
            <a:chExt cx="11048104" cy="3642733"/>
          </a:xfrm>
        </p:grpSpPr>
        <p:sp>
          <p:nvSpPr>
            <p:cNvPr id="7" name="Subtítulo 4"/>
            <p:cNvSpPr txBox="1">
              <a:spLocks/>
            </p:cNvSpPr>
            <p:nvPr/>
          </p:nvSpPr>
          <p:spPr>
            <a:xfrm>
              <a:off x="828338" y="1809757"/>
              <a:ext cx="11048104" cy="3642733"/>
            </a:xfrm>
            <a:prstGeom prst="rect">
              <a:avLst/>
            </a:prstGeom>
          </p:spPr>
          <p:txBody>
            <a:bodyPr vert="horz" lIns="91440" tIns="45720" rIns="91440" bIns="45720" rtlCol="0">
              <a:normAutofit/>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pPr algn="just">
                <a:lnSpc>
                  <a:spcPct val="150000"/>
                </a:lnSpc>
              </a:pPr>
              <a:r>
                <a:rPr lang="es-CO" sz="2800" b="1" dirty="0"/>
                <a:t>Detección de objetos</a:t>
              </a:r>
              <a:r>
                <a:rPr lang="es-CO" sz="2800" dirty="0"/>
                <a:t>                    ¿Dónde están los objetos?</a:t>
              </a:r>
            </a:p>
            <a:p>
              <a:pPr algn="just">
                <a:lnSpc>
                  <a:spcPct val="150000"/>
                </a:lnSpc>
              </a:pPr>
              <a:r>
                <a:rPr lang="es-CO" sz="2800" b="1" dirty="0"/>
                <a:t>Seguimiento(tracking)                   </a:t>
              </a:r>
              <a:r>
                <a:rPr lang="es-CO" sz="2800" dirty="0"/>
                <a:t>¿Cómo se están moviendo?</a:t>
              </a:r>
            </a:p>
            <a:p>
              <a:pPr algn="just">
                <a:lnSpc>
                  <a:spcPct val="150000"/>
                </a:lnSpc>
              </a:pPr>
              <a:r>
                <a:rPr lang="es-CO" sz="2800" b="1" dirty="0"/>
                <a:t>Reconocimiento de Objetos                  </a:t>
              </a:r>
              <a:r>
                <a:rPr lang="es-CO" sz="2800" dirty="0"/>
                <a:t>¿Qué objetos están en la escena?</a:t>
              </a:r>
            </a:p>
            <a:p>
              <a:pPr algn="just">
                <a:lnSpc>
                  <a:spcPct val="150000"/>
                </a:lnSpc>
              </a:pPr>
              <a:r>
                <a:rPr lang="es-CO" sz="2800" b="1" dirty="0"/>
                <a:t>Reconstrucción 		 </a:t>
              </a:r>
              <a:r>
                <a:rPr lang="es-CO" sz="2800" dirty="0"/>
                <a:t>¿Cuál es su forma?</a:t>
              </a:r>
            </a:p>
            <a:p>
              <a:pPr algn="just">
                <a:lnSpc>
                  <a:spcPct val="150000"/>
                </a:lnSpc>
              </a:pPr>
              <a:endParaRPr lang="es-CO" sz="2800" dirty="0"/>
            </a:p>
            <a:p>
              <a:pPr algn="just">
                <a:lnSpc>
                  <a:spcPct val="150000"/>
                </a:lnSpc>
              </a:pPr>
              <a:endParaRPr lang="es-CO" sz="2800" dirty="0"/>
            </a:p>
            <a:p>
              <a:pPr algn="just">
                <a:lnSpc>
                  <a:spcPct val="150000"/>
                </a:lnSpc>
              </a:pPr>
              <a:endParaRPr lang="es-CO" sz="2800" dirty="0"/>
            </a:p>
            <a:p>
              <a:pPr algn="just">
                <a:lnSpc>
                  <a:spcPct val="150000"/>
                </a:lnSpc>
              </a:pPr>
              <a:endParaRPr lang="es-CO" sz="2000" dirty="0">
                <a:solidFill>
                  <a:schemeClr val="accent1">
                    <a:lumMod val="75000"/>
                  </a:schemeClr>
                </a:solidFill>
              </a:endParaRPr>
            </a:p>
            <a:p>
              <a:pPr algn="just">
                <a:lnSpc>
                  <a:spcPct val="150000"/>
                </a:lnSpc>
              </a:pPr>
              <a:endParaRPr lang="es-CO" sz="2800" dirty="0"/>
            </a:p>
            <a:p>
              <a:pPr algn="just">
                <a:lnSpc>
                  <a:spcPct val="150000"/>
                </a:lnSpc>
              </a:pPr>
              <a:endParaRPr lang="es-CO" sz="2000" dirty="0">
                <a:solidFill>
                  <a:schemeClr val="accent1">
                    <a:lumMod val="75000"/>
                  </a:schemeClr>
                </a:solidFill>
              </a:endParaRPr>
            </a:p>
          </p:txBody>
        </p:sp>
        <p:grpSp>
          <p:nvGrpSpPr>
            <p:cNvPr id="5" name="Grupo 4"/>
            <p:cNvGrpSpPr/>
            <p:nvPr/>
          </p:nvGrpSpPr>
          <p:grpSpPr>
            <a:xfrm>
              <a:off x="3263136" y="2192784"/>
              <a:ext cx="2951198" cy="2273449"/>
              <a:chOff x="3263136" y="2192784"/>
              <a:chExt cx="2951198" cy="2273449"/>
            </a:xfrm>
          </p:grpSpPr>
          <p:cxnSp>
            <p:nvCxnSpPr>
              <p:cNvPr id="3" name="Conector recto de flecha 2"/>
              <p:cNvCxnSpPr/>
              <p:nvPr/>
            </p:nvCxnSpPr>
            <p:spPr>
              <a:xfrm>
                <a:off x="4208016" y="2192784"/>
                <a:ext cx="115409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4208016" y="2969127"/>
                <a:ext cx="115409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5060237" y="3744171"/>
                <a:ext cx="115409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3263136" y="4466233"/>
                <a:ext cx="115409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28" name="Picture 4" descr="Image result for computer v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948" y="1042777"/>
            <a:ext cx="4437530" cy="266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7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1"/>
          <p:cNvSpPr>
            <a:spLocks noGrp="1" noChangeArrowheads="1"/>
          </p:cNvSpPr>
          <p:nvPr>
            <p:ph type="body" sz="half" idx="1"/>
          </p:nvPr>
        </p:nvSpPr>
        <p:spPr>
          <a:xfrm>
            <a:off x="843280" y="2007166"/>
            <a:ext cx="9213160" cy="4320480"/>
          </a:xfrm>
        </p:spPr>
        <p:txBody>
          <a:bodyPr/>
          <a:lstStyle/>
          <a:p>
            <a:pPr algn="just" eaLnBrk="1" hangingPunct="1">
              <a:buFontTx/>
              <a:buNone/>
            </a:pPr>
            <a:r>
              <a:rPr lang="en-US" sz="2800" dirty="0" err="1"/>
              <a:t>Cuerpo</a:t>
            </a:r>
            <a:r>
              <a:rPr lang="en-US" sz="2800" dirty="0"/>
              <a:t>: Soma </a:t>
            </a:r>
            <a:r>
              <a:rPr lang="en-US" sz="2800" dirty="0" err="1"/>
              <a:t>celular</a:t>
            </a:r>
            <a:endParaRPr lang="en-US" sz="2800" dirty="0"/>
          </a:p>
          <a:p>
            <a:pPr algn="just" eaLnBrk="1" hangingPunct="1">
              <a:buFontTx/>
              <a:buNone/>
            </a:pPr>
            <a:endParaRPr lang="en-US" sz="2800" dirty="0"/>
          </a:p>
          <a:p>
            <a:pPr algn="just" eaLnBrk="1" hangingPunct="1">
              <a:buFontTx/>
              <a:buNone/>
            </a:pPr>
            <a:r>
              <a:rPr lang="en-US" sz="2800" dirty="0"/>
              <a:t>Axon: </a:t>
            </a:r>
            <a:r>
              <a:rPr lang="en-US" sz="2800" dirty="0" err="1"/>
              <a:t>Ramificación</a:t>
            </a:r>
            <a:r>
              <a:rPr lang="en-US" sz="2800" dirty="0"/>
              <a:t> de la </a:t>
            </a:r>
            <a:r>
              <a:rPr lang="en-US" sz="2800" dirty="0" err="1"/>
              <a:t>célula</a:t>
            </a:r>
            <a:r>
              <a:rPr lang="en-US" sz="2800" dirty="0"/>
              <a:t>.</a:t>
            </a:r>
          </a:p>
          <a:p>
            <a:pPr algn="just" eaLnBrk="1" hangingPunct="1">
              <a:buFontTx/>
              <a:buNone/>
            </a:pPr>
            <a:endParaRPr lang="en-US" sz="2800" dirty="0"/>
          </a:p>
          <a:p>
            <a:pPr algn="just" eaLnBrk="1" hangingPunct="1">
              <a:buFontTx/>
              <a:buNone/>
            </a:pPr>
            <a:r>
              <a:rPr lang="en-US" sz="2800" dirty="0" err="1"/>
              <a:t>Dendritas</a:t>
            </a:r>
            <a:r>
              <a:rPr lang="en-US" sz="2800" dirty="0"/>
              <a:t>: </a:t>
            </a:r>
            <a:r>
              <a:rPr lang="en-US" sz="2800" dirty="0" err="1"/>
              <a:t>Ramificaciones</a:t>
            </a:r>
            <a:r>
              <a:rPr lang="en-US" sz="2800" dirty="0"/>
              <a:t> de entrada</a:t>
            </a:r>
          </a:p>
          <a:p>
            <a:pPr algn="just" eaLnBrk="1" hangingPunct="1">
              <a:buFontTx/>
              <a:buNone/>
            </a:pPr>
            <a:endParaRPr lang="en-US" sz="2800" dirty="0"/>
          </a:p>
          <a:p>
            <a:pPr algn="just" eaLnBrk="1" hangingPunct="1">
              <a:buFontTx/>
              <a:buNone/>
            </a:pPr>
            <a:r>
              <a:rPr lang="en-US" sz="2800" dirty="0" err="1"/>
              <a:t>Sinapsis</a:t>
            </a:r>
            <a:r>
              <a:rPr lang="en-US" sz="2800" dirty="0"/>
              <a:t>: </a:t>
            </a:r>
            <a:r>
              <a:rPr lang="en-US" sz="2800" dirty="0" err="1"/>
              <a:t>Recoge</a:t>
            </a:r>
            <a:r>
              <a:rPr lang="en-US" sz="2800" dirty="0"/>
              <a:t> </a:t>
            </a:r>
            <a:r>
              <a:rPr lang="en-US" sz="2800" dirty="0" err="1"/>
              <a:t>información</a:t>
            </a:r>
            <a:r>
              <a:rPr lang="en-US" sz="2800" dirty="0"/>
              <a:t> electro-</a:t>
            </a:r>
            <a:r>
              <a:rPr lang="en-US" sz="2800" dirty="0" err="1"/>
              <a:t>química</a:t>
            </a:r>
            <a:r>
              <a:rPr lang="en-US" sz="2800" dirty="0"/>
              <a:t>.</a:t>
            </a:r>
            <a:r>
              <a:rPr lang="en-US" sz="2000"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541" y="2039826"/>
            <a:ext cx="3704464" cy="277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8"/>
          <p:cNvSpPr>
            <a:spLocks noGrp="1" noChangeArrowheads="1"/>
          </p:cNvSpPr>
          <p:nvPr>
            <p:ph type="title"/>
          </p:nvPr>
        </p:nvSpPr>
        <p:spPr>
          <a:xfrm>
            <a:off x="3145155" y="403776"/>
            <a:ext cx="8197850" cy="1192212"/>
          </a:xfrm>
        </p:spPr>
        <p:txBody>
          <a:bodyPr>
            <a:normAutofit/>
          </a:bodyPr>
          <a:lstStyle/>
          <a:p>
            <a:r>
              <a:rPr lang="es-CO" sz="5200" b="1" dirty="0">
                <a:solidFill>
                  <a:srgbClr val="002060"/>
                </a:solidFill>
              </a:rPr>
              <a:t>Red Neuronal Biológica</a:t>
            </a:r>
            <a:endParaRPr lang="es-ES" sz="5200" b="1" dirty="0">
              <a:solidFill>
                <a:srgbClr val="002060"/>
              </a:solidFill>
            </a:endParaRPr>
          </a:p>
        </p:txBody>
      </p:sp>
    </p:spTree>
    <p:extLst>
      <p:ext uri="{BB962C8B-B14F-4D97-AF65-F5344CB8AC3E}">
        <p14:creationId xmlns:p14="http://schemas.microsoft.com/office/powerpoint/2010/main" val="311448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2448560" y="280968"/>
            <a:ext cx="8392160" cy="1192212"/>
          </a:xfrm>
        </p:spPr>
        <p:txBody>
          <a:bodyPr>
            <a:normAutofit fontScale="90000"/>
          </a:bodyPr>
          <a:lstStyle/>
          <a:p>
            <a:r>
              <a:rPr lang="es-CO" sz="5200" b="1" dirty="0">
                <a:solidFill>
                  <a:srgbClr val="002060"/>
                </a:solidFill>
              </a:rPr>
              <a:t>Historia de las Redes Neuronales</a:t>
            </a:r>
            <a:endParaRPr lang="es-ES" sz="5200" b="1" dirty="0">
              <a:solidFill>
                <a:srgbClr val="002060"/>
              </a:solidFill>
            </a:endParaRPr>
          </a:p>
        </p:txBody>
      </p:sp>
      <p:sp>
        <p:nvSpPr>
          <p:cNvPr id="23556" name="Rectangle 11"/>
          <p:cNvSpPr>
            <a:spLocks noGrp="1" noChangeArrowheads="1"/>
          </p:cNvSpPr>
          <p:nvPr>
            <p:ph type="body" sz="half" idx="1"/>
          </p:nvPr>
        </p:nvSpPr>
        <p:spPr>
          <a:xfrm>
            <a:off x="680720" y="1640736"/>
            <a:ext cx="11176000" cy="4506064"/>
          </a:xfrm>
        </p:spPr>
        <p:txBody>
          <a:bodyPr>
            <a:normAutofit fontScale="92500" lnSpcReduction="20000"/>
          </a:bodyPr>
          <a:lstStyle/>
          <a:p>
            <a:r>
              <a:rPr lang="es-ES" sz="2800" dirty="0"/>
              <a:t>1943: </a:t>
            </a:r>
            <a:r>
              <a:rPr lang="es-ES" sz="2800" dirty="0" err="1"/>
              <a:t>McCulloch</a:t>
            </a:r>
            <a:r>
              <a:rPr lang="es-ES" sz="2800" dirty="0"/>
              <a:t> y </a:t>
            </a:r>
            <a:r>
              <a:rPr lang="es-ES" sz="2800" dirty="0" err="1"/>
              <a:t>Pitss</a:t>
            </a:r>
            <a:r>
              <a:rPr lang="es-ES" sz="2800" dirty="0"/>
              <a:t> propusieron el primer modelo de neurona artificial.</a:t>
            </a:r>
          </a:p>
          <a:p>
            <a:r>
              <a:rPr lang="es-ES" sz="2800" dirty="0"/>
              <a:t>1949: </a:t>
            </a:r>
            <a:r>
              <a:rPr lang="es-ES" sz="2800" dirty="0" err="1"/>
              <a:t>Hebb</a:t>
            </a:r>
            <a:r>
              <a:rPr lang="es-ES" sz="2800" dirty="0"/>
              <a:t> desarrollo un procedimiento matemático de aprendizaje.</a:t>
            </a:r>
          </a:p>
          <a:p>
            <a:r>
              <a:rPr lang="es-ES" sz="2800" dirty="0"/>
              <a:t>1957: </a:t>
            </a:r>
            <a:r>
              <a:rPr lang="es-ES" sz="2800" dirty="0" err="1"/>
              <a:t>Rosenblatt</a:t>
            </a:r>
            <a:r>
              <a:rPr lang="es-ES" sz="2800" dirty="0"/>
              <a:t> propuso el modelo PERCEPTRON.</a:t>
            </a:r>
          </a:p>
          <a:p>
            <a:r>
              <a:rPr lang="es-ES" sz="2800" dirty="0"/>
              <a:t>1960: </a:t>
            </a:r>
            <a:r>
              <a:rPr lang="es-ES" sz="2800" dirty="0" err="1"/>
              <a:t>Widrow</a:t>
            </a:r>
            <a:r>
              <a:rPr lang="es-ES" sz="2800" dirty="0"/>
              <a:t> propuso el modelo ADALINE.</a:t>
            </a:r>
          </a:p>
          <a:p>
            <a:r>
              <a:rPr lang="es-ES" sz="2800" dirty="0"/>
              <a:t>1973: Anderson propuso un modelo llamado BSB </a:t>
            </a:r>
            <a:r>
              <a:rPr lang="es-ES" sz="2800" i="1" dirty="0" err="1"/>
              <a:t>Brain</a:t>
            </a:r>
            <a:r>
              <a:rPr lang="es-ES" sz="2800" i="1" dirty="0"/>
              <a:t> </a:t>
            </a:r>
            <a:r>
              <a:rPr lang="es-ES" sz="2800" i="1" dirty="0" err="1"/>
              <a:t>state</a:t>
            </a:r>
            <a:r>
              <a:rPr lang="es-ES" sz="2800" i="1" dirty="0"/>
              <a:t>-in-a-Box.</a:t>
            </a:r>
            <a:endParaRPr lang="es-ES" sz="2800" dirty="0"/>
          </a:p>
          <a:p>
            <a:r>
              <a:rPr lang="es-ES" sz="2800" i="1" dirty="0"/>
              <a:t>70s: </a:t>
            </a:r>
            <a:r>
              <a:rPr lang="es-ES" sz="2800" dirty="0" err="1"/>
              <a:t>Kohonen</a:t>
            </a:r>
            <a:r>
              <a:rPr lang="es-ES" sz="2800" i="1" dirty="0"/>
              <a:t>, </a:t>
            </a:r>
            <a:r>
              <a:rPr lang="es-ES" sz="2800" dirty="0"/>
              <a:t>hace una descripción y análisis de un conjunto de reglas adaptativas y propone el principio de aprendizaje competitivo.</a:t>
            </a:r>
          </a:p>
          <a:p>
            <a:r>
              <a:rPr lang="en-US" sz="2800" i="1" dirty="0"/>
              <a:t>70s:</a:t>
            </a:r>
            <a:r>
              <a:rPr lang="en-US" sz="2800" dirty="0"/>
              <a:t> </a:t>
            </a:r>
            <a:r>
              <a:rPr lang="en-US" sz="2800" dirty="0" err="1"/>
              <a:t>Grossberg</a:t>
            </a:r>
            <a:r>
              <a:rPr lang="en-US" sz="2800" dirty="0"/>
              <a:t>, propone la </a:t>
            </a:r>
            <a:r>
              <a:rPr lang="en-US" sz="2800" dirty="0" err="1"/>
              <a:t>clase</a:t>
            </a:r>
            <a:r>
              <a:rPr lang="en-US" sz="2800" dirty="0"/>
              <a:t> de </a:t>
            </a:r>
            <a:r>
              <a:rPr lang="en-US" sz="2800" dirty="0" err="1"/>
              <a:t>redes</a:t>
            </a:r>
            <a:r>
              <a:rPr lang="en-US" sz="2800" dirty="0"/>
              <a:t> ART </a:t>
            </a:r>
            <a:r>
              <a:rPr lang="en-US" sz="2800" i="1" dirty="0"/>
              <a:t>Adaptive Resonance Theory.</a:t>
            </a:r>
            <a:endParaRPr lang="es-ES" sz="2800" dirty="0"/>
          </a:p>
          <a:p>
            <a:r>
              <a:rPr lang="es-ES" sz="2800" dirty="0"/>
              <a:t>1982</a:t>
            </a:r>
            <a:r>
              <a:rPr lang="es-ES" sz="2800" i="1" dirty="0"/>
              <a:t>: </a:t>
            </a:r>
            <a:r>
              <a:rPr lang="es-ES" sz="2800" dirty="0" err="1"/>
              <a:t>Hopfiedl</a:t>
            </a:r>
            <a:r>
              <a:rPr lang="es-ES" sz="2800" i="1" dirty="0"/>
              <a:t>, </a:t>
            </a:r>
            <a:r>
              <a:rPr lang="es-ES" sz="2800" dirty="0"/>
              <a:t>invento el algoritmo </a:t>
            </a:r>
            <a:r>
              <a:rPr lang="es-ES" sz="2800" dirty="0" err="1"/>
              <a:t>Backpropagation</a:t>
            </a:r>
            <a:r>
              <a:rPr lang="es-ES" sz="2800" i="1" dirty="0"/>
              <a:t>, </a:t>
            </a:r>
            <a:r>
              <a:rPr lang="es-ES" sz="2800" dirty="0"/>
              <a:t>devolviendo el interés en la computación neuronal.</a:t>
            </a:r>
          </a:p>
          <a:p>
            <a:r>
              <a:rPr lang="es-ES" sz="2800" dirty="0"/>
              <a:t>2012: Aplicaciones industriales de </a:t>
            </a:r>
            <a:r>
              <a:rPr lang="es-ES" sz="2800" dirty="0" err="1"/>
              <a:t>DeepLearning</a:t>
            </a:r>
            <a:endParaRPr lang="es-ES" sz="2800" dirty="0"/>
          </a:p>
          <a:p>
            <a:pPr algn="just" eaLnBrk="1" hangingPunct="1">
              <a:buFontTx/>
              <a:buNone/>
            </a:pPr>
            <a:endParaRPr lang="en-US" sz="1800" dirty="0"/>
          </a:p>
        </p:txBody>
      </p:sp>
    </p:spTree>
    <p:extLst>
      <p:ext uri="{BB962C8B-B14F-4D97-AF65-F5344CB8AC3E}">
        <p14:creationId xmlns:p14="http://schemas.microsoft.com/office/powerpoint/2010/main" val="2894106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556637" y="152996"/>
            <a:ext cx="9914003" cy="1192212"/>
          </a:xfrm>
        </p:spPr>
        <p:txBody>
          <a:bodyPr>
            <a:noAutofit/>
          </a:bodyPr>
          <a:lstStyle/>
          <a:p>
            <a:pPr algn="ctr"/>
            <a:r>
              <a:rPr lang="es-CO" sz="4700" b="1" dirty="0">
                <a:solidFill>
                  <a:srgbClr val="002060"/>
                </a:solidFill>
              </a:rPr>
              <a:t>Entrenamiento de las Redes Neuronales Artificiales</a:t>
            </a:r>
            <a:endParaRPr lang="es-ES" sz="4700" b="1" dirty="0">
              <a:solidFill>
                <a:srgbClr val="002060"/>
              </a:solidFill>
            </a:endParaRPr>
          </a:p>
        </p:txBody>
      </p:sp>
      <p:sp>
        <p:nvSpPr>
          <p:cNvPr id="23556" name="Rectangle 11"/>
          <p:cNvSpPr>
            <a:spLocks noGrp="1" noChangeArrowheads="1"/>
          </p:cNvSpPr>
          <p:nvPr>
            <p:ph type="body" sz="half" idx="1"/>
          </p:nvPr>
        </p:nvSpPr>
        <p:spPr>
          <a:xfrm>
            <a:off x="482378" y="1345208"/>
            <a:ext cx="11227244" cy="4577630"/>
          </a:xfrm>
        </p:spPr>
        <p:txBody>
          <a:bodyPr>
            <a:noAutofit/>
          </a:bodyPr>
          <a:lstStyle/>
          <a:p>
            <a:pPr marL="0" indent="0" algn="just">
              <a:buNone/>
            </a:pPr>
            <a:r>
              <a:rPr lang="es-ES" sz="2800" i="1" dirty="0"/>
              <a:t>“El objetivo del entrenamiento de una RNA es conseguir que una aplicación determinada, para un conjunto de entradas produzca el conjunto de salidas deseadas o mínimamente consistentes”</a:t>
            </a:r>
          </a:p>
          <a:p>
            <a:pPr marL="0" indent="0" algn="just">
              <a:buNone/>
            </a:pPr>
            <a:r>
              <a:rPr lang="es-ES" sz="2800" b="1" i="1" dirty="0">
                <a:solidFill>
                  <a:srgbClr val="FF0000"/>
                </a:solidFill>
              </a:rPr>
              <a:t>El conjunto de Aprendizaje debe ser:</a:t>
            </a:r>
          </a:p>
          <a:p>
            <a:pPr marL="0" indent="0" algn="just">
              <a:buNone/>
            </a:pPr>
            <a:r>
              <a:rPr lang="es-ES" sz="2800" i="1" dirty="0"/>
              <a:t>Significativo: Número suficiente de ejemplos.</a:t>
            </a:r>
          </a:p>
          <a:p>
            <a:pPr marL="0" indent="0" algn="just">
              <a:buNone/>
            </a:pPr>
            <a:r>
              <a:rPr lang="es-ES" sz="2800" i="1" dirty="0"/>
              <a:t>Representativo: Conjunto de aprendizaje diverso.</a:t>
            </a:r>
          </a:p>
          <a:p>
            <a:pPr marL="0" indent="0" algn="just">
              <a:buNone/>
            </a:pPr>
            <a:r>
              <a:rPr lang="es-ES" sz="2800" b="1" i="1" dirty="0">
                <a:solidFill>
                  <a:srgbClr val="FF0000"/>
                </a:solidFill>
              </a:rPr>
              <a:t>La convergencia en el entrenamiento se da por:</a:t>
            </a:r>
          </a:p>
          <a:p>
            <a:pPr marL="0" indent="0" algn="just">
              <a:buNone/>
            </a:pPr>
            <a:r>
              <a:rPr lang="es-ES" sz="2800" i="1" dirty="0"/>
              <a:t>Numero fijo de ciclos.</a:t>
            </a:r>
          </a:p>
          <a:p>
            <a:pPr marL="0" indent="0" algn="just">
              <a:buNone/>
            </a:pPr>
            <a:r>
              <a:rPr lang="es-ES" sz="2800" i="1" dirty="0"/>
              <a:t>Error descienda de cierta cantidad.</a:t>
            </a:r>
          </a:p>
          <a:p>
            <a:pPr marL="0" indent="0" algn="just">
              <a:buNone/>
            </a:pPr>
            <a:r>
              <a:rPr lang="es-ES" sz="2800" i="1" dirty="0"/>
              <a:t>Modificación de los pesos sea irrelevante.</a:t>
            </a:r>
            <a:endParaRPr lang="en-US" sz="2800"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144" y="2572008"/>
            <a:ext cx="3920376" cy="3204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61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2184400" y="189517"/>
            <a:ext cx="9010834" cy="1192212"/>
          </a:xfrm>
        </p:spPr>
        <p:txBody>
          <a:bodyPr>
            <a:noAutofit/>
          </a:bodyPr>
          <a:lstStyle/>
          <a:p>
            <a:pPr algn="ctr"/>
            <a:r>
              <a:rPr lang="es-CO" sz="4700" b="1" dirty="0">
                <a:solidFill>
                  <a:srgbClr val="002060"/>
                </a:solidFill>
              </a:rPr>
              <a:t>Aplicaciones de las Redes Neuronales Artificiales</a:t>
            </a:r>
            <a:endParaRPr lang="es-ES" sz="4700" b="1" dirty="0">
              <a:solidFill>
                <a:srgbClr val="002060"/>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333487658"/>
              </p:ext>
            </p:extLst>
          </p:nvPr>
        </p:nvGraphicFramePr>
        <p:xfrm>
          <a:off x="2721794" y="1381729"/>
          <a:ext cx="7467600" cy="5051746"/>
        </p:xfrm>
        <a:graphic>
          <a:graphicData uri="http://schemas.openxmlformats.org/drawingml/2006/table">
            <a:tbl>
              <a:tblPr firstRow="1" firstCol="1" bandRow="1">
                <a:tableStyleId>{5940675A-B579-460E-94D1-54222C63F5DA}</a:tableStyleId>
              </a:tblPr>
              <a:tblGrid>
                <a:gridCol w="1930185">
                  <a:extLst>
                    <a:ext uri="{9D8B030D-6E8A-4147-A177-3AD203B41FA5}">
                      <a16:colId xmlns:a16="http://schemas.microsoft.com/office/drawing/2014/main" val="20000"/>
                    </a:ext>
                  </a:extLst>
                </a:gridCol>
                <a:gridCol w="5537415">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s-ES" sz="1400" dirty="0">
                          <a:effectLst/>
                        </a:rPr>
                        <a:t>Aplicación</a:t>
                      </a:r>
                      <a:endParaRPr lang="es-ES"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400">
                          <a:effectLst/>
                        </a:rPr>
                        <a:t>Tipo</a:t>
                      </a:r>
                      <a:endParaRPr lang="es-ES"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s-ES" sz="1400" dirty="0">
                          <a:effectLst/>
                        </a:rPr>
                        <a:t>Predicción</a:t>
                      </a:r>
                      <a:endParaRPr lang="es-ES"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s-ES" sz="1400" dirty="0" err="1">
                          <a:effectLst/>
                        </a:rPr>
                        <a:t>Adaline</a:t>
                      </a:r>
                      <a:r>
                        <a:rPr lang="es-ES" sz="1400" dirty="0">
                          <a:effectLst/>
                        </a:rPr>
                        <a:t> y </a:t>
                      </a:r>
                      <a:r>
                        <a:rPr lang="es-ES" sz="1400" dirty="0" err="1">
                          <a:effectLst/>
                        </a:rPr>
                        <a:t>Madaline</a:t>
                      </a:r>
                      <a:endParaRPr lang="es-ES" sz="1400" dirty="0">
                        <a:effectLst/>
                      </a:endParaRPr>
                    </a:p>
                    <a:p>
                      <a:pPr>
                        <a:lnSpc>
                          <a:spcPct val="115000"/>
                        </a:lnSpc>
                        <a:spcAft>
                          <a:spcPts val="0"/>
                        </a:spcAft>
                      </a:pPr>
                      <a:r>
                        <a:rPr lang="en-US" sz="1400" dirty="0">
                          <a:effectLst/>
                        </a:rPr>
                        <a:t>Digital Neural Network Architecture (DNNA) Networks</a:t>
                      </a:r>
                      <a:endParaRPr lang="es-ES" sz="1400" dirty="0">
                        <a:effectLst/>
                      </a:endParaRPr>
                    </a:p>
                    <a:p>
                      <a:pPr>
                        <a:lnSpc>
                          <a:spcPct val="115000"/>
                        </a:lnSpc>
                        <a:spcAft>
                          <a:spcPts val="0"/>
                        </a:spcAft>
                      </a:pPr>
                      <a:r>
                        <a:rPr lang="es-ES" sz="1400" dirty="0" err="1">
                          <a:effectLst/>
                        </a:rPr>
                        <a:t>Perceptron</a:t>
                      </a:r>
                      <a:r>
                        <a:rPr lang="es-ES" sz="1400" dirty="0">
                          <a:effectLst/>
                        </a:rPr>
                        <a:t> Networks</a:t>
                      </a:r>
                      <a:endParaRPr lang="es-E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s-ES" sz="1400" dirty="0">
                          <a:effectLst/>
                        </a:rPr>
                        <a:t>Clasificación</a:t>
                      </a:r>
                      <a:endParaRPr lang="es-ES"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s-ES" sz="1400" dirty="0">
                          <a:effectLst/>
                        </a:rPr>
                        <a:t>Back-</a:t>
                      </a:r>
                      <a:r>
                        <a:rPr lang="es-ES" sz="1400" dirty="0" err="1">
                          <a:effectLst/>
                        </a:rPr>
                        <a:t>Propagation</a:t>
                      </a:r>
                      <a:endParaRPr lang="es-ES" sz="1400" dirty="0">
                        <a:effectLst/>
                      </a:endParaRPr>
                    </a:p>
                    <a:p>
                      <a:pPr>
                        <a:lnSpc>
                          <a:spcPct val="115000"/>
                        </a:lnSpc>
                        <a:spcAft>
                          <a:spcPts val="0"/>
                        </a:spcAft>
                      </a:pPr>
                      <a:r>
                        <a:rPr lang="es-ES" sz="1400" dirty="0" err="1">
                          <a:effectLst/>
                        </a:rPr>
                        <a:t>Counter-Propagation</a:t>
                      </a:r>
                      <a:endParaRPr lang="es-ES" sz="1400" dirty="0">
                        <a:effectLst/>
                      </a:endParaRPr>
                    </a:p>
                    <a:p>
                      <a:pPr>
                        <a:lnSpc>
                          <a:spcPct val="115000"/>
                        </a:lnSpc>
                        <a:spcAft>
                          <a:spcPts val="0"/>
                        </a:spcAft>
                      </a:pPr>
                      <a:r>
                        <a:rPr lang="es-ES" sz="1400" dirty="0">
                          <a:effectLst/>
                        </a:rPr>
                        <a:t>Delta-Bar-Delta (DBD) Networks</a:t>
                      </a:r>
                    </a:p>
                    <a:p>
                      <a:pPr>
                        <a:lnSpc>
                          <a:spcPct val="115000"/>
                        </a:lnSpc>
                        <a:spcAft>
                          <a:spcPts val="0"/>
                        </a:spcAft>
                      </a:pPr>
                      <a:r>
                        <a:rPr lang="en-US" sz="1400" dirty="0">
                          <a:effectLst/>
                        </a:rPr>
                        <a:t>Directed Random Search (DRS) Networks</a:t>
                      </a:r>
                      <a:endParaRPr lang="es-ES" sz="1400" dirty="0">
                        <a:effectLst/>
                      </a:endParaRPr>
                    </a:p>
                    <a:p>
                      <a:pPr>
                        <a:lnSpc>
                          <a:spcPct val="115000"/>
                        </a:lnSpc>
                        <a:spcAft>
                          <a:spcPts val="0"/>
                        </a:spcAft>
                      </a:pPr>
                      <a:r>
                        <a:rPr lang="es-ES" sz="1400" dirty="0" err="1">
                          <a:effectLst/>
                        </a:rPr>
                        <a:t>Functional</a:t>
                      </a:r>
                      <a:r>
                        <a:rPr lang="es-ES" sz="1400" dirty="0">
                          <a:effectLst/>
                        </a:rPr>
                        <a:t>-link Networks (FLN)</a:t>
                      </a:r>
                    </a:p>
                    <a:p>
                      <a:pPr>
                        <a:lnSpc>
                          <a:spcPct val="115000"/>
                        </a:lnSpc>
                        <a:spcAft>
                          <a:spcPts val="0"/>
                        </a:spcAft>
                      </a:pPr>
                      <a:r>
                        <a:rPr lang="en-US" sz="1400" dirty="0">
                          <a:effectLst/>
                        </a:rPr>
                        <a:t>Learning Vector Quantization (LVQ) Networks</a:t>
                      </a:r>
                      <a:endParaRPr lang="es-E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s-ES" sz="1400" dirty="0">
                          <a:effectLst/>
                        </a:rPr>
                        <a:t>Asociación</a:t>
                      </a:r>
                      <a:endParaRPr lang="es-ES"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Bi-Directional Associative Memory (BAM) Networks</a:t>
                      </a:r>
                      <a:endParaRPr lang="es-ES" sz="1400" dirty="0">
                        <a:effectLst/>
                      </a:endParaRPr>
                    </a:p>
                    <a:p>
                      <a:pPr>
                        <a:lnSpc>
                          <a:spcPct val="115000"/>
                        </a:lnSpc>
                        <a:spcAft>
                          <a:spcPts val="0"/>
                        </a:spcAft>
                      </a:pPr>
                      <a:r>
                        <a:rPr lang="es-ES" sz="1400" dirty="0" err="1">
                          <a:effectLst/>
                        </a:rPr>
                        <a:t>The</a:t>
                      </a:r>
                      <a:r>
                        <a:rPr lang="es-ES" sz="1400" dirty="0">
                          <a:effectLst/>
                        </a:rPr>
                        <a:t> </a:t>
                      </a:r>
                      <a:r>
                        <a:rPr lang="es-ES" sz="1400" dirty="0" err="1">
                          <a:effectLst/>
                        </a:rPr>
                        <a:t>Boltzmann</a:t>
                      </a:r>
                      <a:r>
                        <a:rPr lang="es-ES" sz="1400" dirty="0">
                          <a:effectLst/>
                        </a:rPr>
                        <a:t> Machine</a:t>
                      </a:r>
                    </a:p>
                    <a:p>
                      <a:pPr>
                        <a:lnSpc>
                          <a:spcPct val="115000"/>
                        </a:lnSpc>
                        <a:spcAft>
                          <a:spcPts val="0"/>
                        </a:spcAft>
                      </a:pPr>
                      <a:r>
                        <a:rPr lang="en-US" sz="1400" dirty="0">
                          <a:effectLst/>
                        </a:rPr>
                        <a:t>Brain-State-in a Box</a:t>
                      </a:r>
                      <a:endParaRPr lang="es-ES" sz="1400" dirty="0">
                        <a:effectLst/>
                      </a:endParaRPr>
                    </a:p>
                    <a:p>
                      <a:pPr>
                        <a:lnSpc>
                          <a:spcPct val="115000"/>
                        </a:lnSpc>
                        <a:spcAft>
                          <a:spcPts val="0"/>
                        </a:spcAft>
                      </a:pPr>
                      <a:r>
                        <a:rPr lang="es-ES" sz="1400" dirty="0" err="1">
                          <a:effectLst/>
                        </a:rPr>
                        <a:t>Cascade</a:t>
                      </a:r>
                      <a:r>
                        <a:rPr lang="es-ES" sz="1400" dirty="0">
                          <a:effectLst/>
                        </a:rPr>
                        <a:t>-</a:t>
                      </a:r>
                      <a:r>
                        <a:rPr lang="es-ES" sz="1400" dirty="0" err="1">
                          <a:effectLst/>
                        </a:rPr>
                        <a:t>Correlation</a:t>
                      </a:r>
                      <a:r>
                        <a:rPr lang="es-ES" sz="1400" dirty="0">
                          <a:effectLst/>
                        </a:rPr>
                        <a:t>-Networks</a:t>
                      </a:r>
                    </a:p>
                    <a:p>
                      <a:pPr>
                        <a:lnSpc>
                          <a:spcPct val="115000"/>
                        </a:lnSpc>
                        <a:spcAft>
                          <a:spcPts val="0"/>
                        </a:spcAft>
                      </a:pPr>
                      <a:r>
                        <a:rPr lang="es-ES" sz="1400" dirty="0" err="1">
                          <a:effectLst/>
                        </a:rPr>
                        <a:t>Hamming</a:t>
                      </a:r>
                      <a:r>
                        <a:rPr lang="es-ES" sz="1400" dirty="0">
                          <a:effectLst/>
                        </a:rPr>
                        <a:t> Networks</a:t>
                      </a:r>
                    </a:p>
                    <a:p>
                      <a:pPr>
                        <a:lnSpc>
                          <a:spcPct val="115000"/>
                        </a:lnSpc>
                        <a:spcAft>
                          <a:spcPts val="0"/>
                        </a:spcAft>
                      </a:pPr>
                      <a:r>
                        <a:rPr lang="es-ES" sz="1400" dirty="0" err="1">
                          <a:effectLst/>
                        </a:rPr>
                        <a:t>Probabilistic</a:t>
                      </a:r>
                      <a:r>
                        <a:rPr lang="es-ES" sz="1400" dirty="0">
                          <a:effectLst/>
                        </a:rPr>
                        <a:t> Neural Network (PNN)</a:t>
                      </a:r>
                    </a:p>
                    <a:p>
                      <a:pPr>
                        <a:lnSpc>
                          <a:spcPct val="115000"/>
                        </a:lnSpc>
                        <a:spcAft>
                          <a:spcPts val="0"/>
                        </a:spcAft>
                      </a:pPr>
                      <a:r>
                        <a:rPr lang="en-US" sz="1400" dirty="0" err="1">
                          <a:effectLst/>
                        </a:rPr>
                        <a:t>Spatio</a:t>
                      </a:r>
                      <a:r>
                        <a:rPr lang="en-US" sz="1400" dirty="0">
                          <a:effectLst/>
                        </a:rPr>
                        <a:t>-Temporal-Pattern Recognition (SPR)</a:t>
                      </a:r>
                      <a:endParaRPr lang="es-E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s-ES" sz="1400" dirty="0">
                          <a:effectLst/>
                        </a:rPr>
                        <a:t>Conceptualización</a:t>
                      </a:r>
                      <a:endParaRPr lang="es-ES"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Adaptive Resonance Theory Networks (ART)</a:t>
                      </a:r>
                      <a:endParaRPr lang="es-ES" sz="1400" dirty="0">
                        <a:effectLst/>
                      </a:endParaRPr>
                    </a:p>
                    <a:p>
                      <a:pPr>
                        <a:lnSpc>
                          <a:spcPct val="115000"/>
                        </a:lnSpc>
                        <a:spcAft>
                          <a:spcPts val="0"/>
                        </a:spcAft>
                      </a:pPr>
                      <a:r>
                        <a:rPr lang="es-ES" sz="1400" dirty="0" err="1">
                          <a:effectLst/>
                        </a:rPr>
                        <a:t>Self-Organizing</a:t>
                      </a:r>
                      <a:r>
                        <a:rPr lang="es-ES" sz="1400" dirty="0">
                          <a:effectLst/>
                        </a:rPr>
                        <a:t> </a:t>
                      </a:r>
                      <a:r>
                        <a:rPr lang="es-ES" sz="1400" dirty="0" err="1">
                          <a:effectLst/>
                        </a:rPr>
                        <a:t>Maps</a:t>
                      </a:r>
                      <a:r>
                        <a:rPr lang="es-ES" sz="1400" dirty="0">
                          <a:effectLst/>
                        </a:rPr>
                        <a:t> (SOM)</a:t>
                      </a:r>
                      <a:endParaRPr lang="es-E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403">
                <a:tc>
                  <a:txBody>
                    <a:bodyPr/>
                    <a:lstStyle/>
                    <a:p>
                      <a:pPr>
                        <a:lnSpc>
                          <a:spcPct val="115000"/>
                        </a:lnSpc>
                        <a:spcAft>
                          <a:spcPts val="0"/>
                        </a:spcAft>
                      </a:pPr>
                      <a:r>
                        <a:rPr lang="es-ES" sz="1400" dirty="0">
                          <a:effectLst/>
                        </a:rPr>
                        <a:t>Filtrado</a:t>
                      </a:r>
                      <a:endParaRPr lang="es-ES"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s-ES" sz="1400" dirty="0" err="1">
                          <a:effectLst/>
                        </a:rPr>
                        <a:t>Recirculation</a:t>
                      </a:r>
                      <a:r>
                        <a:rPr lang="es-ES" sz="1400" dirty="0">
                          <a:effectLst/>
                        </a:rPr>
                        <a:t> Networks</a:t>
                      </a:r>
                      <a:endParaRPr lang="es-E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s-ES" sz="1400" dirty="0">
                          <a:effectLst/>
                        </a:rPr>
                        <a:t>Optimización</a:t>
                      </a:r>
                      <a:endParaRPr lang="es-ES"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s-ES" sz="1400" dirty="0" err="1">
                          <a:effectLst/>
                        </a:rPr>
                        <a:t>Hopfield</a:t>
                      </a:r>
                      <a:r>
                        <a:rPr lang="es-ES" sz="1400" dirty="0">
                          <a:effectLst/>
                        </a:rPr>
                        <a:t> Networks</a:t>
                      </a:r>
                      <a:endParaRPr lang="es-E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89300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2987224" y="122291"/>
            <a:ext cx="8197850" cy="1192212"/>
          </a:xfrm>
        </p:spPr>
        <p:txBody>
          <a:bodyPr>
            <a:normAutofit/>
          </a:bodyPr>
          <a:lstStyle/>
          <a:p>
            <a:r>
              <a:rPr lang="es-CO" sz="4700" b="1" dirty="0">
                <a:solidFill>
                  <a:srgbClr val="002060"/>
                </a:solidFill>
              </a:rPr>
              <a:t>NEURONA McCulloch-Pitts </a:t>
            </a:r>
            <a:endParaRPr lang="es-ES" sz="4700" b="1" dirty="0">
              <a:solidFill>
                <a:srgbClr val="002060"/>
              </a:solidFill>
            </a:endParaRPr>
          </a:p>
        </p:txBody>
      </p:sp>
      <mc:AlternateContent xmlns:mc="http://schemas.openxmlformats.org/markup-compatibility/2006" xmlns:a14="http://schemas.microsoft.com/office/drawing/2010/main">
        <mc:Choice Requires="a14">
          <p:sp>
            <p:nvSpPr>
              <p:cNvPr id="7" name="6 Rectángulo"/>
              <p:cNvSpPr/>
              <p:nvPr/>
            </p:nvSpPr>
            <p:spPr>
              <a:xfrm>
                <a:off x="4223793" y="5021605"/>
                <a:ext cx="3345403" cy="1117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1" i="1">
                          <a:latin typeface="Cambria Math" panose="02040503050406030204" pitchFamily="18" charset="0"/>
                        </a:rPr>
                        <m:t>𝒀</m:t>
                      </m:r>
                      <m:r>
                        <a:rPr lang="es-ES" b="1" i="1">
                          <a:latin typeface="Cambria Math"/>
                        </a:rPr>
                        <m:t>=</m:t>
                      </m:r>
                      <m:d>
                        <m:dPr>
                          <m:begChr m:val="{"/>
                          <m:endChr m:val=""/>
                          <m:ctrlPr>
                            <a:rPr lang="es-ES" b="1" i="1">
                              <a:latin typeface="Cambria Math" panose="02040503050406030204" pitchFamily="18" charset="0"/>
                            </a:rPr>
                          </m:ctrlPr>
                        </m:dPr>
                        <m:e>
                          <m:eqArr>
                            <m:eqArrPr>
                              <m:ctrlPr>
                                <a:rPr lang="es-ES" b="1" i="1">
                                  <a:latin typeface="Cambria Math" panose="02040503050406030204" pitchFamily="18" charset="0"/>
                                </a:rPr>
                              </m:ctrlPr>
                            </m:eqArrPr>
                            <m:e>
                              <m:r>
                                <a:rPr lang="es-ES" b="1" i="1">
                                  <a:latin typeface="Cambria Math"/>
                                </a:rPr>
                                <m:t>𝟏</m:t>
                              </m:r>
                              <m:r>
                                <a:rPr lang="es-ES" b="1" i="1">
                                  <a:latin typeface="Cambria Math"/>
                                </a:rPr>
                                <m:t>,              </m:t>
                              </m:r>
                              <m:nary>
                                <m:naryPr>
                                  <m:chr m:val="∑"/>
                                  <m:limLoc m:val="undOvr"/>
                                  <m:supHide m:val="on"/>
                                  <m:ctrlPr>
                                    <a:rPr lang="es-ES" b="1" i="1">
                                      <a:latin typeface="Cambria Math" panose="02040503050406030204" pitchFamily="18" charset="0"/>
                                    </a:rPr>
                                  </m:ctrlPr>
                                </m:naryPr>
                                <m:sub>
                                  <m:r>
                                    <a:rPr lang="es-ES" b="1" i="1">
                                      <a:latin typeface="Cambria Math"/>
                                    </a:rPr>
                                    <m:t>𝒊</m:t>
                                  </m:r>
                                </m:sub>
                                <m:sup/>
                                <m:e>
                                  <m:sSub>
                                    <m:sSubPr>
                                      <m:ctrlPr>
                                        <a:rPr lang="es-ES" b="1" i="1">
                                          <a:latin typeface="Cambria Math" panose="02040503050406030204" pitchFamily="18" charset="0"/>
                                        </a:rPr>
                                      </m:ctrlPr>
                                    </m:sSubPr>
                                    <m:e>
                                      <m:r>
                                        <a:rPr lang="es-ES" b="1" i="1">
                                          <a:latin typeface="Cambria Math"/>
                                        </a:rPr>
                                        <m:t>𝒘</m:t>
                                      </m:r>
                                    </m:e>
                                    <m:sub>
                                      <m:r>
                                        <a:rPr lang="es-ES" b="1" i="1">
                                          <a:latin typeface="Cambria Math"/>
                                        </a:rPr>
                                        <m:t>𝒊</m:t>
                                      </m:r>
                                    </m:sub>
                                  </m:sSub>
                                  <m:sSub>
                                    <m:sSubPr>
                                      <m:ctrlPr>
                                        <a:rPr lang="es-ES" b="1" i="1">
                                          <a:latin typeface="Cambria Math" panose="02040503050406030204" pitchFamily="18" charset="0"/>
                                        </a:rPr>
                                      </m:ctrlPr>
                                    </m:sSubPr>
                                    <m:e>
                                      <m:r>
                                        <a:rPr lang="es-ES" b="1" i="1">
                                          <a:latin typeface="Cambria Math"/>
                                        </a:rPr>
                                        <m:t>𝒙</m:t>
                                      </m:r>
                                    </m:e>
                                    <m:sub>
                                      <m:r>
                                        <a:rPr lang="es-ES" b="1" i="1">
                                          <a:latin typeface="Cambria Math"/>
                                        </a:rPr>
                                        <m:t>𝒊</m:t>
                                      </m:r>
                                    </m:sub>
                                  </m:sSub>
                                </m:e>
                              </m:nary>
                              <m:r>
                                <a:rPr lang="es-ES" b="1" i="1">
                                  <a:latin typeface="Cambria Math"/>
                                </a:rPr>
                                <m:t>&gt;</m:t>
                              </m:r>
                              <m:r>
                                <a:rPr lang="es-ES" b="1" i="1">
                                  <a:latin typeface="Cambria Math"/>
                                </a:rPr>
                                <m:t>𝜽</m:t>
                              </m:r>
                            </m:e>
                            <m:e>
                              <m:r>
                                <a:rPr lang="es-ES" b="1" i="1">
                                  <a:latin typeface="Cambria Math"/>
                                </a:rPr>
                                <m:t>𝟎</m:t>
                              </m:r>
                              <m:r>
                                <a:rPr lang="es-ES" b="1" i="1">
                                  <a:latin typeface="Cambria Math"/>
                                </a:rPr>
                                <m:t>,     </m:t>
                              </m:r>
                              <m:r>
                                <a:rPr lang="es-ES" b="1" i="1">
                                  <a:latin typeface="Cambria Math"/>
                                </a:rPr>
                                <m:t>𝒆𝒏</m:t>
                              </m:r>
                              <m:r>
                                <a:rPr lang="es-ES" b="1" i="1">
                                  <a:latin typeface="Cambria Math"/>
                                </a:rPr>
                                <m:t> </m:t>
                              </m:r>
                              <m:r>
                                <a:rPr lang="es-ES" b="1" i="1">
                                  <a:latin typeface="Cambria Math"/>
                                </a:rPr>
                                <m:t>𝒐𝒕𝒓𝒐𝒔</m:t>
                              </m:r>
                              <m:r>
                                <a:rPr lang="es-ES" b="1" i="1">
                                  <a:latin typeface="Cambria Math"/>
                                </a:rPr>
                                <m:t> </m:t>
                              </m:r>
                              <m:r>
                                <a:rPr lang="es-ES" b="1" i="1">
                                  <a:latin typeface="Cambria Math"/>
                                </a:rPr>
                                <m:t>𝒄𝒂𝒔𝒐𝒔</m:t>
                              </m:r>
                            </m:e>
                          </m:eqArr>
                        </m:e>
                      </m:d>
                    </m:oMath>
                  </m:oMathPara>
                </a14:m>
                <a:endParaRPr lang="es-ES" dirty="0"/>
              </a:p>
            </p:txBody>
          </p:sp>
        </mc:Choice>
        <mc:Fallback xmlns="">
          <p:sp>
            <p:nvSpPr>
              <p:cNvPr id="7" name="6 Rectángulo"/>
              <p:cNvSpPr>
                <a:spLocks noRot="1" noChangeAspect="1" noMove="1" noResize="1" noEditPoints="1" noAdjustHandles="1" noChangeArrowheads="1" noChangeShapeType="1" noTextEdit="1"/>
              </p:cNvSpPr>
              <p:nvPr/>
            </p:nvSpPr>
            <p:spPr>
              <a:xfrm>
                <a:off x="4223793" y="5021605"/>
                <a:ext cx="3345403" cy="1117998"/>
              </a:xfrm>
              <a:prstGeom prst="rect">
                <a:avLst/>
              </a:prstGeom>
              <a:blipFill>
                <a:blip r:embed="rId3"/>
                <a:stretch>
                  <a:fillRect/>
                </a:stretch>
              </a:blipFill>
            </p:spPr>
            <p:txBody>
              <a:bodyPr/>
              <a:lstStyle/>
              <a:p>
                <a:r>
                  <a:rPr lang="es-CO">
                    <a:noFill/>
                  </a:rPr>
                  <a:t> </a:t>
                </a:r>
              </a:p>
            </p:txBody>
          </p:sp>
        </mc:Fallback>
      </mc:AlternateContent>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72" y="1412777"/>
            <a:ext cx="49720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58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973079" y="237108"/>
            <a:ext cx="8197850" cy="1192212"/>
          </a:xfrm>
        </p:spPr>
        <p:txBody>
          <a:bodyPr>
            <a:normAutofit/>
          </a:bodyPr>
          <a:lstStyle/>
          <a:p>
            <a:pPr algn="ctr"/>
            <a:r>
              <a:rPr lang="es-CO" sz="4700" b="1" dirty="0" err="1">
                <a:solidFill>
                  <a:srgbClr val="002060"/>
                </a:solidFill>
              </a:rPr>
              <a:t>Perceptron</a:t>
            </a:r>
            <a:r>
              <a:rPr lang="es-CO" sz="4700" b="1" dirty="0">
                <a:solidFill>
                  <a:srgbClr val="002060"/>
                </a:solidFill>
              </a:rPr>
              <a:t> Simple</a:t>
            </a:r>
            <a:endParaRPr lang="es-ES" sz="4700" b="1" dirty="0">
              <a:solidFill>
                <a:srgbClr val="002060"/>
              </a:solidFill>
            </a:endParaRPr>
          </a:p>
        </p:txBody>
      </p:sp>
      <p:sp>
        <p:nvSpPr>
          <p:cNvPr id="23556" name="Rectangle 11"/>
          <p:cNvSpPr>
            <a:spLocks noGrp="1" noChangeArrowheads="1"/>
          </p:cNvSpPr>
          <p:nvPr>
            <p:ph type="body" sz="half" idx="1"/>
          </p:nvPr>
        </p:nvSpPr>
        <p:spPr>
          <a:xfrm>
            <a:off x="894080" y="1587674"/>
            <a:ext cx="10911840" cy="4577630"/>
          </a:xfrm>
        </p:spPr>
        <p:txBody>
          <a:bodyPr/>
          <a:lstStyle/>
          <a:p>
            <a:pPr algn="just" eaLnBrk="1" hangingPunct="1">
              <a:buFontTx/>
              <a:buNone/>
            </a:pPr>
            <a:endParaRPr lang="en-US" sz="2000" dirty="0"/>
          </a:p>
          <a:p>
            <a:pPr algn="just" eaLnBrk="1" hangingPunct="1">
              <a:buFontTx/>
              <a:buNone/>
            </a:pPr>
            <a:endParaRPr lang="en-US" sz="2000" dirty="0"/>
          </a:p>
          <a:p>
            <a:pPr algn="just" eaLnBrk="1" hangingPunct="1">
              <a:buFontTx/>
              <a:buNone/>
            </a:pPr>
            <a:endParaRPr lang="en-US" sz="2000" dirty="0"/>
          </a:p>
          <a:p>
            <a:pPr algn="just" eaLnBrk="1" hangingPunct="1">
              <a:buFontTx/>
              <a:buNone/>
            </a:pPr>
            <a:endParaRPr lang="en-US" sz="2000" dirty="0"/>
          </a:p>
          <a:p>
            <a:pPr algn="just" eaLnBrk="1" hangingPunct="1">
              <a:buFontTx/>
              <a:buNone/>
            </a:pPr>
            <a:endParaRPr lang="en-US" sz="2000" dirty="0"/>
          </a:p>
          <a:p>
            <a:pPr algn="just" eaLnBrk="1" hangingPunct="1">
              <a:buNone/>
            </a:pPr>
            <a:r>
              <a:rPr lang="en-US" sz="2000" dirty="0"/>
              <a:t>					</a:t>
            </a:r>
          </a:p>
          <a:p>
            <a:pPr algn="just" eaLnBrk="1" hangingPunct="1">
              <a:buNone/>
            </a:pPr>
            <a:endParaRPr lang="en-US" sz="2000" b="1" dirty="0"/>
          </a:p>
          <a:p>
            <a:pPr algn="just" eaLnBrk="1" hangingPunct="1">
              <a:buNone/>
            </a:pPr>
            <a:r>
              <a:rPr lang="en-US" sz="2000" b="1" dirty="0"/>
              <a:t>			</a:t>
            </a:r>
            <a:endParaRPr lang="en-US" sz="1800" b="1" dirty="0">
              <a:solidFill>
                <a:srgbClr val="FF0000"/>
              </a:solidFill>
            </a:endParaRPr>
          </a:p>
          <a:p>
            <a:pPr algn="just" eaLnBrk="1" hangingPunct="1">
              <a:buFontTx/>
              <a:buNone/>
            </a:pPr>
            <a:endParaRPr lang="en-US" sz="2000" dirty="0"/>
          </a:p>
          <a:p>
            <a:pPr algn="just" eaLnBrk="1" hangingPunct="1">
              <a:buFontTx/>
              <a:buNone/>
            </a:pPr>
            <a:endParaRPr lang="en-US" sz="1400" dirty="0"/>
          </a:p>
          <a:p>
            <a:pPr algn="just" eaLnBrk="1" hangingPunct="1">
              <a:buFontTx/>
              <a:buNone/>
            </a:pPr>
            <a:endParaRPr lang="en-US" sz="1400" dirty="0"/>
          </a:p>
          <a:p>
            <a:pPr algn="just" eaLnBrk="1" hangingPunct="1">
              <a:buFontTx/>
              <a:buNone/>
            </a:pPr>
            <a:endParaRPr lang="en-US" sz="2000" dirty="0"/>
          </a:p>
        </p:txBody>
      </p:sp>
      <mc:AlternateContent xmlns:mc="http://schemas.openxmlformats.org/markup-compatibility/2006" xmlns:a14="http://schemas.microsoft.com/office/drawing/2010/main">
        <mc:Choice Requires="a14">
          <p:sp>
            <p:nvSpPr>
              <p:cNvPr id="8" name="7 Rectángulo"/>
              <p:cNvSpPr/>
              <p:nvPr/>
            </p:nvSpPr>
            <p:spPr>
              <a:xfrm>
                <a:off x="583625" y="5132995"/>
                <a:ext cx="1919242" cy="847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𝒛</m:t>
                      </m:r>
                      <m:r>
                        <a:rPr lang="es-ES" b="1" i="1">
                          <a:latin typeface="Cambria Math"/>
                        </a:rPr>
                        <m:t>=</m:t>
                      </m:r>
                      <m:nary>
                        <m:naryPr>
                          <m:chr m:val="∑"/>
                          <m:ctrlPr>
                            <a:rPr lang="es-ES" b="1" i="1">
                              <a:latin typeface="Cambria Math" panose="02040503050406030204" pitchFamily="18" charset="0"/>
                            </a:rPr>
                          </m:ctrlPr>
                        </m:naryPr>
                        <m:sub>
                          <m:r>
                            <m:rPr>
                              <m:brk m:alnAt="23"/>
                            </m:rPr>
                            <a:rPr lang="es-ES" b="1" i="1">
                              <a:latin typeface="Cambria Math"/>
                            </a:rPr>
                            <m:t>𝒊</m:t>
                          </m:r>
                          <m:r>
                            <a:rPr lang="es-ES" b="1" i="1">
                              <a:latin typeface="Cambria Math"/>
                            </a:rPr>
                            <m:t>=</m:t>
                          </m:r>
                          <m:r>
                            <a:rPr lang="es-ES" b="1" i="1">
                              <a:latin typeface="Cambria Math"/>
                            </a:rPr>
                            <m:t>𝟏</m:t>
                          </m:r>
                        </m:sub>
                        <m:sup>
                          <m:r>
                            <a:rPr lang="es-ES" b="1" i="1">
                              <a:latin typeface="Cambria Math"/>
                            </a:rPr>
                            <m:t>𝒏</m:t>
                          </m:r>
                        </m:sup>
                        <m:e>
                          <m:sSub>
                            <m:sSubPr>
                              <m:ctrlPr>
                                <a:rPr lang="es-ES" b="1" i="1">
                                  <a:latin typeface="Cambria Math" panose="02040503050406030204" pitchFamily="18" charset="0"/>
                                </a:rPr>
                              </m:ctrlPr>
                            </m:sSubPr>
                            <m:e>
                              <m:r>
                                <a:rPr lang="es-ES" b="1" i="1">
                                  <a:latin typeface="Cambria Math"/>
                                </a:rPr>
                                <m:t>𝒘</m:t>
                              </m:r>
                            </m:e>
                            <m:sub>
                              <m:r>
                                <a:rPr lang="es-ES" b="1" i="1">
                                  <a:latin typeface="Cambria Math"/>
                                </a:rPr>
                                <m:t>𝒊</m:t>
                              </m:r>
                            </m:sub>
                          </m:sSub>
                          <m:sSub>
                            <m:sSubPr>
                              <m:ctrlPr>
                                <a:rPr lang="es-ES" b="1" i="1">
                                  <a:latin typeface="Cambria Math" panose="02040503050406030204" pitchFamily="18" charset="0"/>
                                </a:rPr>
                              </m:ctrlPr>
                            </m:sSubPr>
                            <m:e>
                              <m:r>
                                <a:rPr lang="es-ES" b="1" i="1">
                                  <a:latin typeface="Cambria Math"/>
                                </a:rPr>
                                <m:t>𝒙</m:t>
                              </m:r>
                            </m:e>
                            <m:sub>
                              <m:r>
                                <a:rPr lang="es-ES" b="1" i="1">
                                  <a:latin typeface="Cambria Math"/>
                                </a:rPr>
                                <m:t>𝒊</m:t>
                              </m:r>
                            </m:sub>
                          </m:sSub>
                        </m:e>
                      </m:nary>
                      <m:r>
                        <a:rPr lang="es-CO" b="1" i="1" smtClean="0">
                          <a:latin typeface="Cambria Math" panose="02040503050406030204" pitchFamily="18" charset="0"/>
                        </a:rPr>
                        <m:t>+</m:t>
                      </m:r>
                      <m:r>
                        <a:rPr lang="es-ES" b="1" i="1">
                          <a:latin typeface="Cambria Math"/>
                          <a:ea typeface="Cambria Math"/>
                        </a:rPr>
                        <m:t>𝜽</m:t>
                      </m:r>
                    </m:oMath>
                  </m:oMathPara>
                </a14:m>
                <a:endParaRPr lang="es-ES" dirty="0"/>
              </a:p>
            </p:txBody>
          </p:sp>
        </mc:Choice>
        <mc:Fallback xmlns="">
          <p:sp>
            <p:nvSpPr>
              <p:cNvPr id="8" name="7 Rectángulo"/>
              <p:cNvSpPr>
                <a:spLocks noRot="1" noChangeAspect="1" noMove="1" noResize="1" noEditPoints="1" noAdjustHandles="1" noChangeArrowheads="1" noChangeShapeType="1" noTextEdit="1"/>
              </p:cNvSpPr>
              <p:nvPr/>
            </p:nvSpPr>
            <p:spPr>
              <a:xfrm>
                <a:off x="583625" y="5132995"/>
                <a:ext cx="1919242" cy="847220"/>
              </a:xfrm>
              <a:prstGeom prst="rect">
                <a:avLst/>
              </a:prstGeom>
              <a:blipFill rotWithShape="0">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568736" y="4541469"/>
                <a:ext cx="13484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1">
                          <a:latin typeface="Cambria Math"/>
                        </a:rPr>
                        <m:t>𝒚</m:t>
                      </m:r>
                      <m:r>
                        <a:rPr lang="es-ES" b="1" i="1">
                          <a:latin typeface="Cambria Math"/>
                        </a:rPr>
                        <m:t>=</m:t>
                      </m:r>
                      <m:r>
                        <a:rPr lang="es-ES" b="1" i="1">
                          <a:latin typeface="Cambria Math"/>
                        </a:rPr>
                        <m:t>𝒇</m:t>
                      </m:r>
                      <m:r>
                        <a:rPr lang="es-ES" b="1" i="1">
                          <a:latin typeface="Cambria Math"/>
                        </a:rPr>
                        <m:t>(</m:t>
                      </m:r>
                      <m:r>
                        <a:rPr lang="es-CO" b="1" i="1">
                          <a:latin typeface="Cambria Math" panose="02040503050406030204" pitchFamily="18" charset="0"/>
                        </a:rPr>
                        <m:t>𝒛</m:t>
                      </m:r>
                      <m:r>
                        <a:rPr lang="es-ES" b="1" i="1">
                          <a:latin typeface="Cambria Math"/>
                        </a:rPr>
                        <m:t>, </m:t>
                      </m:r>
                      <m:r>
                        <a:rPr lang="es-ES" b="1" i="1">
                          <a:latin typeface="Cambria Math"/>
                          <a:ea typeface="Cambria Math"/>
                        </a:rPr>
                        <m:t>𝜽</m:t>
                      </m:r>
                      <m:r>
                        <a:rPr lang="es-ES" b="1" i="1">
                          <a:latin typeface="Cambria Math"/>
                          <a:ea typeface="Cambria Math"/>
                        </a:rPr>
                        <m:t>)</m:t>
                      </m:r>
                    </m:oMath>
                  </m:oMathPara>
                </a14:m>
                <a:endParaRPr lang="es-ES" dirty="0"/>
              </a:p>
            </p:txBody>
          </p:sp>
        </mc:Choice>
        <mc:Fallback xmlns="">
          <p:sp>
            <p:nvSpPr>
              <p:cNvPr id="9" name="8 Rectángulo"/>
              <p:cNvSpPr>
                <a:spLocks noRot="1" noChangeAspect="1" noMove="1" noResize="1" noEditPoints="1" noAdjustHandles="1" noChangeArrowheads="1" noChangeShapeType="1" noTextEdit="1"/>
              </p:cNvSpPr>
              <p:nvPr/>
            </p:nvSpPr>
            <p:spPr>
              <a:xfrm>
                <a:off x="568736" y="4541469"/>
                <a:ext cx="1348446" cy="369332"/>
              </a:xfrm>
              <a:prstGeom prst="rect">
                <a:avLst/>
              </a:prstGeom>
              <a:blipFill rotWithShape="0">
                <a:blip r:embed="rId4"/>
                <a:stretch>
                  <a:fillRect b="-114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9 Rectángulo"/>
              <p:cNvSpPr/>
              <p:nvPr/>
            </p:nvSpPr>
            <p:spPr>
              <a:xfrm>
                <a:off x="7737348" y="4753262"/>
                <a:ext cx="3723647"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a:rPr>
                        <m:t>𝒇</m:t>
                      </m:r>
                      <m:r>
                        <a:rPr lang="es-ES" b="1" i="1" smtClean="0">
                          <a:latin typeface="Cambria Math"/>
                        </a:rPr>
                        <m:t>(</m:t>
                      </m:r>
                      <m:r>
                        <a:rPr lang="es-CO" b="1" i="1">
                          <a:latin typeface="Cambria Math" panose="02040503050406030204" pitchFamily="18" charset="0"/>
                        </a:rPr>
                        <m:t>𝒛</m:t>
                      </m:r>
                      <m:r>
                        <a:rPr lang="es-ES" b="1" i="1">
                          <a:latin typeface="Cambria Math"/>
                          <a:ea typeface="Cambria Math"/>
                        </a:rPr>
                        <m:t>)=</m:t>
                      </m:r>
                      <m:d>
                        <m:dPr>
                          <m:begChr m:val="{"/>
                          <m:endChr m:val=""/>
                          <m:ctrlPr>
                            <a:rPr lang="es-ES" b="1" i="1">
                              <a:latin typeface="Cambria Math" panose="02040503050406030204" pitchFamily="18" charset="0"/>
                            </a:rPr>
                          </m:ctrlPr>
                        </m:dPr>
                        <m:e>
                          <m:eqArr>
                            <m:eqArrPr>
                              <m:ctrlPr>
                                <a:rPr lang="es-ES" b="1" i="1">
                                  <a:latin typeface="Cambria Math" panose="02040503050406030204" pitchFamily="18" charset="0"/>
                                </a:rPr>
                              </m:ctrlPr>
                            </m:eqArrPr>
                            <m:e>
                              <m:r>
                                <a:rPr lang="es-ES" b="1" i="1">
                                  <a:latin typeface="Cambria Math"/>
                                </a:rPr>
                                <m:t>𝟏</m:t>
                              </m:r>
                              <m:r>
                                <a:rPr lang="es-ES" b="1" i="1">
                                  <a:latin typeface="Cambria Math"/>
                                </a:rPr>
                                <m:t>,                     </m:t>
                              </m:r>
                              <m:r>
                                <a:rPr lang="es-CO" b="1" i="1">
                                  <a:latin typeface="Cambria Math" panose="02040503050406030204" pitchFamily="18" charset="0"/>
                                </a:rPr>
                                <m:t>   </m:t>
                              </m:r>
                              <m:r>
                                <a:rPr lang="es-CO" b="1" i="1">
                                  <a:latin typeface="Cambria Math" panose="02040503050406030204" pitchFamily="18" charset="0"/>
                                </a:rPr>
                                <m:t>𝒛</m:t>
                              </m:r>
                              <m:r>
                                <a:rPr lang="es-ES" b="1" i="1">
                                  <a:latin typeface="Cambria Math"/>
                                </a:rPr>
                                <m:t>&gt;</m:t>
                              </m:r>
                              <m:r>
                                <a:rPr lang="es-CO" b="1" i="1" smtClean="0">
                                  <a:latin typeface="Cambria Math" panose="02040503050406030204" pitchFamily="18" charset="0"/>
                                </a:rPr>
                                <m:t>𝟎</m:t>
                              </m:r>
                            </m:e>
                            <m:e>
                              <m:r>
                                <a:rPr lang="es-ES" b="1" i="1">
                                  <a:latin typeface="Cambria Math"/>
                                </a:rPr>
                                <m:t>−</m:t>
                              </m:r>
                              <m:r>
                                <a:rPr lang="es-ES" b="1" i="1">
                                  <a:latin typeface="Cambria Math"/>
                                </a:rPr>
                                <m:t>𝟏</m:t>
                              </m:r>
                              <m:r>
                                <a:rPr lang="es-ES" b="1" i="1">
                                  <a:latin typeface="Cambria Math"/>
                                </a:rPr>
                                <m:t>,      </m:t>
                              </m:r>
                              <m:r>
                                <a:rPr lang="es-ES" b="1" i="1">
                                  <a:latin typeface="Cambria Math"/>
                                </a:rPr>
                                <m:t>𝒆𝒏</m:t>
                              </m:r>
                              <m:r>
                                <a:rPr lang="es-ES" b="1" i="1">
                                  <a:latin typeface="Cambria Math"/>
                                </a:rPr>
                                <m:t> </m:t>
                              </m:r>
                              <m:r>
                                <a:rPr lang="es-ES" b="1" i="1">
                                  <a:latin typeface="Cambria Math"/>
                                </a:rPr>
                                <m:t>𝒐𝒕𝒓𝒐𝒔</m:t>
                              </m:r>
                              <m:r>
                                <a:rPr lang="es-ES" b="1" i="1">
                                  <a:latin typeface="Cambria Math"/>
                                </a:rPr>
                                <m:t> </m:t>
                              </m:r>
                              <m:r>
                                <a:rPr lang="es-ES" b="1" i="1">
                                  <a:latin typeface="Cambria Math"/>
                                </a:rPr>
                                <m:t>𝒄𝒂𝒔𝒐𝒔</m:t>
                              </m:r>
                            </m:e>
                          </m:eqArr>
                        </m:e>
                      </m:d>
                    </m:oMath>
                  </m:oMathPara>
                </a14:m>
                <a:endParaRPr lang="es-ES" dirty="0"/>
              </a:p>
            </p:txBody>
          </p:sp>
        </mc:Choice>
        <mc:Fallback xmlns="">
          <p:sp>
            <p:nvSpPr>
              <p:cNvPr id="10" name="9 Rectángulo"/>
              <p:cNvSpPr>
                <a:spLocks noRot="1" noChangeAspect="1" noMove="1" noResize="1" noEditPoints="1" noAdjustHandles="1" noChangeArrowheads="1" noChangeShapeType="1" noTextEdit="1"/>
              </p:cNvSpPr>
              <p:nvPr/>
            </p:nvSpPr>
            <p:spPr>
              <a:xfrm>
                <a:off x="7737348" y="4753262"/>
                <a:ext cx="3723647" cy="710194"/>
              </a:xfrm>
              <a:prstGeom prst="rect">
                <a:avLst/>
              </a:prstGeom>
              <a:blipFill rotWithShape="0">
                <a:blip r:embed="rId5"/>
                <a:stretch>
                  <a:fillRect/>
                </a:stretch>
              </a:blipFill>
            </p:spPr>
            <p:txBody>
              <a:bodyPr/>
              <a:lstStyle/>
              <a:p>
                <a:r>
                  <a:rPr lang="es-CO">
                    <a:noFill/>
                  </a:rPr>
                  <a:t> </a:t>
                </a:r>
              </a:p>
            </p:txBody>
          </p:sp>
        </mc:Fallback>
      </mc:AlternateContent>
      <p:pic>
        <p:nvPicPr>
          <p:cNvPr id="81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9661" y="1287249"/>
            <a:ext cx="3228113" cy="3035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1" name="10 Rectángulo"/>
              <p:cNvSpPr/>
              <p:nvPr/>
            </p:nvSpPr>
            <p:spPr>
              <a:xfrm>
                <a:off x="1989283" y="4289896"/>
                <a:ext cx="2232984" cy="847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1">
                          <a:latin typeface="Cambria Math"/>
                        </a:rPr>
                        <m:t>𝒚</m:t>
                      </m:r>
                      <m:r>
                        <a:rPr lang="es-ES" b="1" i="1">
                          <a:latin typeface="Cambria Math"/>
                        </a:rPr>
                        <m:t>=</m:t>
                      </m:r>
                      <m:r>
                        <a:rPr lang="es-ES" b="1" i="1">
                          <a:latin typeface="Cambria Math"/>
                        </a:rPr>
                        <m:t>𝒇</m:t>
                      </m:r>
                      <m:r>
                        <a:rPr lang="es-ES" b="1" i="1">
                          <a:latin typeface="Cambria Math"/>
                        </a:rPr>
                        <m:t>(</m:t>
                      </m:r>
                      <m:nary>
                        <m:naryPr>
                          <m:chr m:val="∑"/>
                          <m:ctrlPr>
                            <a:rPr lang="es-ES" b="1" i="1">
                              <a:latin typeface="Cambria Math" panose="02040503050406030204" pitchFamily="18" charset="0"/>
                            </a:rPr>
                          </m:ctrlPr>
                        </m:naryPr>
                        <m:sub>
                          <m:r>
                            <m:rPr>
                              <m:brk m:alnAt="23"/>
                            </m:rPr>
                            <a:rPr lang="es-ES" b="1" i="1">
                              <a:latin typeface="Cambria Math"/>
                            </a:rPr>
                            <m:t>𝒊</m:t>
                          </m:r>
                          <m:r>
                            <a:rPr lang="es-ES" b="1" i="1">
                              <a:latin typeface="Cambria Math"/>
                            </a:rPr>
                            <m:t>=</m:t>
                          </m:r>
                          <m:r>
                            <a:rPr lang="es-ES" b="1" i="1">
                              <a:latin typeface="Cambria Math"/>
                            </a:rPr>
                            <m:t>𝟏</m:t>
                          </m:r>
                        </m:sub>
                        <m:sup>
                          <m:r>
                            <a:rPr lang="es-ES" b="1" i="1">
                              <a:latin typeface="Cambria Math"/>
                            </a:rPr>
                            <m:t>𝒏</m:t>
                          </m:r>
                        </m:sup>
                        <m:e>
                          <m:sSub>
                            <m:sSubPr>
                              <m:ctrlPr>
                                <a:rPr lang="es-ES" b="1" i="1">
                                  <a:latin typeface="Cambria Math" panose="02040503050406030204" pitchFamily="18" charset="0"/>
                                </a:rPr>
                              </m:ctrlPr>
                            </m:sSubPr>
                            <m:e>
                              <m:r>
                                <a:rPr lang="es-ES" b="1" i="1">
                                  <a:latin typeface="Cambria Math"/>
                                </a:rPr>
                                <m:t>𝒘</m:t>
                              </m:r>
                            </m:e>
                            <m:sub>
                              <m:r>
                                <a:rPr lang="es-ES" b="1" i="1">
                                  <a:latin typeface="Cambria Math"/>
                                </a:rPr>
                                <m:t>𝒊</m:t>
                              </m:r>
                            </m:sub>
                          </m:sSub>
                          <m:sSub>
                            <m:sSubPr>
                              <m:ctrlPr>
                                <a:rPr lang="es-ES" b="1" i="1">
                                  <a:latin typeface="Cambria Math" panose="02040503050406030204" pitchFamily="18" charset="0"/>
                                </a:rPr>
                              </m:ctrlPr>
                            </m:sSubPr>
                            <m:e>
                              <m:r>
                                <a:rPr lang="es-ES" b="1" i="1">
                                  <a:latin typeface="Cambria Math"/>
                                </a:rPr>
                                <m:t>𝒙</m:t>
                              </m:r>
                            </m:e>
                            <m:sub>
                              <m:r>
                                <a:rPr lang="es-ES" b="1" i="1">
                                  <a:latin typeface="Cambria Math"/>
                                </a:rPr>
                                <m:t>𝒊</m:t>
                              </m:r>
                            </m:sub>
                          </m:sSub>
                          <m:r>
                            <a:rPr lang="es-ES" b="1" i="1">
                              <a:latin typeface="Cambria Math"/>
                            </a:rPr>
                            <m:t>+</m:t>
                          </m:r>
                          <m:r>
                            <a:rPr lang="es-ES" b="1" i="1">
                              <a:latin typeface="Cambria Math"/>
                              <a:ea typeface="Cambria Math"/>
                            </a:rPr>
                            <m:t>𝜽</m:t>
                          </m:r>
                          <m:r>
                            <a:rPr lang="es-ES" b="1" i="1">
                              <a:latin typeface="Cambria Math"/>
                              <a:ea typeface="Cambria Math"/>
                            </a:rPr>
                            <m:t>)</m:t>
                          </m:r>
                        </m:e>
                      </m:nary>
                    </m:oMath>
                  </m:oMathPara>
                </a14:m>
                <a:endParaRPr lang="es-ES" dirty="0"/>
              </a:p>
            </p:txBody>
          </p:sp>
        </mc:Choice>
        <mc:Fallback xmlns="">
          <p:sp>
            <p:nvSpPr>
              <p:cNvPr id="11" name="10 Rectángulo"/>
              <p:cNvSpPr>
                <a:spLocks noRot="1" noChangeAspect="1" noMove="1" noResize="1" noEditPoints="1" noAdjustHandles="1" noChangeArrowheads="1" noChangeShapeType="1" noTextEdit="1"/>
              </p:cNvSpPr>
              <p:nvPr/>
            </p:nvSpPr>
            <p:spPr>
              <a:xfrm>
                <a:off x="1989283" y="4289896"/>
                <a:ext cx="2232984" cy="847220"/>
              </a:xfrm>
              <a:prstGeom prst="rect">
                <a:avLst/>
              </a:prstGeom>
              <a:blipFill rotWithShape="0">
                <a:blip r:embed="rId7"/>
                <a:stretch>
                  <a:fillRect/>
                </a:stretch>
              </a:blipFill>
            </p:spPr>
            <p:txBody>
              <a:bodyPr/>
              <a:lstStyle/>
              <a:p>
                <a:r>
                  <a:rPr lang="es-CO">
                    <a:noFill/>
                  </a:rPr>
                  <a:t> </a:t>
                </a:r>
              </a:p>
            </p:txBody>
          </p:sp>
        </mc:Fallback>
      </mc:AlternateContent>
      <p:grpSp>
        <p:nvGrpSpPr>
          <p:cNvPr id="23557" name="Grupo 23556">
            <a:extLst>
              <a:ext uri="{FF2B5EF4-FFF2-40B4-BE49-F238E27FC236}">
                <a16:creationId xmlns:a16="http://schemas.microsoft.com/office/drawing/2014/main" id="{F6C44D1C-F98A-42DA-A98E-DBC2D7BF38EE}"/>
              </a:ext>
            </a:extLst>
          </p:cNvPr>
          <p:cNvGrpSpPr/>
          <p:nvPr/>
        </p:nvGrpSpPr>
        <p:grpSpPr>
          <a:xfrm>
            <a:off x="2219577" y="1414320"/>
            <a:ext cx="4556427" cy="2658189"/>
            <a:chOff x="315931" y="869523"/>
            <a:chExt cx="4556427" cy="2658189"/>
          </a:xfrm>
        </p:grpSpPr>
        <p:grpSp>
          <p:nvGrpSpPr>
            <p:cNvPr id="13" name="Grupo 12">
              <a:extLst>
                <a:ext uri="{FF2B5EF4-FFF2-40B4-BE49-F238E27FC236}">
                  <a16:creationId xmlns:a16="http://schemas.microsoft.com/office/drawing/2014/main" id="{39EA8BCB-9A1E-4449-8871-21CA59CB16CE}"/>
                </a:ext>
              </a:extLst>
            </p:cNvPr>
            <p:cNvGrpSpPr/>
            <p:nvPr/>
          </p:nvGrpSpPr>
          <p:grpSpPr>
            <a:xfrm>
              <a:off x="743568" y="1034388"/>
              <a:ext cx="3733998" cy="1552870"/>
              <a:chOff x="797628" y="3531184"/>
              <a:chExt cx="3733998" cy="1552870"/>
            </a:xfrm>
          </p:grpSpPr>
          <p:sp>
            <p:nvSpPr>
              <p:cNvPr id="15" name="9 Elipse">
                <a:extLst>
                  <a:ext uri="{FF2B5EF4-FFF2-40B4-BE49-F238E27FC236}">
                    <a16:creationId xmlns:a16="http://schemas.microsoft.com/office/drawing/2014/main" id="{A246B373-9DA2-4985-AD93-975D838FA814}"/>
                  </a:ext>
                </a:extLst>
              </p:cNvPr>
              <p:cNvSpPr/>
              <p:nvPr/>
            </p:nvSpPr>
            <p:spPr>
              <a:xfrm>
                <a:off x="2579413" y="3829875"/>
                <a:ext cx="1080120" cy="10801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dirty="0"/>
              </a:p>
            </p:txBody>
          </p:sp>
          <mc:AlternateContent xmlns:mc="http://schemas.openxmlformats.org/markup-compatibility/2006" xmlns:a14="http://schemas.microsoft.com/office/drawing/2010/main">
            <mc:Choice Requires="a14">
              <p:sp>
                <p:nvSpPr>
                  <p:cNvPr id="24" name="32 Cuadro de texto">
                    <a:extLst>
                      <a:ext uri="{FF2B5EF4-FFF2-40B4-BE49-F238E27FC236}">
                        <a16:creationId xmlns:a16="http://schemas.microsoft.com/office/drawing/2014/main" id="{F5D732C0-AAE7-442F-A309-1D93B9B30295}"/>
                      </a:ext>
                    </a:extLst>
                  </p:cNvPr>
                  <p:cNvSpPr txBox="1"/>
                  <p:nvPr/>
                </p:nvSpPr>
                <p:spPr>
                  <a:xfrm>
                    <a:off x="3169330" y="4059942"/>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CO" sz="2400" b="1" i="1">
                              <a:latin typeface="Cambria Math" panose="02040503050406030204" pitchFamily="18" charset="0"/>
                              <a:ea typeface="Calibri"/>
                              <a:cs typeface="Times New Roman"/>
                            </a:rPr>
                            <m:t>𝒚</m:t>
                          </m:r>
                        </m:oMath>
                      </m:oMathPara>
                    </a14:m>
                    <a:endParaRPr lang="es-ES" sz="2400" b="1" i="1" dirty="0">
                      <a:latin typeface="Cambria Math" panose="02040503050406030204" pitchFamily="18" charset="0"/>
                      <a:ea typeface="Calibri"/>
                      <a:cs typeface="Times New Roman"/>
                    </a:endParaRPr>
                  </a:p>
                </p:txBody>
              </p:sp>
            </mc:Choice>
            <mc:Fallback xmlns="">
              <p:sp>
                <p:nvSpPr>
                  <p:cNvPr id="24" name="32 Cuadro de texto">
                    <a:extLst>
                      <a:ext uri="{FF2B5EF4-FFF2-40B4-BE49-F238E27FC236}">
                        <a16:creationId xmlns:a16="http://schemas.microsoft.com/office/drawing/2014/main" id="{F5D732C0-AAE7-442F-A309-1D93B9B30295}"/>
                      </a:ext>
                    </a:extLst>
                  </p:cNvPr>
                  <p:cNvSpPr txBox="1">
                    <a:spLocks noRot="1" noChangeAspect="1" noMove="1" noResize="1" noEditPoints="1" noAdjustHandles="1" noChangeArrowheads="1" noChangeShapeType="1" noTextEdit="1"/>
                  </p:cNvSpPr>
                  <p:nvPr/>
                </p:nvSpPr>
                <p:spPr>
                  <a:xfrm>
                    <a:off x="3169330" y="4059942"/>
                    <a:ext cx="372649" cy="329730"/>
                  </a:xfrm>
                  <a:prstGeom prst="rect">
                    <a:avLst/>
                  </a:prstGeom>
                  <a:blipFill>
                    <a:blip r:embed="rId8"/>
                    <a:stretch>
                      <a:fillRect b="-29630"/>
                    </a:stretch>
                  </a:blipFill>
                  <a:ln w="6350">
                    <a:noFill/>
                  </a:ln>
                  <a:effectLst/>
                </p:spPr>
                <p:txBody>
                  <a:bodyPr/>
                  <a:lstStyle/>
                  <a:p>
                    <a:r>
                      <a:rPr lang="es-CO">
                        <a:noFill/>
                      </a:rPr>
                      <a:t> </a:t>
                    </a:r>
                  </a:p>
                </p:txBody>
              </p:sp>
            </mc:Fallback>
          </mc:AlternateContent>
          <p:cxnSp>
            <p:nvCxnSpPr>
              <p:cNvPr id="25" name="Conector recto 24">
                <a:extLst>
                  <a:ext uri="{FF2B5EF4-FFF2-40B4-BE49-F238E27FC236}">
                    <a16:creationId xmlns:a16="http://schemas.microsoft.com/office/drawing/2014/main" id="{2AA30278-67F8-4D82-9A99-1674C953077B}"/>
                  </a:ext>
                </a:extLst>
              </p:cNvPr>
              <p:cNvCxnSpPr/>
              <p:nvPr/>
            </p:nvCxnSpPr>
            <p:spPr>
              <a:xfrm>
                <a:off x="3112754" y="3817103"/>
                <a:ext cx="0" cy="108012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32 Cuadro de texto">
                    <a:extLst>
                      <a:ext uri="{FF2B5EF4-FFF2-40B4-BE49-F238E27FC236}">
                        <a16:creationId xmlns:a16="http://schemas.microsoft.com/office/drawing/2014/main" id="{432D5C50-74EB-407E-BA9F-47B92DBB4E57}"/>
                      </a:ext>
                    </a:extLst>
                  </p:cNvPr>
                  <p:cNvSpPr txBox="1"/>
                  <p:nvPr/>
                </p:nvSpPr>
                <p:spPr>
                  <a:xfrm>
                    <a:off x="2713565" y="4048587"/>
                    <a:ext cx="372649" cy="491466"/>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CO" sz="2400" b="1" i="1">
                              <a:latin typeface="Cambria Math" panose="02040503050406030204" pitchFamily="18" charset="0"/>
                              <a:ea typeface="Calibri"/>
                              <a:cs typeface="Times New Roman"/>
                            </a:rPr>
                            <m:t>𝒛</m:t>
                          </m:r>
                        </m:oMath>
                      </m:oMathPara>
                    </a14:m>
                    <a:endParaRPr lang="es-ES" sz="2400" b="1" i="1" dirty="0">
                      <a:latin typeface="Cambria Math" panose="02040503050406030204" pitchFamily="18" charset="0"/>
                      <a:ea typeface="Calibri"/>
                      <a:cs typeface="Times New Roman"/>
                    </a:endParaRPr>
                  </a:p>
                </p:txBody>
              </p:sp>
            </mc:Choice>
            <mc:Fallback xmlns="">
              <p:sp>
                <p:nvSpPr>
                  <p:cNvPr id="26" name="32 Cuadro de texto">
                    <a:extLst>
                      <a:ext uri="{FF2B5EF4-FFF2-40B4-BE49-F238E27FC236}">
                        <a16:creationId xmlns:a16="http://schemas.microsoft.com/office/drawing/2014/main" id="{432D5C50-74EB-407E-BA9F-47B92DBB4E57}"/>
                      </a:ext>
                    </a:extLst>
                  </p:cNvPr>
                  <p:cNvSpPr txBox="1">
                    <a:spLocks noRot="1" noChangeAspect="1" noMove="1" noResize="1" noEditPoints="1" noAdjustHandles="1" noChangeArrowheads="1" noChangeShapeType="1" noTextEdit="1"/>
                  </p:cNvSpPr>
                  <p:nvPr/>
                </p:nvSpPr>
                <p:spPr>
                  <a:xfrm>
                    <a:off x="2713565" y="4048587"/>
                    <a:ext cx="372649" cy="491466"/>
                  </a:xfrm>
                  <a:prstGeom prst="rect">
                    <a:avLst/>
                  </a:prstGeom>
                  <a:blipFill>
                    <a:blip r:embed="rId9"/>
                    <a:stretch>
                      <a:fillRect/>
                    </a:stretch>
                  </a:blipFill>
                  <a:ln w="6350">
                    <a:noFill/>
                  </a:ln>
                  <a:effectLst/>
                </p:spPr>
                <p:txBody>
                  <a:bodyPr/>
                  <a:lstStyle/>
                  <a:p>
                    <a:r>
                      <a:rPr lang="es-CO">
                        <a:noFill/>
                      </a:rPr>
                      <a:t> </a:t>
                    </a:r>
                  </a:p>
                </p:txBody>
              </p:sp>
            </mc:Fallback>
          </mc:AlternateContent>
          <p:cxnSp>
            <p:nvCxnSpPr>
              <p:cNvPr id="28" name="18 Conector recto de flecha">
                <a:extLst>
                  <a:ext uri="{FF2B5EF4-FFF2-40B4-BE49-F238E27FC236}">
                    <a16:creationId xmlns:a16="http://schemas.microsoft.com/office/drawing/2014/main" id="{80130523-EEF2-4EF8-B7C1-B01F2CF6ECCB}"/>
                  </a:ext>
                </a:extLst>
              </p:cNvPr>
              <p:cNvCxnSpPr>
                <a:cxnSpLocks/>
              </p:cNvCxnSpPr>
              <p:nvPr/>
            </p:nvCxnSpPr>
            <p:spPr>
              <a:xfrm>
                <a:off x="797628" y="3531184"/>
                <a:ext cx="1819898" cy="58948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9" name="18 Conector recto de flecha">
                <a:extLst>
                  <a:ext uri="{FF2B5EF4-FFF2-40B4-BE49-F238E27FC236}">
                    <a16:creationId xmlns:a16="http://schemas.microsoft.com/office/drawing/2014/main" id="{85636674-2F7B-464B-BA99-977E8D6712E1}"/>
                  </a:ext>
                </a:extLst>
              </p:cNvPr>
              <p:cNvCxnSpPr>
                <a:cxnSpLocks/>
              </p:cNvCxnSpPr>
              <p:nvPr/>
            </p:nvCxnSpPr>
            <p:spPr>
              <a:xfrm flipV="1">
                <a:off x="797628" y="4730114"/>
                <a:ext cx="1899154" cy="3539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1" name="18 Conector recto de flecha">
                <a:extLst>
                  <a:ext uri="{FF2B5EF4-FFF2-40B4-BE49-F238E27FC236}">
                    <a16:creationId xmlns:a16="http://schemas.microsoft.com/office/drawing/2014/main" id="{DAFDA868-5C0C-49F2-8BD2-37E1C8C2B75B}"/>
                  </a:ext>
                </a:extLst>
              </p:cNvPr>
              <p:cNvCxnSpPr>
                <a:cxnSpLocks/>
              </p:cNvCxnSpPr>
              <p:nvPr/>
            </p:nvCxnSpPr>
            <p:spPr>
              <a:xfrm>
                <a:off x="3659533" y="4386558"/>
                <a:ext cx="872093"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pSp>
        <p:cxnSp>
          <p:nvCxnSpPr>
            <p:cNvPr id="33" name="18 Conector recto de flecha">
              <a:extLst>
                <a:ext uri="{FF2B5EF4-FFF2-40B4-BE49-F238E27FC236}">
                  <a16:creationId xmlns:a16="http://schemas.microsoft.com/office/drawing/2014/main" id="{4BCA4548-BB91-4132-A02F-C7A5D0FB54D4}"/>
                </a:ext>
              </a:extLst>
            </p:cNvPr>
            <p:cNvCxnSpPr>
              <a:cxnSpLocks/>
            </p:cNvCxnSpPr>
            <p:nvPr/>
          </p:nvCxnSpPr>
          <p:spPr>
            <a:xfrm flipV="1">
              <a:off x="3032154" y="2366516"/>
              <a:ext cx="0" cy="106248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32 Cuadro de texto">
                  <a:extLst>
                    <a:ext uri="{FF2B5EF4-FFF2-40B4-BE49-F238E27FC236}">
                      <a16:creationId xmlns:a16="http://schemas.microsoft.com/office/drawing/2014/main" id="{7A659FB0-7BB2-4908-9892-8456139B7772}"/>
                    </a:ext>
                  </a:extLst>
                </p:cNvPr>
                <p:cNvSpPr txBox="1"/>
                <p:nvPr/>
              </p:nvSpPr>
              <p:spPr>
                <a:xfrm>
                  <a:off x="3118089" y="2604943"/>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ES" sz="2400" b="1" i="1">
                            <a:latin typeface="Cambria Math"/>
                          </a:rPr>
                          <m:t>𝜽</m:t>
                        </m:r>
                      </m:oMath>
                    </m:oMathPara>
                  </a14:m>
                  <a:endParaRPr lang="es-ES" sz="2400" b="1" i="1" dirty="0">
                    <a:latin typeface="Cambria Math" panose="02040503050406030204" pitchFamily="18" charset="0"/>
                    <a:ea typeface="Calibri"/>
                    <a:cs typeface="Times New Roman"/>
                  </a:endParaRPr>
                </a:p>
              </p:txBody>
            </p:sp>
          </mc:Choice>
          <mc:Fallback xmlns="">
            <p:sp>
              <p:nvSpPr>
                <p:cNvPr id="37" name="32 Cuadro de texto">
                  <a:extLst>
                    <a:ext uri="{FF2B5EF4-FFF2-40B4-BE49-F238E27FC236}">
                      <a16:creationId xmlns:a16="http://schemas.microsoft.com/office/drawing/2014/main" id="{7A659FB0-7BB2-4908-9892-8456139B7772}"/>
                    </a:ext>
                  </a:extLst>
                </p:cNvPr>
                <p:cNvSpPr txBox="1">
                  <a:spLocks noRot="1" noChangeAspect="1" noMove="1" noResize="1" noEditPoints="1" noAdjustHandles="1" noChangeArrowheads="1" noChangeShapeType="1" noTextEdit="1"/>
                </p:cNvSpPr>
                <p:nvPr/>
              </p:nvSpPr>
              <p:spPr>
                <a:xfrm>
                  <a:off x="3118089" y="2604943"/>
                  <a:ext cx="372649" cy="329730"/>
                </a:xfrm>
                <a:prstGeom prst="rect">
                  <a:avLst/>
                </a:prstGeom>
                <a:blipFill>
                  <a:blip r:embed="rId10"/>
                  <a:stretch>
                    <a:fillRect b="-11111"/>
                  </a:stretch>
                </a:blipFill>
                <a:ln w="6350">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8" name="32 Cuadro de texto">
                  <a:extLst>
                    <a:ext uri="{FF2B5EF4-FFF2-40B4-BE49-F238E27FC236}">
                      <a16:creationId xmlns:a16="http://schemas.microsoft.com/office/drawing/2014/main" id="{E279BE35-AEF2-490C-9E92-939BE02E0907}"/>
                    </a:ext>
                  </a:extLst>
                </p:cNvPr>
                <p:cNvSpPr txBox="1"/>
                <p:nvPr/>
              </p:nvSpPr>
              <p:spPr>
                <a:xfrm>
                  <a:off x="1693145" y="967925"/>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b="1" i="1">
                                <a:latin typeface="Cambria Math" panose="02040503050406030204" pitchFamily="18" charset="0"/>
                                <a:cs typeface="Times New Roman"/>
                              </a:rPr>
                            </m:ctrlPr>
                          </m:sSubPr>
                          <m:e>
                            <m:r>
                              <a:rPr lang="es-CO" sz="2400" b="1" i="1">
                                <a:latin typeface="Cambria Math" panose="02040503050406030204" pitchFamily="18" charset="0"/>
                                <a:cs typeface="Times New Roman"/>
                              </a:rPr>
                              <m:t>𝒘</m:t>
                            </m:r>
                          </m:e>
                          <m:sub>
                            <m:r>
                              <a:rPr lang="es-CO" sz="2400" b="1" i="1">
                                <a:latin typeface="Cambria Math" panose="02040503050406030204" pitchFamily="18" charset="0"/>
                                <a:cs typeface="Times New Roman"/>
                              </a:rPr>
                              <m:t>𝟏</m:t>
                            </m:r>
                          </m:sub>
                        </m:sSub>
                      </m:oMath>
                    </m:oMathPara>
                  </a14:m>
                  <a:endParaRPr lang="es-ES" sz="2400" b="1" i="1" dirty="0">
                    <a:latin typeface="Cambria Math" panose="02040503050406030204" pitchFamily="18" charset="0"/>
                    <a:ea typeface="Calibri"/>
                    <a:cs typeface="Times New Roman"/>
                  </a:endParaRPr>
                </a:p>
              </p:txBody>
            </p:sp>
          </mc:Choice>
          <mc:Fallback xmlns="">
            <p:sp>
              <p:nvSpPr>
                <p:cNvPr id="38" name="32 Cuadro de texto">
                  <a:extLst>
                    <a:ext uri="{FF2B5EF4-FFF2-40B4-BE49-F238E27FC236}">
                      <a16:creationId xmlns:a16="http://schemas.microsoft.com/office/drawing/2014/main" id="{E279BE35-AEF2-490C-9E92-939BE02E0907}"/>
                    </a:ext>
                  </a:extLst>
                </p:cNvPr>
                <p:cNvSpPr txBox="1">
                  <a:spLocks noRot="1" noChangeAspect="1" noMove="1" noResize="1" noEditPoints="1" noAdjustHandles="1" noChangeArrowheads="1" noChangeShapeType="1" noTextEdit="1"/>
                </p:cNvSpPr>
                <p:nvPr/>
              </p:nvSpPr>
              <p:spPr>
                <a:xfrm>
                  <a:off x="1693145" y="967925"/>
                  <a:ext cx="372649" cy="329730"/>
                </a:xfrm>
                <a:prstGeom prst="rect">
                  <a:avLst/>
                </a:prstGeom>
                <a:blipFill>
                  <a:blip r:embed="rId11"/>
                  <a:stretch>
                    <a:fillRect r="-21311" b="-29630"/>
                  </a:stretch>
                </a:blipFill>
                <a:ln w="6350">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9" name="32 Cuadro de texto">
                  <a:extLst>
                    <a:ext uri="{FF2B5EF4-FFF2-40B4-BE49-F238E27FC236}">
                      <a16:creationId xmlns:a16="http://schemas.microsoft.com/office/drawing/2014/main" id="{1427A517-C14E-45D8-982E-84DFAB7B14CF}"/>
                    </a:ext>
                  </a:extLst>
                </p:cNvPr>
                <p:cNvSpPr txBox="1"/>
                <p:nvPr/>
              </p:nvSpPr>
              <p:spPr>
                <a:xfrm>
                  <a:off x="1679071" y="2336705"/>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b="1" i="1">
                                <a:latin typeface="Cambria Math" panose="02040503050406030204" pitchFamily="18" charset="0"/>
                                <a:cs typeface="Times New Roman"/>
                              </a:rPr>
                            </m:ctrlPr>
                          </m:sSubPr>
                          <m:e>
                            <m:r>
                              <a:rPr lang="es-CO" sz="2400" b="1" i="1">
                                <a:latin typeface="Cambria Math" panose="02040503050406030204" pitchFamily="18" charset="0"/>
                                <a:cs typeface="Times New Roman"/>
                              </a:rPr>
                              <m:t>𝒘</m:t>
                            </m:r>
                          </m:e>
                          <m:sub>
                            <m:r>
                              <a:rPr lang="es-CO" sz="2400" b="1" i="1">
                                <a:latin typeface="Cambria Math" panose="02040503050406030204" pitchFamily="18" charset="0"/>
                                <a:cs typeface="Times New Roman"/>
                              </a:rPr>
                              <m:t>𝟐</m:t>
                            </m:r>
                          </m:sub>
                        </m:sSub>
                      </m:oMath>
                    </m:oMathPara>
                  </a14:m>
                  <a:endParaRPr lang="es-ES" sz="2400" b="1" i="1" dirty="0">
                    <a:latin typeface="Cambria Math" panose="02040503050406030204" pitchFamily="18" charset="0"/>
                    <a:ea typeface="Calibri"/>
                    <a:cs typeface="Times New Roman"/>
                  </a:endParaRPr>
                </a:p>
              </p:txBody>
            </p:sp>
          </mc:Choice>
          <mc:Fallback xmlns="">
            <p:sp>
              <p:nvSpPr>
                <p:cNvPr id="39" name="32 Cuadro de texto">
                  <a:extLst>
                    <a:ext uri="{FF2B5EF4-FFF2-40B4-BE49-F238E27FC236}">
                      <a16:creationId xmlns:a16="http://schemas.microsoft.com/office/drawing/2014/main" id="{1427A517-C14E-45D8-982E-84DFAB7B14CF}"/>
                    </a:ext>
                  </a:extLst>
                </p:cNvPr>
                <p:cNvSpPr txBox="1">
                  <a:spLocks noRot="1" noChangeAspect="1" noMove="1" noResize="1" noEditPoints="1" noAdjustHandles="1" noChangeArrowheads="1" noChangeShapeType="1" noTextEdit="1"/>
                </p:cNvSpPr>
                <p:nvPr/>
              </p:nvSpPr>
              <p:spPr>
                <a:xfrm>
                  <a:off x="1679071" y="2336705"/>
                  <a:ext cx="372649" cy="329730"/>
                </a:xfrm>
                <a:prstGeom prst="rect">
                  <a:avLst/>
                </a:prstGeom>
                <a:blipFill>
                  <a:blip r:embed="rId12"/>
                  <a:stretch>
                    <a:fillRect r="-19672" b="-29630"/>
                  </a:stretch>
                </a:blipFill>
                <a:ln w="6350">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0" name="32 Cuadro de texto">
                  <a:extLst>
                    <a:ext uri="{FF2B5EF4-FFF2-40B4-BE49-F238E27FC236}">
                      <a16:creationId xmlns:a16="http://schemas.microsoft.com/office/drawing/2014/main" id="{107CA9C5-E2D3-4083-91A1-3BCF76DF61AE}"/>
                    </a:ext>
                  </a:extLst>
                </p:cNvPr>
                <p:cNvSpPr txBox="1"/>
                <p:nvPr/>
              </p:nvSpPr>
              <p:spPr>
                <a:xfrm>
                  <a:off x="322927" y="869523"/>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b="1" i="1">
                                <a:latin typeface="Cambria Math" panose="02040503050406030204" pitchFamily="18" charset="0"/>
                                <a:cs typeface="Times New Roman"/>
                              </a:rPr>
                            </m:ctrlPr>
                          </m:sSubPr>
                          <m:e>
                            <m:r>
                              <a:rPr lang="es-CO" sz="2400" b="1" i="1">
                                <a:latin typeface="Cambria Math" panose="02040503050406030204" pitchFamily="18" charset="0"/>
                                <a:cs typeface="Times New Roman"/>
                              </a:rPr>
                              <m:t>𝒙</m:t>
                            </m:r>
                          </m:e>
                          <m:sub>
                            <m:r>
                              <a:rPr lang="es-CO" sz="2400" b="1" i="1">
                                <a:latin typeface="Cambria Math" panose="02040503050406030204" pitchFamily="18" charset="0"/>
                                <a:cs typeface="Times New Roman"/>
                              </a:rPr>
                              <m:t>𝟏</m:t>
                            </m:r>
                          </m:sub>
                        </m:sSub>
                      </m:oMath>
                    </m:oMathPara>
                  </a14:m>
                  <a:endParaRPr lang="es-ES" sz="2400" b="1" i="1" dirty="0">
                    <a:latin typeface="Cambria Math" panose="02040503050406030204" pitchFamily="18" charset="0"/>
                    <a:ea typeface="Calibri"/>
                    <a:cs typeface="Times New Roman"/>
                  </a:endParaRPr>
                </a:p>
              </p:txBody>
            </p:sp>
          </mc:Choice>
          <mc:Fallback xmlns="">
            <p:sp>
              <p:nvSpPr>
                <p:cNvPr id="40" name="32 Cuadro de texto">
                  <a:extLst>
                    <a:ext uri="{FF2B5EF4-FFF2-40B4-BE49-F238E27FC236}">
                      <a16:creationId xmlns:a16="http://schemas.microsoft.com/office/drawing/2014/main" id="{107CA9C5-E2D3-4083-91A1-3BCF76DF61AE}"/>
                    </a:ext>
                  </a:extLst>
                </p:cNvPr>
                <p:cNvSpPr txBox="1">
                  <a:spLocks noRot="1" noChangeAspect="1" noMove="1" noResize="1" noEditPoints="1" noAdjustHandles="1" noChangeArrowheads="1" noChangeShapeType="1" noTextEdit="1"/>
                </p:cNvSpPr>
                <p:nvPr/>
              </p:nvSpPr>
              <p:spPr>
                <a:xfrm>
                  <a:off x="322927" y="869523"/>
                  <a:ext cx="372649" cy="329730"/>
                </a:xfrm>
                <a:prstGeom prst="rect">
                  <a:avLst/>
                </a:prstGeom>
                <a:blipFill>
                  <a:blip r:embed="rId13"/>
                  <a:stretch>
                    <a:fillRect r="-4918" b="-29630"/>
                  </a:stretch>
                </a:blipFill>
                <a:ln w="6350">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1" name="32 Cuadro de texto">
                  <a:extLst>
                    <a:ext uri="{FF2B5EF4-FFF2-40B4-BE49-F238E27FC236}">
                      <a16:creationId xmlns:a16="http://schemas.microsoft.com/office/drawing/2014/main" id="{F164D304-7E14-4083-81E3-AA367E72B57C}"/>
                    </a:ext>
                  </a:extLst>
                </p:cNvPr>
                <p:cNvSpPr txBox="1"/>
                <p:nvPr/>
              </p:nvSpPr>
              <p:spPr>
                <a:xfrm>
                  <a:off x="315931" y="2080558"/>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b="1" i="1">
                                <a:latin typeface="Cambria Math" panose="02040503050406030204" pitchFamily="18" charset="0"/>
                                <a:cs typeface="Times New Roman"/>
                              </a:rPr>
                            </m:ctrlPr>
                          </m:sSubPr>
                          <m:e>
                            <m:r>
                              <a:rPr lang="es-CO" sz="2400" b="1" i="1">
                                <a:latin typeface="Cambria Math" panose="02040503050406030204" pitchFamily="18" charset="0"/>
                                <a:cs typeface="Times New Roman"/>
                              </a:rPr>
                              <m:t>𝒙</m:t>
                            </m:r>
                          </m:e>
                          <m:sub>
                            <m:r>
                              <a:rPr lang="es-CO" sz="2400" b="1" i="1">
                                <a:latin typeface="Cambria Math" panose="02040503050406030204" pitchFamily="18" charset="0"/>
                                <a:cs typeface="Times New Roman"/>
                              </a:rPr>
                              <m:t>𝟐</m:t>
                            </m:r>
                          </m:sub>
                        </m:sSub>
                      </m:oMath>
                    </m:oMathPara>
                  </a14:m>
                  <a:endParaRPr lang="es-ES" sz="2400" b="1" i="1" dirty="0">
                    <a:latin typeface="Cambria Math" panose="02040503050406030204" pitchFamily="18" charset="0"/>
                    <a:ea typeface="Calibri"/>
                    <a:cs typeface="Times New Roman"/>
                  </a:endParaRPr>
                </a:p>
              </p:txBody>
            </p:sp>
          </mc:Choice>
          <mc:Fallback xmlns="">
            <p:sp>
              <p:nvSpPr>
                <p:cNvPr id="41" name="32 Cuadro de texto">
                  <a:extLst>
                    <a:ext uri="{FF2B5EF4-FFF2-40B4-BE49-F238E27FC236}">
                      <a16:creationId xmlns:a16="http://schemas.microsoft.com/office/drawing/2014/main" id="{F164D304-7E14-4083-81E3-AA367E72B57C}"/>
                    </a:ext>
                  </a:extLst>
                </p:cNvPr>
                <p:cNvSpPr txBox="1">
                  <a:spLocks noRot="1" noChangeAspect="1" noMove="1" noResize="1" noEditPoints="1" noAdjustHandles="1" noChangeArrowheads="1" noChangeShapeType="1" noTextEdit="1"/>
                </p:cNvSpPr>
                <p:nvPr/>
              </p:nvSpPr>
              <p:spPr>
                <a:xfrm>
                  <a:off x="315931" y="2080558"/>
                  <a:ext cx="372649" cy="329730"/>
                </a:xfrm>
                <a:prstGeom prst="rect">
                  <a:avLst/>
                </a:prstGeom>
                <a:blipFill>
                  <a:blip r:embed="rId14"/>
                  <a:stretch>
                    <a:fillRect r="-4918" b="-29630"/>
                  </a:stretch>
                </a:blipFill>
                <a:ln w="6350">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5" name="32 Cuadro de texto">
                  <a:extLst>
                    <a:ext uri="{FF2B5EF4-FFF2-40B4-BE49-F238E27FC236}">
                      <a16:creationId xmlns:a16="http://schemas.microsoft.com/office/drawing/2014/main" id="{AAB26447-E6D4-4D4B-9408-7F7BFD671C6F}"/>
                    </a:ext>
                  </a:extLst>
                </p:cNvPr>
                <p:cNvSpPr txBox="1"/>
                <p:nvPr/>
              </p:nvSpPr>
              <p:spPr>
                <a:xfrm>
                  <a:off x="4499709" y="1613040"/>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CO" sz="2400" b="1" i="1">
                            <a:latin typeface="Cambria Math" panose="02040503050406030204" pitchFamily="18" charset="0"/>
                            <a:cs typeface="Times New Roman"/>
                          </a:rPr>
                          <m:t>𝒚</m:t>
                        </m:r>
                      </m:oMath>
                    </m:oMathPara>
                  </a14:m>
                  <a:endParaRPr lang="es-ES" sz="2400" b="1" i="1" dirty="0">
                    <a:latin typeface="Cambria Math" panose="02040503050406030204" pitchFamily="18" charset="0"/>
                    <a:ea typeface="Calibri"/>
                    <a:cs typeface="Times New Roman"/>
                  </a:endParaRPr>
                </a:p>
              </p:txBody>
            </p:sp>
          </mc:Choice>
          <mc:Fallback xmlns="">
            <p:sp>
              <p:nvSpPr>
                <p:cNvPr id="45" name="32 Cuadro de texto">
                  <a:extLst>
                    <a:ext uri="{FF2B5EF4-FFF2-40B4-BE49-F238E27FC236}">
                      <a16:creationId xmlns:a16="http://schemas.microsoft.com/office/drawing/2014/main" id="{AAB26447-E6D4-4D4B-9408-7F7BFD671C6F}"/>
                    </a:ext>
                  </a:extLst>
                </p:cNvPr>
                <p:cNvSpPr txBox="1">
                  <a:spLocks noRot="1" noChangeAspect="1" noMove="1" noResize="1" noEditPoints="1" noAdjustHandles="1" noChangeArrowheads="1" noChangeShapeType="1" noTextEdit="1"/>
                </p:cNvSpPr>
                <p:nvPr/>
              </p:nvSpPr>
              <p:spPr>
                <a:xfrm>
                  <a:off x="4499709" y="1613040"/>
                  <a:ext cx="372649" cy="329730"/>
                </a:xfrm>
                <a:prstGeom prst="rect">
                  <a:avLst/>
                </a:prstGeom>
                <a:blipFill>
                  <a:blip r:embed="rId15"/>
                  <a:stretch>
                    <a:fillRect b="-31481"/>
                  </a:stretch>
                </a:blipFill>
                <a:ln w="6350">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6" name="32 Cuadro de texto">
                  <a:extLst>
                    <a:ext uri="{FF2B5EF4-FFF2-40B4-BE49-F238E27FC236}">
                      <a16:creationId xmlns:a16="http://schemas.microsoft.com/office/drawing/2014/main" id="{D888D8E8-308D-4166-998C-F42DFF0087DB}"/>
                    </a:ext>
                  </a:extLst>
                </p:cNvPr>
                <p:cNvSpPr txBox="1"/>
                <p:nvPr/>
              </p:nvSpPr>
              <p:spPr>
                <a:xfrm>
                  <a:off x="3058694" y="3114944"/>
                  <a:ext cx="372649" cy="329730"/>
                </a:xfrm>
                <a:prstGeom prst="rect">
                  <a:avLst/>
                </a:prstGeom>
                <a:solidFill>
                  <a:srgbClr val="FFFFFF">
                    <a:alpha val="0"/>
                  </a:srgb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CO" sz="2400" b="1" i="1">
                            <a:latin typeface="Cambria Math" panose="02040503050406030204" pitchFamily="18" charset="0"/>
                            <a:ea typeface="Calibri"/>
                            <a:cs typeface="Times New Roman"/>
                          </a:rPr>
                          <m:t>𝟏</m:t>
                        </m:r>
                      </m:oMath>
                    </m:oMathPara>
                  </a14:m>
                  <a:endParaRPr lang="es-ES" sz="2400" b="1" i="1" dirty="0">
                    <a:latin typeface="Cambria Math" panose="02040503050406030204" pitchFamily="18" charset="0"/>
                    <a:ea typeface="Calibri"/>
                    <a:cs typeface="Times New Roman"/>
                  </a:endParaRPr>
                </a:p>
              </p:txBody>
            </p:sp>
          </mc:Choice>
          <mc:Fallback xmlns="">
            <p:sp>
              <p:nvSpPr>
                <p:cNvPr id="46" name="32 Cuadro de texto">
                  <a:extLst>
                    <a:ext uri="{FF2B5EF4-FFF2-40B4-BE49-F238E27FC236}">
                      <a16:creationId xmlns:a16="http://schemas.microsoft.com/office/drawing/2014/main" id="{D888D8E8-308D-4166-998C-F42DFF0087DB}"/>
                    </a:ext>
                  </a:extLst>
                </p:cNvPr>
                <p:cNvSpPr txBox="1">
                  <a:spLocks noRot="1" noChangeAspect="1" noMove="1" noResize="1" noEditPoints="1" noAdjustHandles="1" noChangeArrowheads="1" noChangeShapeType="1" noTextEdit="1"/>
                </p:cNvSpPr>
                <p:nvPr/>
              </p:nvSpPr>
              <p:spPr>
                <a:xfrm>
                  <a:off x="3058694" y="3114944"/>
                  <a:ext cx="372649" cy="329730"/>
                </a:xfrm>
                <a:prstGeom prst="rect">
                  <a:avLst/>
                </a:prstGeom>
                <a:blipFill>
                  <a:blip r:embed="rId16"/>
                  <a:stretch>
                    <a:fillRect b="-11111"/>
                  </a:stretch>
                </a:blipFill>
                <a:ln w="6350">
                  <a:noFill/>
                </a:ln>
                <a:effectLst/>
              </p:spPr>
              <p:txBody>
                <a:bodyPr/>
                <a:lstStyle/>
                <a:p>
                  <a:r>
                    <a:rPr lang="es-CO">
                      <a:noFill/>
                    </a:rPr>
                    <a:t> </a:t>
                  </a:r>
                </a:p>
              </p:txBody>
            </p:sp>
          </mc:Fallback>
        </mc:AlternateContent>
        <p:sp>
          <p:nvSpPr>
            <p:cNvPr id="23555" name="Elipse 23554">
              <a:extLst>
                <a:ext uri="{FF2B5EF4-FFF2-40B4-BE49-F238E27FC236}">
                  <a16:creationId xmlns:a16="http://schemas.microsoft.com/office/drawing/2014/main" id="{A46E4E0E-BFFF-4F36-AF16-B2FF2FEDA69E}"/>
                </a:ext>
              </a:extLst>
            </p:cNvPr>
            <p:cNvSpPr/>
            <p:nvPr/>
          </p:nvSpPr>
          <p:spPr>
            <a:xfrm>
              <a:off x="2925463" y="3306975"/>
              <a:ext cx="213382" cy="220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8" name="Elipse 47">
              <a:extLst>
                <a:ext uri="{FF2B5EF4-FFF2-40B4-BE49-F238E27FC236}">
                  <a16:creationId xmlns:a16="http://schemas.microsoft.com/office/drawing/2014/main" id="{A029AA6D-80A8-4221-80B7-9ABB303A7FDF}"/>
                </a:ext>
              </a:extLst>
            </p:cNvPr>
            <p:cNvSpPr/>
            <p:nvPr/>
          </p:nvSpPr>
          <p:spPr>
            <a:xfrm>
              <a:off x="636905" y="913347"/>
              <a:ext cx="213382" cy="220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9" name="Elipse 48">
              <a:extLst>
                <a:ext uri="{FF2B5EF4-FFF2-40B4-BE49-F238E27FC236}">
                  <a16:creationId xmlns:a16="http://schemas.microsoft.com/office/drawing/2014/main" id="{528933AC-7A11-4260-871F-9608FC0F013D}"/>
                </a:ext>
              </a:extLst>
            </p:cNvPr>
            <p:cNvSpPr/>
            <p:nvPr/>
          </p:nvSpPr>
          <p:spPr>
            <a:xfrm>
              <a:off x="673563" y="2505225"/>
              <a:ext cx="213382" cy="220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pSp>
      <p:sp>
        <p:nvSpPr>
          <p:cNvPr id="2" name="Rectángulo 1">
            <a:extLst>
              <a:ext uri="{FF2B5EF4-FFF2-40B4-BE49-F238E27FC236}">
                <a16:creationId xmlns:a16="http://schemas.microsoft.com/office/drawing/2014/main" id="{9BE5F3E6-8D8C-44C6-814B-4139AA2F5E89}"/>
              </a:ext>
            </a:extLst>
          </p:cNvPr>
          <p:cNvSpPr/>
          <p:nvPr/>
        </p:nvSpPr>
        <p:spPr>
          <a:xfrm>
            <a:off x="2502867" y="5337122"/>
            <a:ext cx="3109441" cy="369332"/>
          </a:xfrm>
          <a:prstGeom prst="rect">
            <a:avLst/>
          </a:prstGeom>
        </p:spPr>
        <p:txBody>
          <a:bodyPr wrap="none">
            <a:spAutoFit/>
          </a:bodyPr>
          <a:lstStyle/>
          <a:p>
            <a:r>
              <a:rPr lang="en-US" b="1" dirty="0">
                <a:solidFill>
                  <a:srgbClr val="FF0000"/>
                </a:solidFill>
              </a:rPr>
              <a:t>Nivel de </a:t>
            </a:r>
            <a:r>
              <a:rPr lang="en-US" b="1" dirty="0" err="1">
                <a:solidFill>
                  <a:srgbClr val="FF0000"/>
                </a:solidFill>
              </a:rPr>
              <a:t>activación</a:t>
            </a:r>
            <a:r>
              <a:rPr lang="en-US" b="1" dirty="0">
                <a:solidFill>
                  <a:srgbClr val="FF0000"/>
                </a:solidFill>
              </a:rPr>
              <a:t> de la </a:t>
            </a:r>
            <a:r>
              <a:rPr lang="en-US" b="1" dirty="0" err="1">
                <a:solidFill>
                  <a:srgbClr val="FF0000"/>
                </a:solidFill>
              </a:rPr>
              <a:t>célula</a:t>
            </a:r>
            <a:endParaRPr lang="es-CO" dirty="0"/>
          </a:p>
        </p:txBody>
      </p:sp>
      <p:sp>
        <p:nvSpPr>
          <p:cNvPr id="3" name="Rectángulo 2">
            <a:extLst>
              <a:ext uri="{FF2B5EF4-FFF2-40B4-BE49-F238E27FC236}">
                <a16:creationId xmlns:a16="http://schemas.microsoft.com/office/drawing/2014/main" id="{48CD6C4C-FC52-4339-92EF-87F6ED9EEB49}"/>
              </a:ext>
            </a:extLst>
          </p:cNvPr>
          <p:cNvSpPr/>
          <p:nvPr/>
        </p:nvSpPr>
        <p:spPr>
          <a:xfrm>
            <a:off x="3004530" y="4519953"/>
            <a:ext cx="3414524" cy="369332"/>
          </a:xfrm>
          <a:prstGeom prst="rect">
            <a:avLst/>
          </a:prstGeom>
        </p:spPr>
        <p:txBody>
          <a:bodyPr wrap="none">
            <a:spAutoFit/>
          </a:bodyPr>
          <a:lstStyle/>
          <a:p>
            <a:pPr algn="just"/>
            <a:r>
              <a:rPr lang="en-US" dirty="0"/>
              <a:t>			 </a:t>
            </a:r>
            <a:r>
              <a:rPr lang="en-US" b="1" dirty="0">
                <a:solidFill>
                  <a:srgbClr val="FF0000"/>
                </a:solidFill>
              </a:rPr>
              <a:t>Salida o </a:t>
            </a:r>
            <a:r>
              <a:rPr lang="en-US" b="1" dirty="0" err="1">
                <a:solidFill>
                  <a:srgbClr val="FF0000"/>
                </a:solidFill>
              </a:rPr>
              <a:t>Activación</a:t>
            </a:r>
            <a:endParaRPr lang="en-US" b="1" dirty="0">
              <a:solidFill>
                <a:srgbClr val="FF0000"/>
              </a:solidFill>
            </a:endParaRPr>
          </a:p>
        </p:txBody>
      </p:sp>
      <p:sp>
        <p:nvSpPr>
          <p:cNvPr id="32" name="Rectángulo 31">
            <a:extLst>
              <a:ext uri="{FF2B5EF4-FFF2-40B4-BE49-F238E27FC236}">
                <a16:creationId xmlns:a16="http://schemas.microsoft.com/office/drawing/2014/main" id="{773BD282-6340-4739-93C6-74514798AAF1}"/>
              </a:ext>
            </a:extLst>
          </p:cNvPr>
          <p:cNvSpPr/>
          <p:nvPr/>
        </p:nvSpPr>
        <p:spPr>
          <a:xfrm>
            <a:off x="7318458" y="4481118"/>
            <a:ext cx="3709477" cy="369332"/>
          </a:xfrm>
          <a:prstGeom prst="rect">
            <a:avLst/>
          </a:prstGeom>
        </p:spPr>
        <p:txBody>
          <a:bodyPr wrap="none">
            <a:spAutoFit/>
          </a:bodyPr>
          <a:lstStyle/>
          <a:p>
            <a:pPr algn="just"/>
            <a:r>
              <a:rPr lang="en-US" dirty="0"/>
              <a:t>			 </a:t>
            </a:r>
            <a:r>
              <a:rPr lang="en-US" b="1" dirty="0" err="1">
                <a:solidFill>
                  <a:srgbClr val="FF0000"/>
                </a:solidFill>
              </a:rPr>
              <a:t>Función</a:t>
            </a:r>
            <a:r>
              <a:rPr lang="en-US" b="1" dirty="0">
                <a:solidFill>
                  <a:srgbClr val="FF0000"/>
                </a:solidFill>
              </a:rPr>
              <a:t> de </a:t>
            </a:r>
            <a:r>
              <a:rPr lang="en-US" b="1" dirty="0" err="1">
                <a:solidFill>
                  <a:srgbClr val="FF0000"/>
                </a:solidFill>
              </a:rPr>
              <a:t>Activación</a:t>
            </a:r>
            <a:endParaRPr lang="en-US" b="1" dirty="0">
              <a:solidFill>
                <a:srgbClr val="FF0000"/>
              </a:solidFill>
            </a:endParaRPr>
          </a:p>
        </p:txBody>
      </p:sp>
    </p:spTree>
    <p:extLst>
      <p:ext uri="{BB962C8B-B14F-4D97-AF65-F5344CB8AC3E}">
        <p14:creationId xmlns:p14="http://schemas.microsoft.com/office/powerpoint/2010/main" val="394010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749558" y="364982"/>
            <a:ext cx="9416281" cy="1192212"/>
          </a:xfrm>
        </p:spPr>
        <p:txBody>
          <a:bodyPr>
            <a:noAutofit/>
          </a:bodyPr>
          <a:lstStyle/>
          <a:p>
            <a:pPr algn="ctr"/>
            <a:r>
              <a:rPr lang="es-CO" sz="4700" b="1" dirty="0">
                <a:solidFill>
                  <a:srgbClr val="002060"/>
                </a:solidFill>
              </a:rPr>
              <a:t>Proceso de Aprendizaje del </a:t>
            </a:r>
            <a:r>
              <a:rPr lang="es-CO" sz="4700" b="1" dirty="0" err="1">
                <a:solidFill>
                  <a:srgbClr val="002060"/>
                </a:solidFill>
              </a:rPr>
              <a:t>Perceptron</a:t>
            </a:r>
            <a:r>
              <a:rPr lang="es-CO" sz="4700" b="1" dirty="0">
                <a:solidFill>
                  <a:srgbClr val="002060"/>
                </a:solidFill>
              </a:rPr>
              <a:t> Simple</a:t>
            </a:r>
            <a:endParaRPr lang="es-ES" sz="4700" b="1" dirty="0">
              <a:solidFill>
                <a:srgbClr val="002060"/>
              </a:solidFill>
            </a:endParaRPr>
          </a:p>
        </p:txBody>
      </p:sp>
      <mc:AlternateContent xmlns:mc="http://schemas.openxmlformats.org/markup-compatibility/2006" xmlns:a14="http://schemas.microsoft.com/office/drawing/2010/main">
        <mc:Choice Requires="a14">
          <p:sp>
            <p:nvSpPr>
              <p:cNvPr id="23556" name="Rectangle 11"/>
              <p:cNvSpPr>
                <a:spLocks noGrp="1" noChangeArrowheads="1"/>
              </p:cNvSpPr>
              <p:nvPr>
                <p:ph type="body" sz="half" idx="1"/>
              </p:nvPr>
            </p:nvSpPr>
            <p:spPr>
              <a:xfrm>
                <a:off x="711200" y="1557194"/>
                <a:ext cx="10769600" cy="4905344"/>
              </a:xfrm>
            </p:spPr>
            <p:txBody>
              <a:bodyPr>
                <a:normAutofit lnSpcReduction="10000"/>
              </a:bodyPr>
              <a:lstStyle/>
              <a:p>
                <a:pPr algn="just" eaLnBrk="1" hangingPunct="1">
                  <a:buFontTx/>
                  <a:buNone/>
                </a:pPr>
                <a:r>
                  <a:rPr lang="en-US" sz="2800" dirty="0" err="1"/>
                  <a:t>Siendo</a:t>
                </a:r>
                <a:r>
                  <a:rPr lang="en-US" sz="2800" dirty="0"/>
                  <a:t> </a:t>
                </a:r>
                <a14:m>
                  <m:oMath xmlns:m="http://schemas.openxmlformats.org/officeDocument/2006/math">
                    <m:r>
                      <a:rPr lang="en-US" sz="2800" i="1" dirty="0">
                        <a:latin typeface="Cambria Math"/>
                      </a:rPr>
                      <m:t>𝑋</m:t>
                    </m:r>
                  </m:oMath>
                </a14:m>
                <a:r>
                  <a:rPr lang="en-US" sz="2800" dirty="0"/>
                  <a:t> </a:t>
                </a:r>
                <a:r>
                  <a:rPr lang="en-US" sz="2800" dirty="0" err="1"/>
                  <a:t>cada</a:t>
                </a:r>
                <a:r>
                  <a:rPr lang="en-US" sz="2800" dirty="0"/>
                  <a:t> </a:t>
                </a:r>
                <a:r>
                  <a:rPr lang="en-US" sz="2800" dirty="0" err="1"/>
                  <a:t>uno</a:t>
                </a:r>
                <a:r>
                  <a:rPr lang="en-US" sz="2800" dirty="0"/>
                  <a:t> de los </a:t>
                </a:r>
                <a:r>
                  <a:rPr lang="en-US" sz="2800" dirty="0" err="1"/>
                  <a:t>patrones</a:t>
                </a:r>
                <a:r>
                  <a:rPr lang="en-US" sz="2800" dirty="0"/>
                  <a:t> de </a:t>
                </a:r>
                <a:r>
                  <a:rPr lang="en-US" sz="2800" dirty="0" err="1"/>
                  <a:t>entrenamiento</a:t>
                </a:r>
                <a:r>
                  <a:rPr lang="en-US" sz="2800" dirty="0"/>
                  <a:t> y </a:t>
                </a:r>
                <a14:m>
                  <m:oMath xmlns:m="http://schemas.openxmlformats.org/officeDocument/2006/math">
                    <m:r>
                      <a:rPr lang="en-US" sz="2800" i="1" dirty="0">
                        <a:latin typeface="Cambria Math"/>
                      </a:rPr>
                      <m:t>𝑑</m:t>
                    </m:r>
                    <m:r>
                      <a:rPr lang="en-US" sz="2800" i="1" dirty="0">
                        <a:latin typeface="Cambria Math"/>
                      </a:rPr>
                      <m:t>(</m:t>
                    </m:r>
                    <m:r>
                      <a:rPr lang="en-US" sz="2800" i="1" dirty="0">
                        <a:latin typeface="Cambria Math"/>
                      </a:rPr>
                      <m:t>𝑥</m:t>
                    </m:r>
                    <m:r>
                      <a:rPr lang="en-US" sz="2800" i="1" dirty="0">
                        <a:latin typeface="Cambria Math"/>
                      </a:rPr>
                      <m:t>)</m:t>
                    </m:r>
                  </m:oMath>
                </a14:m>
                <a:r>
                  <a:rPr lang="en-US" sz="2800" dirty="0"/>
                  <a:t> su </a:t>
                </a:r>
                <a:r>
                  <a:rPr lang="en-US" sz="2800" dirty="0" err="1"/>
                  <a:t>clase</a:t>
                </a:r>
                <a:r>
                  <a:rPr lang="en-US" sz="2800" dirty="0"/>
                  <a:t> </a:t>
                </a:r>
                <a:r>
                  <a:rPr lang="en-US" sz="2800" dirty="0" err="1"/>
                  <a:t>asociada</a:t>
                </a:r>
                <a:r>
                  <a:rPr lang="en-US" sz="2800" dirty="0"/>
                  <a:t> con </a:t>
                </a:r>
                <a:r>
                  <a:rPr lang="en-US" sz="2800" dirty="0" err="1"/>
                  <a:t>valores</a:t>
                </a:r>
                <a:r>
                  <a:rPr lang="en-US" sz="2800" dirty="0"/>
                  <a:t> de </a:t>
                </a:r>
                <a14:m>
                  <m:oMath xmlns:m="http://schemas.openxmlformats.org/officeDocument/2006/math">
                    <m:r>
                      <a:rPr lang="en-US" sz="2800" i="1" dirty="0">
                        <a:latin typeface="Cambria Math"/>
                      </a:rPr>
                      <m:t>(1,−1)</m:t>
                    </m:r>
                  </m:oMath>
                </a14:m>
                <a:r>
                  <a:rPr lang="en-US" sz="2800" dirty="0"/>
                  <a:t>, el </a:t>
                </a:r>
                <a:r>
                  <a:rPr lang="en-US" sz="2800" dirty="0" err="1"/>
                  <a:t>proceso</a:t>
                </a:r>
                <a:r>
                  <a:rPr lang="en-US" sz="2800" dirty="0"/>
                  <a:t> de </a:t>
                </a:r>
                <a:r>
                  <a:rPr lang="en-US" sz="2800" dirty="0" err="1"/>
                  <a:t>aprendizaje</a:t>
                </a:r>
                <a:r>
                  <a:rPr lang="en-US" sz="2800" dirty="0"/>
                  <a:t> </a:t>
                </a:r>
                <a:r>
                  <a:rPr lang="en-US" sz="2800" dirty="0" err="1"/>
                  <a:t>tiene</a:t>
                </a:r>
                <a:r>
                  <a:rPr lang="en-US" sz="2800" dirty="0"/>
                  <a:t> los </a:t>
                </a:r>
                <a:r>
                  <a:rPr lang="en-US" sz="2800" dirty="0" err="1"/>
                  <a:t>siguientes</a:t>
                </a:r>
                <a:r>
                  <a:rPr lang="en-US" sz="2800" dirty="0"/>
                  <a:t> </a:t>
                </a:r>
                <a:r>
                  <a:rPr lang="en-US" sz="2800" dirty="0" err="1"/>
                  <a:t>pasos</a:t>
                </a:r>
                <a:r>
                  <a:rPr lang="en-US" sz="2800" dirty="0"/>
                  <a:t>.</a:t>
                </a:r>
              </a:p>
              <a:p>
                <a:pPr algn="just" eaLnBrk="1" hangingPunct="1">
                  <a:buFontTx/>
                  <a:buNone/>
                </a:pPr>
                <a:endParaRPr lang="en-US" sz="2800" dirty="0"/>
              </a:p>
              <a:p>
                <a:pPr marL="457200" indent="-457200" algn="just">
                  <a:buFontTx/>
                  <a:buAutoNum type="arabicPeriod"/>
                </a:pPr>
                <a:r>
                  <a:rPr lang="en-US" sz="2800" dirty="0"/>
                  <a:t>Dar </a:t>
                </a:r>
                <a:r>
                  <a:rPr lang="en-US" sz="2800" dirty="0" err="1"/>
                  <a:t>valores</a:t>
                </a:r>
                <a:r>
                  <a:rPr lang="en-US" sz="2800" dirty="0"/>
                  <a:t> </a:t>
                </a:r>
                <a:r>
                  <a:rPr lang="en-US" sz="2800" dirty="0" err="1"/>
                  <a:t>aleatorios</a:t>
                </a:r>
                <a:r>
                  <a:rPr lang="en-US" sz="2800" dirty="0"/>
                  <a:t> a los pesos </a:t>
                </a:r>
                <a14:m>
                  <m:oMath xmlns:m="http://schemas.openxmlformats.org/officeDocument/2006/math">
                    <m:sSub>
                      <m:sSubPr>
                        <m:ctrlPr>
                          <a:rPr lang="en-US" sz="2800" i="1">
                            <a:latin typeface="Cambria Math" panose="02040503050406030204" pitchFamily="18" charset="0"/>
                          </a:rPr>
                        </m:ctrlPr>
                      </m:sSubPr>
                      <m:e>
                        <m:r>
                          <a:rPr lang="es-ES" sz="2800" i="1">
                            <a:latin typeface="Cambria Math"/>
                          </a:rPr>
                          <m:t>𝑤</m:t>
                        </m:r>
                      </m:e>
                      <m:sub>
                        <m:r>
                          <a:rPr lang="es-ES" sz="2800" i="1">
                            <a:latin typeface="Cambria Math"/>
                          </a:rPr>
                          <m:t>𝑖</m:t>
                        </m:r>
                      </m:sub>
                    </m:sSub>
                  </m:oMath>
                </a14:m>
                <a:r>
                  <a:rPr lang="en-US" sz="2800" dirty="0"/>
                  <a:t> y al </a:t>
                </a:r>
                <a:r>
                  <a:rPr lang="en-US" sz="2800" dirty="0" err="1"/>
                  <a:t>umbral</a:t>
                </a:r>
                <a:r>
                  <a:rPr lang="en-US" sz="2800" dirty="0"/>
                  <a:t> </a:t>
                </a:r>
                <a14:m>
                  <m:oMath xmlns:m="http://schemas.openxmlformats.org/officeDocument/2006/math">
                    <m:r>
                      <a:rPr lang="es-ES" sz="2800" i="1">
                        <a:latin typeface="Cambria Math"/>
                        <a:ea typeface="Cambria Math"/>
                      </a:rPr>
                      <m:t>𝜃</m:t>
                    </m:r>
                  </m:oMath>
                </a14:m>
                <a:r>
                  <a:rPr lang="en-US" sz="2800" dirty="0"/>
                  <a:t>.</a:t>
                </a:r>
              </a:p>
              <a:p>
                <a:pPr marL="457200" indent="-457200" algn="just">
                  <a:buFontTx/>
                  <a:buAutoNum type="arabicPeriod"/>
                </a:pPr>
                <a:r>
                  <a:rPr lang="en-US" sz="2800" dirty="0" err="1"/>
                  <a:t>Seleccionar</a:t>
                </a:r>
                <a:r>
                  <a:rPr lang="en-US" sz="2800" dirty="0"/>
                  <a:t> un vector de </a:t>
                </a:r>
                <a:r>
                  <a:rPr lang="en-US" sz="2800" dirty="0" err="1"/>
                  <a:t>entrada</a:t>
                </a:r>
                <a:r>
                  <a:rPr lang="en-US" sz="2800" dirty="0"/>
                  <a:t> </a:t>
                </a:r>
                <a14:m>
                  <m:oMath xmlns:m="http://schemas.openxmlformats.org/officeDocument/2006/math">
                    <m:acc>
                      <m:accPr>
                        <m:chr m:val="̅"/>
                        <m:ctrlPr>
                          <a:rPr lang="es-ES" sz="2800" b="1" i="1">
                            <a:latin typeface="Cambria Math" panose="02040503050406030204" pitchFamily="18" charset="0"/>
                          </a:rPr>
                        </m:ctrlPr>
                      </m:accPr>
                      <m:e>
                        <m:r>
                          <a:rPr lang="es-ES" sz="2800" b="1" i="1">
                            <a:latin typeface="Cambria Math"/>
                          </a:rPr>
                          <m:t>𝑿</m:t>
                        </m:r>
                      </m:e>
                    </m:acc>
                    <m:r>
                      <a:rPr lang="es-ES" sz="2800" b="1" i="1">
                        <a:latin typeface="Cambria Math"/>
                      </a:rPr>
                      <m:t>=</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𝟏</m:t>
                        </m:r>
                      </m:sub>
                    </m:sSub>
                    <m:r>
                      <a:rPr lang="es-ES" sz="2800" b="1" i="1">
                        <a:latin typeface="Cambria Math"/>
                      </a:rPr>
                      <m:t>, </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𝟐</m:t>
                        </m:r>
                      </m:sub>
                    </m:sSub>
                    <m:r>
                      <a:rPr lang="es-ES" sz="2800" b="1" i="1">
                        <a:latin typeface="Cambria Math"/>
                      </a:rPr>
                      <m:t>, </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𝟑</m:t>
                        </m:r>
                      </m:sub>
                    </m:sSub>
                    <m:r>
                      <a:rPr lang="es-ES" sz="2800" b="1" i="1">
                        <a:latin typeface="Cambria Math"/>
                      </a:rPr>
                      <m:t>,…, </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𝒏</m:t>
                        </m:r>
                      </m:sub>
                    </m:sSub>
                    <m:r>
                      <a:rPr lang="es-ES" sz="2800" b="1" i="1">
                        <a:latin typeface="Cambria Math"/>
                      </a:rPr>
                      <m:t> </m:t>
                    </m:r>
                  </m:oMath>
                </a14:m>
                <a:r>
                  <a:rPr lang="en-US" sz="2800" dirty="0"/>
                  <a:t>del </a:t>
                </a:r>
                <a:r>
                  <a:rPr lang="en-US" sz="2800" dirty="0" err="1"/>
                  <a:t>conjunto</a:t>
                </a:r>
                <a:r>
                  <a:rPr lang="en-US" sz="2800" dirty="0"/>
                  <a:t> de </a:t>
                </a:r>
                <a:r>
                  <a:rPr lang="en-US" sz="2800" dirty="0" err="1"/>
                  <a:t>ejemplos</a:t>
                </a:r>
                <a:r>
                  <a:rPr lang="en-US" sz="2800" dirty="0"/>
                  <a:t> de </a:t>
                </a:r>
                <a:r>
                  <a:rPr lang="en-US" sz="2800" dirty="0" err="1"/>
                  <a:t>entrenamiento</a:t>
                </a:r>
                <a:r>
                  <a:rPr lang="en-US" sz="2800" dirty="0"/>
                  <a:t>.</a:t>
                </a:r>
              </a:p>
              <a:p>
                <a:pPr marL="457200" indent="-457200" algn="just">
                  <a:buFontTx/>
                  <a:buAutoNum type="arabicPeriod"/>
                </a:pPr>
                <a:r>
                  <a:rPr lang="en-US" sz="2800" dirty="0"/>
                  <a:t>Si </a:t>
                </a:r>
                <a14:m>
                  <m:oMath xmlns:m="http://schemas.openxmlformats.org/officeDocument/2006/math">
                    <m:r>
                      <a:rPr lang="es-ES" sz="2800" i="1">
                        <a:latin typeface="Cambria Math"/>
                      </a:rPr>
                      <m:t>𝑦</m:t>
                    </m:r>
                    <m:r>
                      <a:rPr lang="es-ES" sz="2800" i="1">
                        <a:latin typeface="Cambria Math"/>
                        <a:ea typeface="Cambria Math"/>
                      </a:rPr>
                      <m:t>≠</m:t>
                    </m:r>
                    <m:r>
                      <a:rPr lang="es-ES" sz="2800" i="1">
                        <a:latin typeface="Cambria Math"/>
                        <a:ea typeface="Cambria Math"/>
                      </a:rPr>
                      <m:t>𝑑</m:t>
                    </m:r>
                    <m:d>
                      <m:dPr>
                        <m:ctrlPr>
                          <a:rPr lang="es-ES" sz="2800" i="1">
                            <a:latin typeface="Cambria Math" panose="02040503050406030204" pitchFamily="18" charset="0"/>
                            <a:ea typeface="Cambria Math"/>
                          </a:rPr>
                        </m:ctrlPr>
                      </m:dPr>
                      <m:e>
                        <m:r>
                          <a:rPr lang="es-ES" sz="2800" i="1">
                            <a:latin typeface="Cambria Math"/>
                            <a:ea typeface="Cambria Math"/>
                          </a:rPr>
                          <m:t>𝑥</m:t>
                        </m:r>
                      </m:e>
                    </m:d>
                  </m:oMath>
                </a14:m>
                <a:r>
                  <a:rPr lang="en-US" sz="2800" dirty="0"/>
                  <a:t> se genera </a:t>
                </a:r>
                <a:r>
                  <a:rPr lang="en-US" sz="2800" dirty="0" err="1"/>
                  <a:t>una</a:t>
                </a:r>
                <a:r>
                  <a:rPr lang="en-US" sz="2800" dirty="0"/>
                  <a:t> </a:t>
                </a:r>
                <a:r>
                  <a:rPr lang="en-US" sz="2800" dirty="0" err="1"/>
                  <a:t>respuesta</a:t>
                </a:r>
                <a:r>
                  <a:rPr lang="en-US" sz="2800" dirty="0"/>
                  <a:t> </a:t>
                </a:r>
                <a:r>
                  <a:rPr lang="en-US" sz="2800" dirty="0" err="1"/>
                  <a:t>incorrecta</a:t>
                </a:r>
                <a:r>
                  <a:rPr lang="en-US" sz="2800" dirty="0"/>
                  <a:t> de la red. Se </a:t>
                </a:r>
                <a:r>
                  <a:rPr lang="en-US" sz="2800" dirty="0" err="1"/>
                  <a:t>debe</a:t>
                </a:r>
                <a:r>
                  <a:rPr lang="en-US" sz="2800" dirty="0"/>
                  <a:t> </a:t>
                </a:r>
                <a:r>
                  <a:rPr lang="en-US" sz="2800" dirty="0" err="1"/>
                  <a:t>modificar</a:t>
                </a:r>
                <a:r>
                  <a:rPr lang="en-US" sz="2800" dirty="0"/>
                  <a:t> </a:t>
                </a:r>
                <a14:m>
                  <m:oMath xmlns:m="http://schemas.openxmlformats.org/officeDocument/2006/math">
                    <m:sSub>
                      <m:sSubPr>
                        <m:ctrlPr>
                          <a:rPr lang="en-US" sz="2800" i="1">
                            <a:latin typeface="Cambria Math" panose="02040503050406030204" pitchFamily="18" charset="0"/>
                          </a:rPr>
                        </m:ctrlPr>
                      </m:sSubPr>
                      <m:e>
                        <m:r>
                          <a:rPr lang="es-ES" sz="2800" i="1">
                            <a:latin typeface="Cambria Math"/>
                          </a:rPr>
                          <m:t>𝑤</m:t>
                        </m:r>
                      </m:e>
                      <m:sub>
                        <m:r>
                          <a:rPr lang="es-ES" sz="2800" i="1">
                            <a:latin typeface="Cambria Math"/>
                          </a:rPr>
                          <m:t>𝑖</m:t>
                        </m:r>
                      </m:sub>
                    </m:sSub>
                  </m:oMath>
                </a14:m>
                <a:r>
                  <a:rPr lang="en-US" sz="2800" dirty="0"/>
                  <a:t> en </a:t>
                </a:r>
                <a14:m>
                  <m:oMath xmlns:m="http://schemas.openxmlformats.org/officeDocument/2006/math">
                    <m:r>
                      <a:rPr lang="en-US" sz="2800" i="1">
                        <a:latin typeface="Cambria Math"/>
                        <a:ea typeface="Cambria Math"/>
                      </a:rPr>
                      <m:t>∆</m:t>
                    </m:r>
                    <m:sSub>
                      <m:sSubPr>
                        <m:ctrlPr>
                          <a:rPr lang="en-US" sz="2800" i="1">
                            <a:latin typeface="Cambria Math" panose="02040503050406030204" pitchFamily="18" charset="0"/>
                          </a:rPr>
                        </m:ctrlPr>
                      </m:sSubPr>
                      <m:e>
                        <m:r>
                          <a:rPr lang="es-ES" sz="2800" i="1">
                            <a:latin typeface="Cambria Math"/>
                          </a:rPr>
                          <m:t>𝑤</m:t>
                        </m:r>
                      </m:e>
                      <m:sub>
                        <m:r>
                          <a:rPr lang="es-ES" sz="2800" i="1">
                            <a:latin typeface="Cambria Math"/>
                          </a:rPr>
                          <m:t>𝑖</m:t>
                        </m:r>
                      </m:sub>
                    </m:sSub>
                  </m:oMath>
                </a14:m>
                <a:r>
                  <a:rPr lang="en-US" sz="2800" dirty="0"/>
                  <a:t> de </a:t>
                </a:r>
                <a:r>
                  <a:rPr lang="en-US" sz="2800" dirty="0" err="1"/>
                  <a:t>acuerdo</a:t>
                </a:r>
                <a:r>
                  <a:rPr lang="en-US" sz="2800" dirty="0"/>
                  <a:t> a:</a:t>
                </a:r>
              </a:p>
              <a:p>
                <a:pPr marL="0" indent="0" algn="just">
                  <a:buNone/>
                </a:pPr>
                <a:r>
                  <a:rPr lang="en-US" sz="2800" dirty="0"/>
                  <a:t>		</a:t>
                </a:r>
                <a:r>
                  <a:rPr lang="en-US" sz="2800" dirty="0">
                    <a:ea typeface="Cambria Math"/>
                  </a:rPr>
                  <a:t> </a:t>
                </a:r>
                <a14:m>
                  <m:oMath xmlns:m="http://schemas.openxmlformats.org/officeDocument/2006/math">
                    <m:r>
                      <a:rPr lang="en-US" sz="2800" i="1">
                        <a:latin typeface="Cambria Math"/>
                        <a:ea typeface="Cambria Math"/>
                      </a:rPr>
                      <m:t>∆</m:t>
                    </m:r>
                    <m:sSub>
                      <m:sSubPr>
                        <m:ctrlPr>
                          <a:rPr lang="en-US" sz="2800" i="1">
                            <a:latin typeface="Cambria Math" panose="02040503050406030204" pitchFamily="18" charset="0"/>
                          </a:rPr>
                        </m:ctrlPr>
                      </m:sSubPr>
                      <m:e>
                        <m:r>
                          <a:rPr lang="es-ES" sz="2800" i="1">
                            <a:latin typeface="Cambria Math"/>
                          </a:rPr>
                          <m:t>𝑤</m:t>
                        </m:r>
                      </m:e>
                      <m:sub>
                        <m:r>
                          <a:rPr lang="es-ES" sz="2800" i="1">
                            <a:latin typeface="Cambria Math"/>
                          </a:rPr>
                          <m:t>𝑖</m:t>
                        </m:r>
                      </m:sub>
                    </m:sSub>
                    <m:r>
                      <a:rPr lang="es-ES" sz="2800" i="1">
                        <a:latin typeface="Cambria Math"/>
                      </a:rPr>
                      <m:t>=</m:t>
                    </m:r>
                    <m:r>
                      <a:rPr lang="es-ES" sz="2800" i="1">
                        <a:latin typeface="Cambria Math"/>
                      </a:rPr>
                      <m:t>𝑑</m:t>
                    </m:r>
                    <m:d>
                      <m:dPr>
                        <m:ctrlPr>
                          <a:rPr lang="es-ES" sz="2800" i="1">
                            <a:latin typeface="Cambria Math" panose="02040503050406030204" pitchFamily="18" charset="0"/>
                          </a:rPr>
                        </m:ctrlPr>
                      </m:dPr>
                      <m:e>
                        <m:r>
                          <a:rPr lang="es-ES" sz="2800" i="1">
                            <a:latin typeface="Cambria Math"/>
                          </a:rPr>
                          <m:t>𝑥</m:t>
                        </m:r>
                      </m:e>
                    </m:d>
                    <m:sSub>
                      <m:sSubPr>
                        <m:ctrlPr>
                          <a:rPr lang="es-ES" sz="2800" i="1">
                            <a:latin typeface="Cambria Math" panose="02040503050406030204" pitchFamily="18" charset="0"/>
                          </a:rPr>
                        </m:ctrlPr>
                      </m:sSubPr>
                      <m:e>
                        <m:r>
                          <a:rPr lang="es-ES" sz="2800" i="1">
                            <a:latin typeface="Cambria Math"/>
                          </a:rPr>
                          <m:t>𝑥</m:t>
                        </m:r>
                      </m:e>
                      <m:sub>
                        <m:r>
                          <a:rPr lang="es-ES" sz="2800" i="1">
                            <a:latin typeface="Cambria Math"/>
                          </a:rPr>
                          <m:t>𝑖</m:t>
                        </m:r>
                      </m:sub>
                    </m:sSub>
                  </m:oMath>
                </a14:m>
                <a:endParaRPr lang="en-US" sz="2800" dirty="0"/>
              </a:p>
              <a:p>
                <a:pPr marL="0" indent="0" algn="just">
                  <a:buNone/>
                </a:pPr>
                <a:r>
                  <a:rPr lang="en-US" sz="2800" dirty="0"/>
                  <a:t>4.    Si no se ha </a:t>
                </a:r>
                <a:r>
                  <a:rPr lang="en-US" sz="2800" dirty="0" err="1"/>
                  <a:t>cumplido</a:t>
                </a:r>
                <a:r>
                  <a:rPr lang="en-US" sz="2800" dirty="0"/>
                  <a:t> el </a:t>
                </a:r>
                <a:r>
                  <a:rPr lang="en-US" sz="2800" dirty="0" err="1"/>
                  <a:t>criterio</a:t>
                </a:r>
                <a:r>
                  <a:rPr lang="en-US" sz="2800" dirty="0"/>
                  <a:t> de </a:t>
                </a:r>
                <a:r>
                  <a:rPr lang="en-US" sz="2800" dirty="0" err="1"/>
                  <a:t>terminación</a:t>
                </a:r>
                <a:r>
                  <a:rPr lang="en-US" sz="2800" dirty="0"/>
                  <a:t>, </a:t>
                </a:r>
                <a:r>
                  <a:rPr lang="en-US" sz="2800" dirty="0" err="1"/>
                  <a:t>retornar</a:t>
                </a:r>
                <a:r>
                  <a:rPr lang="en-US" sz="2800" dirty="0"/>
                  <a:t> a 2. </a:t>
                </a:r>
                <a:r>
                  <a:rPr lang="en-US" sz="2000" dirty="0"/>
                  <a:t>	</a:t>
                </a:r>
              </a:p>
            </p:txBody>
          </p:sp>
        </mc:Choice>
        <mc:Fallback xmlns="">
          <p:sp>
            <p:nvSpPr>
              <p:cNvPr id="23556" name="Rectangle 11"/>
              <p:cNvSpPr>
                <a:spLocks noGrp="1" noRot="1" noChangeAspect="1" noMove="1" noResize="1" noEditPoints="1" noAdjustHandles="1" noChangeArrowheads="1" noChangeShapeType="1" noTextEdit="1"/>
              </p:cNvSpPr>
              <p:nvPr>
                <p:ph type="body" sz="half" idx="1"/>
              </p:nvPr>
            </p:nvSpPr>
            <p:spPr>
              <a:xfrm>
                <a:off x="711200" y="1557194"/>
                <a:ext cx="10769600" cy="4905344"/>
              </a:xfrm>
              <a:blipFill>
                <a:blip r:embed="rId3"/>
                <a:stretch>
                  <a:fillRect l="-1189" t="-2733" r="-1133"/>
                </a:stretch>
              </a:blipFill>
            </p:spPr>
            <p:txBody>
              <a:bodyPr/>
              <a:lstStyle/>
              <a:p>
                <a:r>
                  <a:rPr lang="es-CO">
                    <a:noFill/>
                  </a:rPr>
                  <a:t> </a:t>
                </a:r>
              </a:p>
            </p:txBody>
          </p:sp>
        </mc:Fallback>
      </mc:AlternateContent>
    </p:spTree>
    <p:extLst>
      <p:ext uri="{BB962C8B-B14F-4D97-AF65-F5344CB8AC3E}">
        <p14:creationId xmlns:p14="http://schemas.microsoft.com/office/powerpoint/2010/main" val="376511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32734" y="398033"/>
            <a:ext cx="10363200" cy="806824"/>
          </a:xfrm>
        </p:spPr>
        <p:txBody>
          <a:bodyPr>
            <a:normAutofit fontScale="90000"/>
          </a:bodyPr>
          <a:lstStyle/>
          <a:p>
            <a:pPr>
              <a:lnSpc>
                <a:spcPct val="80000"/>
              </a:lnSpc>
            </a:pPr>
            <a:r>
              <a:rPr lang="es-CO" b="1" dirty="0">
                <a:solidFill>
                  <a:srgbClr val="002060"/>
                </a:solidFill>
              </a:rPr>
              <a:t>Machine </a:t>
            </a:r>
            <a:r>
              <a:rPr lang="es-CO" b="1" dirty="0" err="1">
                <a:solidFill>
                  <a:srgbClr val="002060"/>
                </a:solidFill>
              </a:rPr>
              <a:t>Learning</a:t>
            </a:r>
            <a:endParaRPr lang="es-CO" b="1" dirty="0">
              <a:solidFill>
                <a:srgbClr val="002060"/>
              </a:solidFill>
            </a:endParaRPr>
          </a:p>
        </p:txBody>
      </p:sp>
      <p:sp>
        <p:nvSpPr>
          <p:cNvPr id="6" name="Subtítulo 4"/>
          <p:cNvSpPr txBox="1">
            <a:spLocks/>
          </p:cNvSpPr>
          <p:nvPr/>
        </p:nvSpPr>
        <p:spPr>
          <a:xfrm>
            <a:off x="1482763" y="2925238"/>
            <a:ext cx="9144000" cy="1655762"/>
          </a:xfrm>
          <a:prstGeom prst="rect">
            <a:avLst/>
          </a:prstGeom>
        </p:spPr>
        <p:txBody>
          <a:bodyPr vert="horz" lIns="91440" tIns="45720" rIns="91440" bIns="45720" rtlCol="0">
            <a:normAutofit/>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endParaRPr lang="es-CO" dirty="0">
              <a:solidFill>
                <a:srgbClr val="002060"/>
              </a:solidFill>
            </a:endParaRPr>
          </a:p>
        </p:txBody>
      </p:sp>
      <p:sp>
        <p:nvSpPr>
          <p:cNvPr id="7" name="Subtítulo 4"/>
          <p:cNvSpPr txBox="1">
            <a:spLocks/>
          </p:cNvSpPr>
          <p:nvPr/>
        </p:nvSpPr>
        <p:spPr>
          <a:xfrm>
            <a:off x="530711" y="3514367"/>
            <a:ext cx="11048104" cy="3642733"/>
          </a:xfrm>
          <a:prstGeom prst="rect">
            <a:avLst/>
          </a:prstGeom>
        </p:spPr>
        <p:txBody>
          <a:bodyPr vert="horz" lIns="91440" tIns="45720" rIns="91440" bIns="45720" rtlCol="0">
            <a:normAutofit/>
          </a:bodyPr>
          <a:lstStyle>
            <a:lvl1pPr marL="0" indent="0" algn="ctr" defTabSz="887855" rtl="0" eaLnBrk="1" latinLnBrk="0" hangingPunct="1">
              <a:lnSpc>
                <a:spcPct val="90000"/>
              </a:lnSpc>
              <a:spcBef>
                <a:spcPts val="971"/>
              </a:spcBef>
              <a:buFont typeface="Arial" panose="020B0604020202020204" pitchFamily="34" charset="0"/>
              <a:buNone/>
              <a:defRPr sz="2330" kern="1200">
                <a:solidFill>
                  <a:schemeClr val="tx1"/>
                </a:solidFill>
                <a:latin typeface="+mn-lt"/>
                <a:ea typeface="+mn-ea"/>
                <a:cs typeface="+mn-cs"/>
              </a:defRPr>
            </a:lvl1pPr>
            <a:lvl2pPr marL="443927" indent="0" algn="ctr" defTabSz="887855" rtl="0" eaLnBrk="1" latinLnBrk="0" hangingPunct="1">
              <a:lnSpc>
                <a:spcPct val="90000"/>
              </a:lnSpc>
              <a:spcBef>
                <a:spcPts val="485"/>
              </a:spcBef>
              <a:buFont typeface="Arial" panose="020B0604020202020204" pitchFamily="34" charset="0"/>
              <a:buNone/>
              <a:defRPr sz="1942" kern="1200">
                <a:solidFill>
                  <a:schemeClr val="tx1"/>
                </a:solidFill>
                <a:latin typeface="+mn-lt"/>
                <a:ea typeface="+mn-ea"/>
                <a:cs typeface="+mn-cs"/>
              </a:defRPr>
            </a:lvl2pPr>
            <a:lvl3pPr marL="887855" indent="0" algn="ctr" defTabSz="887855" rtl="0" eaLnBrk="1" latinLnBrk="0" hangingPunct="1">
              <a:lnSpc>
                <a:spcPct val="90000"/>
              </a:lnSpc>
              <a:spcBef>
                <a:spcPts val="485"/>
              </a:spcBef>
              <a:buFont typeface="Arial" panose="020B0604020202020204" pitchFamily="34" charset="0"/>
              <a:buNone/>
              <a:defRPr sz="1748" kern="1200">
                <a:solidFill>
                  <a:schemeClr val="tx1"/>
                </a:solidFill>
                <a:latin typeface="+mn-lt"/>
                <a:ea typeface="+mn-ea"/>
                <a:cs typeface="+mn-cs"/>
              </a:defRPr>
            </a:lvl3pPr>
            <a:lvl4pPr marL="133178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4pPr>
            <a:lvl5pPr marL="177571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5pPr>
            <a:lvl6pPr marL="2219637"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6pPr>
            <a:lvl7pPr marL="2663565"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7pPr>
            <a:lvl8pPr marL="3107492"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8pPr>
            <a:lvl9pPr marL="3551420" indent="0" algn="ctr" defTabSz="887855" rtl="0" eaLnBrk="1" latinLnBrk="0" hangingPunct="1">
              <a:lnSpc>
                <a:spcPct val="90000"/>
              </a:lnSpc>
              <a:spcBef>
                <a:spcPts val="485"/>
              </a:spcBef>
              <a:buFont typeface="Arial" panose="020B0604020202020204" pitchFamily="34" charset="0"/>
              <a:buNone/>
              <a:defRPr sz="1554" kern="1200">
                <a:solidFill>
                  <a:schemeClr val="tx1"/>
                </a:solidFill>
                <a:latin typeface="+mn-lt"/>
                <a:ea typeface="+mn-ea"/>
                <a:cs typeface="+mn-cs"/>
              </a:defRPr>
            </a:lvl9pPr>
          </a:lstStyle>
          <a:p>
            <a:pPr algn="just">
              <a:lnSpc>
                <a:spcPct val="150000"/>
              </a:lnSpc>
            </a:pPr>
            <a:r>
              <a:rPr lang="en-US" sz="2800" i="1" dirty="0"/>
              <a:t>“A computer program is said to learn from experience E with respect to some task T and some performance measure P, if its performance on T, as measured by P, improves with experience E.” -- Tom Mitchell (1997), Carnegie Mellon University.</a:t>
            </a:r>
            <a:endParaRPr lang="es-CO" sz="2800" dirty="0"/>
          </a:p>
          <a:p>
            <a:pPr algn="just">
              <a:lnSpc>
                <a:spcPct val="150000"/>
              </a:lnSpc>
            </a:pPr>
            <a:endParaRPr lang="es-CO" sz="2800" dirty="0"/>
          </a:p>
          <a:p>
            <a:pPr algn="just">
              <a:lnSpc>
                <a:spcPct val="150000"/>
              </a:lnSpc>
            </a:pPr>
            <a:endParaRPr lang="es-CO" sz="2800" dirty="0"/>
          </a:p>
          <a:p>
            <a:pPr algn="just">
              <a:lnSpc>
                <a:spcPct val="150000"/>
              </a:lnSpc>
            </a:pPr>
            <a:endParaRPr lang="es-CO" sz="2000" dirty="0">
              <a:solidFill>
                <a:schemeClr val="accent1">
                  <a:lumMod val="75000"/>
                </a:schemeClr>
              </a:solidFill>
            </a:endParaRPr>
          </a:p>
          <a:p>
            <a:pPr algn="just">
              <a:lnSpc>
                <a:spcPct val="150000"/>
              </a:lnSpc>
            </a:pPr>
            <a:endParaRPr lang="es-CO" sz="2800" dirty="0"/>
          </a:p>
          <a:p>
            <a:pPr algn="just">
              <a:lnSpc>
                <a:spcPct val="150000"/>
              </a:lnSpc>
            </a:pPr>
            <a:endParaRPr lang="es-CO" sz="2000" dirty="0">
              <a:solidFill>
                <a:schemeClr val="accent1">
                  <a:lumMod val="75000"/>
                </a:schemeClr>
              </a:solidFill>
            </a:endParaRPr>
          </a:p>
        </p:txBody>
      </p:sp>
      <p:sp>
        <p:nvSpPr>
          <p:cNvPr id="2" name="Rectángulo 1">
            <a:extLst>
              <a:ext uri="{FF2B5EF4-FFF2-40B4-BE49-F238E27FC236}">
                <a16:creationId xmlns:a16="http://schemas.microsoft.com/office/drawing/2014/main" id="{3A54CF8E-B2D5-44B8-81C1-6103E1E1B8A8}"/>
              </a:ext>
            </a:extLst>
          </p:cNvPr>
          <p:cNvSpPr/>
          <p:nvPr/>
        </p:nvSpPr>
        <p:spPr>
          <a:xfrm>
            <a:off x="530711" y="1833816"/>
            <a:ext cx="11048104" cy="1318181"/>
          </a:xfrm>
          <a:prstGeom prst="rect">
            <a:avLst/>
          </a:prstGeom>
        </p:spPr>
        <p:txBody>
          <a:bodyPr wrap="square">
            <a:spAutoFit/>
          </a:bodyPr>
          <a:lstStyle/>
          <a:p>
            <a:pPr algn="just" defTabSz="887855">
              <a:lnSpc>
                <a:spcPct val="150000"/>
              </a:lnSpc>
              <a:spcBef>
                <a:spcPts val="971"/>
              </a:spcBef>
            </a:pPr>
            <a:r>
              <a:rPr lang="en-US" sz="2800" i="1" dirty="0"/>
              <a:t>“Machine Learning is the field of study that gives computers the ability to learn without being explicitly programmed”. Arthur Samuel (1959).</a:t>
            </a:r>
            <a:endParaRPr lang="es-CO" sz="2800" i="1" dirty="0"/>
          </a:p>
        </p:txBody>
      </p:sp>
    </p:spTree>
    <p:extLst>
      <p:ext uri="{BB962C8B-B14F-4D97-AF65-F5344CB8AC3E}">
        <p14:creationId xmlns:p14="http://schemas.microsoft.com/office/powerpoint/2010/main" val="29140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952625" y="357188"/>
            <a:ext cx="8197850" cy="1192212"/>
          </a:xfrm>
        </p:spPr>
        <p:txBody>
          <a:bodyPr>
            <a:normAutofit/>
          </a:bodyPr>
          <a:lstStyle/>
          <a:p>
            <a:pPr algn="ctr"/>
            <a:r>
              <a:rPr lang="es-CO" sz="4700" b="1" dirty="0">
                <a:solidFill>
                  <a:srgbClr val="002060"/>
                </a:solidFill>
              </a:rPr>
              <a:t>Tarea</a:t>
            </a:r>
            <a:endParaRPr lang="es-ES" sz="4700" b="1" dirty="0">
              <a:solidFill>
                <a:srgbClr val="002060"/>
              </a:solidFill>
            </a:endParaRPr>
          </a:p>
        </p:txBody>
      </p:sp>
      <p:sp>
        <p:nvSpPr>
          <p:cNvPr id="23556" name="Rectangle 11"/>
          <p:cNvSpPr>
            <a:spLocks noGrp="1" noChangeArrowheads="1"/>
          </p:cNvSpPr>
          <p:nvPr>
            <p:ph type="body" sz="half" idx="1"/>
          </p:nvPr>
        </p:nvSpPr>
        <p:spPr>
          <a:xfrm>
            <a:off x="853440" y="1587674"/>
            <a:ext cx="10698480" cy="4577630"/>
          </a:xfrm>
        </p:spPr>
        <p:txBody>
          <a:bodyPr/>
          <a:lstStyle/>
          <a:p>
            <a:pPr algn="just" eaLnBrk="1" hangingPunct="1">
              <a:buFontTx/>
              <a:buNone/>
            </a:pPr>
            <a:endParaRPr lang="en-US" sz="2000" dirty="0"/>
          </a:p>
          <a:p>
            <a:pPr algn="just" eaLnBrk="1" hangingPunct="1">
              <a:buFontTx/>
              <a:buNone/>
            </a:pPr>
            <a:r>
              <a:rPr lang="es-ES" sz="2800" dirty="0"/>
              <a:t>Realizar un programa para entrenar una red neuronal del tipo </a:t>
            </a:r>
            <a:r>
              <a:rPr lang="es-ES" sz="2800" dirty="0" err="1"/>
              <a:t>perceptron</a:t>
            </a:r>
            <a:r>
              <a:rPr lang="es-ES" sz="2800" dirty="0"/>
              <a:t> simple para las funciones booleanas AND y OR de 2 entradas.</a:t>
            </a:r>
            <a:endParaRPr lang="en-US" sz="2800" dirty="0"/>
          </a:p>
        </p:txBody>
      </p:sp>
    </p:spTree>
    <p:extLst>
      <p:ext uri="{BB962C8B-B14F-4D97-AF65-F5344CB8AC3E}">
        <p14:creationId xmlns:p14="http://schemas.microsoft.com/office/powerpoint/2010/main" val="1738714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2598316" y="123156"/>
            <a:ext cx="8197850" cy="1192212"/>
          </a:xfrm>
        </p:spPr>
        <p:txBody>
          <a:bodyPr>
            <a:normAutofit/>
          </a:bodyPr>
          <a:lstStyle/>
          <a:p>
            <a:pPr eaLnBrk="1" hangingPunct="1"/>
            <a:r>
              <a:rPr lang="es-CO" sz="4700" b="1" dirty="0">
                <a:solidFill>
                  <a:srgbClr val="002060"/>
                </a:solidFill>
              </a:rPr>
              <a:t>Solución del </a:t>
            </a:r>
            <a:r>
              <a:rPr lang="es-CO" sz="4700" b="1" dirty="0" err="1">
                <a:solidFill>
                  <a:srgbClr val="002060"/>
                </a:solidFill>
              </a:rPr>
              <a:t>Perceptron</a:t>
            </a:r>
            <a:r>
              <a:rPr lang="es-CO" sz="4700" b="1" dirty="0">
                <a:solidFill>
                  <a:srgbClr val="002060"/>
                </a:solidFill>
              </a:rPr>
              <a:t> Simple</a:t>
            </a:r>
            <a:endParaRPr lang="es-ES" sz="4700" b="1" dirty="0">
              <a:solidFill>
                <a:srgbClr val="002060"/>
              </a:solidFill>
            </a:endParaRPr>
          </a:p>
        </p:txBody>
      </p:sp>
      <p:sp>
        <p:nvSpPr>
          <p:cNvPr id="23556" name="Rectangle 11"/>
          <p:cNvSpPr>
            <a:spLocks noGrp="1" noChangeArrowheads="1"/>
          </p:cNvSpPr>
          <p:nvPr>
            <p:ph type="body" sz="half" idx="1"/>
          </p:nvPr>
        </p:nvSpPr>
        <p:spPr>
          <a:xfrm>
            <a:off x="2219576" y="1587674"/>
            <a:ext cx="7704856" cy="4577630"/>
          </a:xfrm>
        </p:spPr>
        <p:txBody>
          <a:bodyPr/>
          <a:lstStyle/>
          <a:p>
            <a:pPr algn="just" eaLnBrk="1" hangingPunct="1">
              <a:buFontTx/>
              <a:buNone/>
            </a:pPr>
            <a:endParaRPr lang="en-US" sz="2000" dirty="0"/>
          </a:p>
          <a:p>
            <a:pPr algn="just" eaLnBrk="1" hangingPunct="1">
              <a:buFontTx/>
              <a:buNone/>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1724051"/>
            <a:ext cx="32956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793" y="1628800"/>
            <a:ext cx="33813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1346" y="1649760"/>
            <a:ext cx="421005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7729" y="1952651"/>
            <a:ext cx="36099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57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863016" y="172720"/>
            <a:ext cx="9323144" cy="1192212"/>
          </a:xfrm>
        </p:spPr>
        <p:txBody>
          <a:bodyPr>
            <a:normAutofit/>
          </a:bodyPr>
          <a:lstStyle/>
          <a:p>
            <a:pPr algn="ctr"/>
            <a:r>
              <a:rPr lang="es-CO" sz="4700" b="1" dirty="0" err="1">
                <a:solidFill>
                  <a:srgbClr val="002060"/>
                </a:solidFill>
              </a:rPr>
              <a:t>Adaline</a:t>
            </a:r>
            <a:r>
              <a:rPr lang="es-CO" sz="4700" b="1" dirty="0">
                <a:solidFill>
                  <a:srgbClr val="002060"/>
                </a:solidFill>
              </a:rPr>
              <a:t> (</a:t>
            </a:r>
            <a:r>
              <a:rPr lang="es-CO" sz="4700" b="1" dirty="0" err="1">
                <a:solidFill>
                  <a:srgbClr val="002060"/>
                </a:solidFill>
              </a:rPr>
              <a:t>Adaptive</a:t>
            </a:r>
            <a:r>
              <a:rPr lang="es-CO" sz="4700" b="1" dirty="0">
                <a:solidFill>
                  <a:srgbClr val="002060"/>
                </a:solidFill>
              </a:rPr>
              <a:t> Linear  </a:t>
            </a:r>
            <a:r>
              <a:rPr lang="es-CO" sz="4700" b="1" dirty="0" err="1">
                <a:solidFill>
                  <a:srgbClr val="002060"/>
                </a:solidFill>
              </a:rPr>
              <a:t>Neuron</a:t>
            </a:r>
            <a:r>
              <a:rPr lang="es-CO" sz="4700" b="1" dirty="0">
                <a:solidFill>
                  <a:srgbClr val="002060"/>
                </a:solidFill>
              </a:rPr>
              <a:t>)</a:t>
            </a:r>
            <a:endParaRPr lang="es-ES" sz="4700" b="1" dirty="0">
              <a:solidFill>
                <a:srgbClr val="002060"/>
              </a:solidFill>
            </a:endParaRPr>
          </a:p>
        </p:txBody>
      </p:sp>
      <p:sp>
        <p:nvSpPr>
          <p:cNvPr id="23556" name="Rectangle 11"/>
          <p:cNvSpPr>
            <a:spLocks noGrp="1" noChangeArrowheads="1"/>
          </p:cNvSpPr>
          <p:nvPr>
            <p:ph type="body" sz="half" idx="1"/>
          </p:nvPr>
        </p:nvSpPr>
        <p:spPr>
          <a:xfrm>
            <a:off x="482600" y="1364932"/>
            <a:ext cx="11226800" cy="3888432"/>
          </a:xfrm>
        </p:spPr>
        <p:txBody>
          <a:bodyPr>
            <a:noAutofit/>
          </a:bodyPr>
          <a:lstStyle/>
          <a:p>
            <a:r>
              <a:rPr lang="es-ES" sz="2800" dirty="0"/>
              <a:t>1960: </a:t>
            </a:r>
            <a:r>
              <a:rPr lang="es-ES" sz="2800" dirty="0" err="1"/>
              <a:t>Widrow</a:t>
            </a:r>
            <a:r>
              <a:rPr lang="es-ES" sz="2800" dirty="0"/>
              <a:t> Y </a:t>
            </a:r>
            <a:r>
              <a:rPr lang="es-ES" sz="2800" dirty="0" err="1"/>
              <a:t>Hoff</a:t>
            </a:r>
            <a:r>
              <a:rPr lang="es-ES" sz="2800" dirty="0"/>
              <a:t> propusieron el modelo ADALINE.</a:t>
            </a:r>
          </a:p>
          <a:p>
            <a:r>
              <a:rPr lang="es-ES" sz="2800" dirty="0"/>
              <a:t>ADALINE: </a:t>
            </a:r>
            <a:r>
              <a:rPr lang="es-CO" sz="2800" dirty="0"/>
              <a:t>Neurona Lineal Adaptativa</a:t>
            </a:r>
            <a:r>
              <a:rPr lang="es-ES" sz="2800" i="1" dirty="0"/>
              <a:t>.</a:t>
            </a:r>
          </a:p>
          <a:p>
            <a:pPr algn="just"/>
            <a:r>
              <a:rPr lang="es-ES" sz="2800" dirty="0"/>
              <a:t>El objetivo del algoritmo de entrenamiento es minimizar el error cuadrático medio entre la salida real y la deseada, llamada </a:t>
            </a:r>
            <a:r>
              <a:rPr lang="es-ES" sz="2800" b="1" dirty="0">
                <a:solidFill>
                  <a:srgbClr val="FF0000"/>
                </a:solidFill>
              </a:rPr>
              <a:t>regla Delta.</a:t>
            </a:r>
          </a:p>
          <a:p>
            <a:r>
              <a:rPr lang="es-ES" sz="2800" dirty="0"/>
              <a:t>MADALINE: Varias Neuronas en la Salida.</a:t>
            </a:r>
          </a:p>
          <a:p>
            <a:r>
              <a:rPr lang="es-ES" sz="2800" dirty="0"/>
              <a:t>Las aplicaciones de las redes ADALINE Y MADALINE, han estado asociadas al procesamiento de señales digitales, como filtros para la eliminación de ruido.</a:t>
            </a:r>
          </a:p>
          <a:p>
            <a:pPr algn="just"/>
            <a:r>
              <a:rPr lang="es-ES" sz="2800" dirty="0"/>
              <a:t>La gran diferencia con el </a:t>
            </a:r>
            <a:r>
              <a:rPr lang="es-ES" sz="2800" dirty="0" err="1"/>
              <a:t>perceptron</a:t>
            </a:r>
            <a:r>
              <a:rPr lang="es-ES" sz="2800" dirty="0"/>
              <a:t> simple es que este utiliza la salida de la función umbral para el aprendizaje, en cambio la regla delta utiliza directamente la activación de la célula, sin pasarla por ninguna función.  </a:t>
            </a:r>
            <a:endParaRPr lang="en-US" sz="2800" dirty="0"/>
          </a:p>
        </p:txBody>
      </p:sp>
    </p:spTree>
    <p:extLst>
      <p:ext uri="{BB962C8B-B14F-4D97-AF65-F5344CB8AC3E}">
        <p14:creationId xmlns:p14="http://schemas.microsoft.com/office/powerpoint/2010/main" val="3815020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2055748" y="188640"/>
            <a:ext cx="8197850" cy="1192212"/>
          </a:xfrm>
        </p:spPr>
        <p:txBody>
          <a:bodyPr>
            <a:normAutofit/>
          </a:bodyPr>
          <a:lstStyle/>
          <a:p>
            <a:pPr algn="ctr" eaLnBrk="1" hangingPunct="1"/>
            <a:r>
              <a:rPr lang="es-CO" sz="4700" b="1" dirty="0">
                <a:solidFill>
                  <a:srgbClr val="002060"/>
                </a:solidFill>
              </a:rPr>
              <a:t>Arquitectura </a:t>
            </a:r>
            <a:r>
              <a:rPr lang="es-CO" sz="4700" b="1" dirty="0" err="1">
                <a:solidFill>
                  <a:srgbClr val="002060"/>
                </a:solidFill>
              </a:rPr>
              <a:t>Adaline</a:t>
            </a:r>
            <a:endParaRPr lang="es-ES" sz="4700" b="1" dirty="0">
              <a:solidFill>
                <a:srgbClr val="002060"/>
              </a:solidFill>
            </a:endParaRPr>
          </a:p>
        </p:txBody>
      </p:sp>
      <p:pic>
        <p:nvPicPr>
          <p:cNvPr id="3" name="Imagen 2">
            <a:extLst>
              <a:ext uri="{FF2B5EF4-FFF2-40B4-BE49-F238E27FC236}">
                <a16:creationId xmlns:a16="http://schemas.microsoft.com/office/drawing/2014/main" id="{570E5CB4-3221-4742-B2BD-C068A5B627D2}"/>
              </a:ext>
            </a:extLst>
          </p:cNvPr>
          <p:cNvPicPr>
            <a:picLocks noChangeAspect="1"/>
          </p:cNvPicPr>
          <p:nvPr/>
        </p:nvPicPr>
        <p:blipFill>
          <a:blip r:embed="rId3"/>
          <a:stretch>
            <a:fillRect/>
          </a:stretch>
        </p:blipFill>
        <p:spPr>
          <a:xfrm>
            <a:off x="638175" y="1604962"/>
            <a:ext cx="10915650" cy="3648075"/>
          </a:xfrm>
          <a:prstGeom prst="rect">
            <a:avLst/>
          </a:prstGeom>
        </p:spPr>
      </p:pic>
    </p:spTree>
    <p:extLst>
      <p:ext uri="{BB962C8B-B14F-4D97-AF65-F5344CB8AC3E}">
        <p14:creationId xmlns:p14="http://schemas.microsoft.com/office/powerpoint/2010/main" val="1672677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952880" y="241594"/>
            <a:ext cx="8197850" cy="1192212"/>
          </a:xfrm>
        </p:spPr>
        <p:txBody>
          <a:bodyPr>
            <a:normAutofit/>
          </a:bodyPr>
          <a:lstStyle/>
          <a:p>
            <a:pPr algn="ctr"/>
            <a:r>
              <a:rPr lang="es-CO" sz="4700" b="1" dirty="0">
                <a:solidFill>
                  <a:srgbClr val="002060"/>
                </a:solidFill>
              </a:rPr>
              <a:t>Regla de Aprendizaje</a:t>
            </a:r>
            <a:endParaRPr lang="es-ES" sz="4700" b="1" dirty="0">
              <a:solidFill>
                <a:srgbClr val="002060"/>
              </a:solidFill>
            </a:endParaRPr>
          </a:p>
        </p:txBody>
      </p:sp>
      <mc:AlternateContent xmlns:mc="http://schemas.openxmlformats.org/markup-compatibility/2006" xmlns:a14="http://schemas.microsoft.com/office/drawing/2010/main">
        <mc:Choice Requires="a14">
          <p:sp>
            <p:nvSpPr>
              <p:cNvPr id="2" name="1 Rectángulo"/>
              <p:cNvSpPr/>
              <p:nvPr/>
            </p:nvSpPr>
            <p:spPr>
              <a:xfrm>
                <a:off x="1468267" y="1576389"/>
                <a:ext cx="3472617" cy="8789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a:latin typeface="Cambria Math"/>
                        </a:rPr>
                        <m:t>𝐸</m:t>
                      </m:r>
                      <m:r>
                        <a:rPr lang="es-CO" i="1">
                          <a:latin typeface="Cambria Math"/>
                        </a:rPr>
                        <m:t>=</m:t>
                      </m:r>
                      <m:nary>
                        <m:naryPr>
                          <m:chr m:val="∑"/>
                          <m:limLoc m:val="undOvr"/>
                          <m:ctrlPr>
                            <a:rPr lang="es-CO" i="1">
                              <a:latin typeface="Cambria Math" panose="02040503050406030204" pitchFamily="18" charset="0"/>
                            </a:rPr>
                          </m:ctrlPr>
                        </m:naryPr>
                        <m:sub>
                          <m:r>
                            <a:rPr lang="es-CO" i="1">
                              <a:latin typeface="Cambria Math"/>
                            </a:rPr>
                            <m:t>𝑝</m:t>
                          </m:r>
                          <m:r>
                            <a:rPr lang="es-CO" i="1">
                              <a:latin typeface="Cambria Math"/>
                            </a:rPr>
                            <m:t>=1</m:t>
                          </m:r>
                        </m:sub>
                        <m:sup>
                          <m:r>
                            <a:rPr lang="es-CO" i="1">
                              <a:latin typeface="Cambria Math"/>
                            </a:rPr>
                            <m:t>𝑚</m:t>
                          </m:r>
                        </m:sup>
                        <m:e>
                          <m:sSup>
                            <m:sSupPr>
                              <m:ctrlPr>
                                <a:rPr lang="es-CO" i="1">
                                  <a:latin typeface="Cambria Math" panose="02040503050406030204" pitchFamily="18" charset="0"/>
                                </a:rPr>
                              </m:ctrlPr>
                            </m:sSupPr>
                            <m:e>
                              <m:r>
                                <a:rPr lang="es-CO" i="1">
                                  <a:latin typeface="Cambria Math"/>
                                </a:rPr>
                                <m:t>𝐸</m:t>
                              </m:r>
                            </m:e>
                            <m:sup>
                              <m:r>
                                <a:rPr lang="es-CO" i="1">
                                  <a:latin typeface="Cambria Math"/>
                                </a:rPr>
                                <m:t>𝑝</m:t>
                              </m:r>
                            </m:sup>
                          </m:sSup>
                        </m:e>
                      </m:nary>
                      <m:r>
                        <a:rPr lang="es-CO" i="1">
                          <a:latin typeface="Cambria Math"/>
                        </a:rPr>
                        <m:t> =  </m:t>
                      </m:r>
                      <m:f>
                        <m:fPr>
                          <m:ctrlPr>
                            <a:rPr lang="es-CO" i="1">
                              <a:latin typeface="Cambria Math" panose="02040503050406030204" pitchFamily="18" charset="0"/>
                            </a:rPr>
                          </m:ctrlPr>
                        </m:fPr>
                        <m:num>
                          <m:r>
                            <a:rPr lang="es-CO" i="1">
                              <a:latin typeface="Cambria Math"/>
                            </a:rPr>
                            <m:t>1</m:t>
                          </m:r>
                        </m:num>
                        <m:den>
                          <m:r>
                            <a:rPr lang="es-CO" i="1">
                              <a:latin typeface="Cambria Math"/>
                            </a:rPr>
                            <m:t>2</m:t>
                          </m:r>
                        </m:den>
                      </m:f>
                      <m:r>
                        <a:rPr lang="es-CO" i="1">
                          <a:latin typeface="Cambria Math"/>
                        </a:rPr>
                        <m:t> </m:t>
                      </m:r>
                      <m:nary>
                        <m:naryPr>
                          <m:chr m:val="∑"/>
                          <m:limLoc m:val="undOvr"/>
                          <m:ctrlPr>
                            <a:rPr lang="es-CO" i="1">
                              <a:latin typeface="Cambria Math" panose="02040503050406030204" pitchFamily="18" charset="0"/>
                            </a:rPr>
                          </m:ctrlPr>
                        </m:naryPr>
                        <m:sub>
                          <m:r>
                            <a:rPr lang="es-CO" i="1">
                              <a:latin typeface="Cambria Math"/>
                            </a:rPr>
                            <m:t>𝑝</m:t>
                          </m:r>
                          <m:r>
                            <a:rPr lang="es-CO" i="1">
                              <a:latin typeface="Cambria Math"/>
                            </a:rPr>
                            <m:t>=1</m:t>
                          </m:r>
                        </m:sub>
                        <m:sup>
                          <m:r>
                            <a:rPr lang="es-CO" i="1">
                              <a:latin typeface="Cambria Math"/>
                            </a:rPr>
                            <m:t>𝑚</m:t>
                          </m:r>
                        </m:sup>
                        <m:e>
                          <m:sSup>
                            <m:sSupPr>
                              <m:ctrlPr>
                                <a:rPr lang="es-CO" i="1">
                                  <a:latin typeface="Cambria Math" panose="02040503050406030204" pitchFamily="18" charset="0"/>
                                </a:rPr>
                              </m:ctrlPr>
                            </m:sSupPr>
                            <m:e>
                              <m:r>
                                <a:rPr lang="es-CO" i="1">
                                  <a:latin typeface="Cambria Math"/>
                                </a:rPr>
                                <m:t>(</m:t>
                              </m:r>
                              <m:sSup>
                                <m:sSupPr>
                                  <m:ctrlPr>
                                    <a:rPr lang="es-CO" i="1">
                                      <a:latin typeface="Cambria Math" panose="02040503050406030204" pitchFamily="18" charset="0"/>
                                    </a:rPr>
                                  </m:ctrlPr>
                                </m:sSupPr>
                                <m:e>
                                  <m:r>
                                    <a:rPr lang="es-CO" i="1">
                                      <a:latin typeface="Cambria Math"/>
                                    </a:rPr>
                                    <m:t>𝑑</m:t>
                                  </m:r>
                                </m:e>
                                <m:sup>
                                  <m:r>
                                    <a:rPr lang="es-CO" i="1">
                                      <a:latin typeface="Cambria Math"/>
                                    </a:rPr>
                                    <m:t>𝑝</m:t>
                                  </m:r>
                                </m:sup>
                              </m:sSup>
                              <m:r>
                                <a:rPr lang="es-CO" i="1">
                                  <a:latin typeface="Cambria Math"/>
                                </a:rPr>
                                <m:t>− </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r>
                                <a:rPr lang="es-CO" i="1">
                                  <a:latin typeface="Cambria Math"/>
                                </a:rPr>
                                <m:t>)</m:t>
                              </m:r>
                            </m:e>
                            <m:sup>
                              <m:r>
                                <a:rPr lang="es-CO" i="1">
                                  <a:latin typeface="Cambria Math"/>
                                </a:rPr>
                                <m:t>2</m:t>
                              </m:r>
                            </m:sup>
                          </m:sSup>
                        </m:e>
                      </m:nary>
                    </m:oMath>
                  </m:oMathPara>
                </a14:m>
                <a:endParaRPr lang="es-CO" dirty="0"/>
              </a:p>
            </p:txBody>
          </p:sp>
        </mc:Choice>
        <mc:Fallback xmlns="">
          <p:sp>
            <p:nvSpPr>
              <p:cNvPr id="2" name="1 Rectángulo"/>
              <p:cNvSpPr>
                <a:spLocks noRot="1" noChangeAspect="1" noMove="1" noResize="1" noEditPoints="1" noAdjustHandles="1" noChangeArrowheads="1" noChangeShapeType="1" noTextEdit="1"/>
              </p:cNvSpPr>
              <p:nvPr/>
            </p:nvSpPr>
            <p:spPr>
              <a:xfrm>
                <a:off x="1468267" y="1576389"/>
                <a:ext cx="3472617" cy="878959"/>
              </a:xfrm>
              <a:prstGeom prst="rect">
                <a:avLst/>
              </a:prstGeom>
              <a:blipFill>
                <a:blip r:embed="rId3"/>
                <a:stretch>
                  <a:fillRect/>
                </a:stretch>
              </a:blipFill>
            </p:spPr>
            <p:txBody>
              <a:bodyPr/>
              <a:lstStyle/>
              <a:p>
                <a:r>
                  <a:rPr lang="es-CO">
                    <a:noFill/>
                  </a:rPr>
                  <a:t> </a:t>
                </a:r>
              </a:p>
            </p:txBody>
          </p:sp>
        </mc:Fallback>
      </mc:AlternateContent>
      <p:sp>
        <p:nvSpPr>
          <p:cNvPr id="3" name="2 CuadroTexto"/>
          <p:cNvSpPr txBox="1"/>
          <p:nvPr/>
        </p:nvSpPr>
        <p:spPr>
          <a:xfrm>
            <a:off x="5679727" y="1766199"/>
            <a:ext cx="2592288" cy="369332"/>
          </a:xfrm>
          <a:prstGeom prst="rect">
            <a:avLst/>
          </a:prstGeom>
          <a:noFill/>
        </p:spPr>
        <p:txBody>
          <a:bodyPr wrap="square" rtlCol="0">
            <a:spAutoFit/>
          </a:bodyPr>
          <a:lstStyle/>
          <a:p>
            <a:r>
              <a:rPr lang="es-CO" b="1" dirty="0"/>
              <a:t>Error Cuadrático Medio</a:t>
            </a:r>
          </a:p>
        </p:txBody>
      </p:sp>
      <mc:AlternateContent xmlns:mc="http://schemas.openxmlformats.org/markup-compatibility/2006" xmlns:a14="http://schemas.microsoft.com/office/drawing/2010/main">
        <mc:Choice Requires="a14">
          <p:sp>
            <p:nvSpPr>
              <p:cNvPr id="4" name="3 Rectángulo"/>
              <p:cNvSpPr/>
              <p:nvPr/>
            </p:nvSpPr>
            <p:spPr>
              <a:xfrm>
                <a:off x="2116338" y="2728517"/>
                <a:ext cx="1880002" cy="7037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rPr>
                          </m:ctrlPr>
                        </m:sSubPr>
                        <m:e>
                          <m:r>
                            <a:rPr lang="es-CO" i="1">
                              <a:latin typeface="Cambria Math"/>
                            </a:rPr>
                            <m:t>𝛥</m:t>
                          </m:r>
                        </m:e>
                        <m:sub>
                          <m:r>
                            <a:rPr lang="es-CO" i="1">
                              <a:latin typeface="Cambria Math"/>
                            </a:rPr>
                            <m:t>𝑝</m:t>
                          </m:r>
                        </m:sub>
                      </m:sSub>
                      <m:sSub>
                        <m:sSubPr>
                          <m:ctrlPr>
                            <a:rPr lang="es-CO" i="1">
                              <a:latin typeface="Cambria Math" panose="02040503050406030204" pitchFamily="18" charset="0"/>
                            </a:rPr>
                          </m:ctrlPr>
                        </m:sSubPr>
                        <m:e>
                          <m:r>
                            <a:rPr lang="es-CO" i="1">
                              <a:latin typeface="Cambria Math"/>
                            </a:rPr>
                            <m:t>𝑤</m:t>
                          </m:r>
                        </m:e>
                        <m:sub>
                          <m:r>
                            <a:rPr lang="es-CO" i="1">
                              <a:latin typeface="Cambria Math"/>
                            </a:rPr>
                            <m:t>𝑗</m:t>
                          </m:r>
                        </m:sub>
                      </m:sSub>
                      <m:r>
                        <a:rPr lang="es-CO" i="1">
                          <a:latin typeface="Cambria Math"/>
                        </a:rPr>
                        <m:t>= −</m:t>
                      </m:r>
                      <m:r>
                        <a:rPr lang="es-CO" i="1">
                          <a:latin typeface="Cambria Math"/>
                        </a:rPr>
                        <m:t>𝛾</m:t>
                      </m:r>
                      <m:r>
                        <a:rPr lang="es-CO" i="1">
                          <a:latin typeface="Cambria Math"/>
                        </a:rPr>
                        <m:t> </m:t>
                      </m:r>
                      <m:f>
                        <m:fPr>
                          <m:ctrlPr>
                            <a:rPr lang="es-CO" i="1">
                              <a:latin typeface="Cambria Math" panose="02040503050406030204" pitchFamily="18" charset="0"/>
                            </a:rPr>
                          </m:ctrlPr>
                        </m:fPr>
                        <m:num>
                          <m:r>
                            <a:rPr lang="es-CO" i="1">
                              <a:latin typeface="Cambria Math"/>
                            </a:rPr>
                            <m:t>𝜕</m:t>
                          </m:r>
                          <m:sSup>
                            <m:sSupPr>
                              <m:ctrlPr>
                                <a:rPr lang="es-CO" i="1">
                                  <a:latin typeface="Cambria Math" panose="02040503050406030204" pitchFamily="18" charset="0"/>
                                </a:rPr>
                              </m:ctrlPr>
                            </m:sSupPr>
                            <m:e>
                              <m:r>
                                <a:rPr lang="es-CO" i="1">
                                  <a:latin typeface="Cambria Math"/>
                                </a:rPr>
                                <m:t>𝐸</m:t>
                              </m:r>
                            </m:e>
                            <m:sup>
                              <m:r>
                                <a:rPr lang="es-CO" i="1">
                                  <a:latin typeface="Cambria Math"/>
                                </a:rPr>
                                <m:t>𝑝</m:t>
                              </m:r>
                            </m:sup>
                          </m:sSup>
                        </m:num>
                        <m:den>
                          <m:r>
                            <a:rPr lang="es-CO" i="1">
                              <a:latin typeface="Cambria Math"/>
                            </a:rPr>
                            <m:t>𝜕</m:t>
                          </m:r>
                          <m:sSub>
                            <m:sSubPr>
                              <m:ctrlPr>
                                <a:rPr lang="es-CO" i="1">
                                  <a:latin typeface="Cambria Math" panose="02040503050406030204" pitchFamily="18" charset="0"/>
                                </a:rPr>
                              </m:ctrlPr>
                            </m:sSubPr>
                            <m:e>
                              <m:r>
                                <a:rPr lang="es-CO" i="1">
                                  <a:latin typeface="Cambria Math"/>
                                </a:rPr>
                                <m:t>𝑤</m:t>
                              </m:r>
                            </m:e>
                            <m:sub>
                              <m:r>
                                <a:rPr lang="es-CO" i="1">
                                  <a:latin typeface="Cambria Math"/>
                                </a:rPr>
                                <m:t>𝑗</m:t>
                              </m:r>
                            </m:sub>
                          </m:sSub>
                        </m:den>
                      </m:f>
                    </m:oMath>
                  </m:oMathPara>
                </a14:m>
                <a:endParaRPr lang="es-CO" dirty="0"/>
              </a:p>
            </p:txBody>
          </p:sp>
        </mc:Choice>
        <mc:Fallback xmlns="">
          <p:sp>
            <p:nvSpPr>
              <p:cNvPr id="4" name="3 Rectángulo"/>
              <p:cNvSpPr>
                <a:spLocks noRot="1" noChangeAspect="1" noMove="1" noResize="1" noEditPoints="1" noAdjustHandles="1" noChangeArrowheads="1" noChangeShapeType="1" noTextEdit="1"/>
              </p:cNvSpPr>
              <p:nvPr/>
            </p:nvSpPr>
            <p:spPr>
              <a:xfrm>
                <a:off x="2116338" y="2728517"/>
                <a:ext cx="1880002" cy="703719"/>
              </a:xfrm>
              <a:prstGeom prst="rect">
                <a:avLst/>
              </a:prstGeom>
              <a:blipFill>
                <a:blip r:embed="rId4"/>
                <a:stretch>
                  <a:fillRect/>
                </a:stretch>
              </a:blipFill>
            </p:spPr>
            <p:txBody>
              <a:bodyPr/>
              <a:lstStyle/>
              <a:p>
                <a:r>
                  <a:rPr lang="es-CO">
                    <a:noFill/>
                  </a:rPr>
                  <a:t> </a:t>
                </a:r>
              </a:p>
            </p:txBody>
          </p:sp>
        </mc:Fallback>
      </mc:AlternateContent>
      <p:sp>
        <p:nvSpPr>
          <p:cNvPr id="7" name="6 CuadroTexto"/>
          <p:cNvSpPr txBox="1"/>
          <p:nvPr/>
        </p:nvSpPr>
        <p:spPr>
          <a:xfrm>
            <a:off x="4563894" y="2784169"/>
            <a:ext cx="3672408" cy="369332"/>
          </a:xfrm>
          <a:prstGeom prst="rect">
            <a:avLst/>
          </a:prstGeom>
          <a:noFill/>
        </p:spPr>
        <p:txBody>
          <a:bodyPr wrap="square" rtlCol="0">
            <a:spAutoFit/>
          </a:bodyPr>
          <a:lstStyle/>
          <a:p>
            <a:r>
              <a:rPr lang="es-CO" b="1" dirty="0"/>
              <a:t>Regla de Descenso del Gradiente</a:t>
            </a:r>
          </a:p>
        </p:txBody>
      </p:sp>
      <mc:AlternateContent xmlns:mc="http://schemas.openxmlformats.org/markup-compatibility/2006" xmlns:a14="http://schemas.microsoft.com/office/drawing/2010/main">
        <mc:Choice Requires="a14">
          <p:sp>
            <p:nvSpPr>
              <p:cNvPr id="5" name="4 Rectángulo"/>
              <p:cNvSpPr/>
              <p:nvPr/>
            </p:nvSpPr>
            <p:spPr>
              <a:xfrm>
                <a:off x="1468267" y="4710030"/>
                <a:ext cx="1882182" cy="7037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rPr>
                            <m:t>𝜕</m:t>
                          </m:r>
                          <m:sSup>
                            <m:sSupPr>
                              <m:ctrlPr>
                                <a:rPr lang="es-CO" i="1">
                                  <a:latin typeface="Cambria Math" panose="02040503050406030204" pitchFamily="18" charset="0"/>
                                </a:rPr>
                              </m:ctrlPr>
                            </m:sSupPr>
                            <m:e>
                              <m:r>
                                <a:rPr lang="es-CO" i="1">
                                  <a:latin typeface="Cambria Math"/>
                                </a:rPr>
                                <m:t>𝐸</m:t>
                              </m:r>
                            </m:e>
                            <m:sup>
                              <m:r>
                                <a:rPr lang="es-CO" i="1">
                                  <a:latin typeface="Cambria Math"/>
                                </a:rPr>
                                <m:t>𝑝</m:t>
                              </m:r>
                            </m:sup>
                          </m:sSup>
                        </m:num>
                        <m:den>
                          <m:r>
                            <a:rPr lang="es-CO" i="1">
                              <a:latin typeface="Cambria Math"/>
                            </a:rPr>
                            <m:t>𝜕</m:t>
                          </m:r>
                          <m:sSub>
                            <m:sSubPr>
                              <m:ctrlPr>
                                <a:rPr lang="es-CO" i="1">
                                  <a:latin typeface="Cambria Math" panose="02040503050406030204" pitchFamily="18" charset="0"/>
                                </a:rPr>
                              </m:ctrlPr>
                            </m:sSubPr>
                            <m:e>
                              <m:r>
                                <a:rPr lang="es-CO" i="1">
                                  <a:latin typeface="Cambria Math"/>
                                </a:rPr>
                                <m:t>𝑤</m:t>
                              </m:r>
                            </m:e>
                            <m:sub>
                              <m:r>
                                <a:rPr lang="es-CO" i="1">
                                  <a:latin typeface="Cambria Math"/>
                                </a:rPr>
                                <m:t>𝑗</m:t>
                              </m:r>
                            </m:sub>
                          </m:sSub>
                        </m:den>
                      </m:f>
                      <m:r>
                        <a:rPr lang="es-CO" i="1">
                          <a:latin typeface="Cambria Math"/>
                        </a:rPr>
                        <m:t>= </m:t>
                      </m:r>
                      <m:f>
                        <m:fPr>
                          <m:ctrlPr>
                            <a:rPr lang="es-CO" i="1">
                              <a:latin typeface="Cambria Math" panose="02040503050406030204" pitchFamily="18" charset="0"/>
                            </a:rPr>
                          </m:ctrlPr>
                        </m:fPr>
                        <m:num>
                          <m:r>
                            <a:rPr lang="es-CO" i="1">
                              <a:latin typeface="Cambria Math"/>
                            </a:rPr>
                            <m:t>𝜕</m:t>
                          </m:r>
                          <m:sSup>
                            <m:sSupPr>
                              <m:ctrlPr>
                                <a:rPr lang="es-CO" i="1">
                                  <a:latin typeface="Cambria Math" panose="02040503050406030204" pitchFamily="18" charset="0"/>
                                </a:rPr>
                              </m:ctrlPr>
                            </m:sSupPr>
                            <m:e>
                              <m:r>
                                <a:rPr lang="es-CO" i="1">
                                  <a:latin typeface="Cambria Math"/>
                                </a:rPr>
                                <m:t>𝐸</m:t>
                              </m:r>
                            </m:e>
                            <m:sup>
                              <m:r>
                                <a:rPr lang="es-CO" i="1">
                                  <a:latin typeface="Cambria Math"/>
                                </a:rPr>
                                <m:t>𝑝</m:t>
                              </m:r>
                            </m:sup>
                          </m:sSup>
                        </m:num>
                        <m:den>
                          <m:r>
                            <a:rPr lang="es-CO" i="1">
                              <a:latin typeface="Cambria Math"/>
                            </a:rPr>
                            <m:t>𝜕</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den>
                      </m:f>
                      <m:r>
                        <a:rPr lang="es-CO" i="1">
                          <a:latin typeface="Cambria Math"/>
                        </a:rPr>
                        <m:t> </m:t>
                      </m:r>
                      <m:f>
                        <m:fPr>
                          <m:ctrlPr>
                            <a:rPr lang="es-CO" i="1">
                              <a:latin typeface="Cambria Math" panose="02040503050406030204" pitchFamily="18" charset="0"/>
                            </a:rPr>
                          </m:ctrlPr>
                        </m:fPr>
                        <m:num>
                          <m:r>
                            <a:rPr lang="es-CO" i="1">
                              <a:latin typeface="Cambria Math"/>
                            </a:rPr>
                            <m:t>𝜕</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num>
                        <m:den>
                          <m:r>
                            <a:rPr lang="es-CO" i="1">
                              <a:latin typeface="Cambria Math"/>
                            </a:rPr>
                            <m:t>𝜕</m:t>
                          </m:r>
                          <m:sSub>
                            <m:sSubPr>
                              <m:ctrlPr>
                                <a:rPr lang="es-CO" i="1">
                                  <a:latin typeface="Cambria Math" panose="02040503050406030204" pitchFamily="18" charset="0"/>
                                </a:rPr>
                              </m:ctrlPr>
                            </m:sSubPr>
                            <m:e>
                              <m:r>
                                <a:rPr lang="es-CO" i="1">
                                  <a:latin typeface="Cambria Math"/>
                                </a:rPr>
                                <m:t>𝑤</m:t>
                              </m:r>
                            </m:e>
                            <m:sub>
                              <m:r>
                                <a:rPr lang="es-CO" i="1">
                                  <a:latin typeface="Cambria Math"/>
                                </a:rPr>
                                <m:t>𝑗</m:t>
                              </m:r>
                            </m:sub>
                          </m:sSub>
                        </m:den>
                      </m:f>
                    </m:oMath>
                  </m:oMathPara>
                </a14:m>
                <a:endParaRPr lang="es-CO" dirty="0"/>
              </a:p>
            </p:txBody>
          </p:sp>
        </mc:Choice>
        <mc:Fallback xmlns="">
          <p:sp>
            <p:nvSpPr>
              <p:cNvPr id="5" name="4 Rectángulo"/>
              <p:cNvSpPr>
                <a:spLocks noRot="1" noChangeAspect="1" noMove="1" noResize="1" noEditPoints="1" noAdjustHandles="1" noChangeArrowheads="1" noChangeShapeType="1" noTextEdit="1"/>
              </p:cNvSpPr>
              <p:nvPr/>
            </p:nvSpPr>
            <p:spPr>
              <a:xfrm>
                <a:off x="1468267" y="4710030"/>
                <a:ext cx="1882182" cy="703719"/>
              </a:xfrm>
              <a:prstGeom prst="rect">
                <a:avLst/>
              </a:prstGeom>
              <a:blipFill>
                <a:blip r:embed="rId5"/>
                <a:stretch>
                  <a:fillRect/>
                </a:stretch>
              </a:blipFill>
            </p:spPr>
            <p:txBody>
              <a:bodyPr/>
              <a:lstStyle/>
              <a:p>
                <a:r>
                  <a:rPr lang="es-CO">
                    <a:noFill/>
                  </a:rPr>
                  <a:t> </a:t>
                </a:r>
              </a:p>
            </p:txBody>
          </p:sp>
        </mc:Fallback>
      </mc:AlternateContent>
      <p:sp>
        <p:nvSpPr>
          <p:cNvPr id="6" name="5 Llamada de nube"/>
          <p:cNvSpPr/>
          <p:nvPr/>
        </p:nvSpPr>
        <p:spPr>
          <a:xfrm>
            <a:off x="1972322" y="3449675"/>
            <a:ext cx="1859284" cy="79208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8" name="7 Rectángulo"/>
              <p:cNvSpPr/>
              <p:nvPr/>
            </p:nvSpPr>
            <p:spPr>
              <a:xfrm>
                <a:off x="2159545" y="3478457"/>
                <a:ext cx="1497526" cy="666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rPr>
                            <m:t>𝜕</m:t>
                          </m:r>
                          <m:r>
                            <a:rPr lang="es-CO" i="1">
                              <a:latin typeface="Cambria Math"/>
                            </a:rPr>
                            <m:t>𝐴</m:t>
                          </m:r>
                        </m:num>
                        <m:den>
                          <m:r>
                            <a:rPr lang="es-CO" i="1">
                              <a:latin typeface="Cambria Math"/>
                            </a:rPr>
                            <m:t>𝜕</m:t>
                          </m:r>
                          <m:r>
                            <a:rPr lang="es-CO" i="1">
                              <a:latin typeface="Cambria Math"/>
                            </a:rPr>
                            <m:t>𝑥</m:t>
                          </m:r>
                        </m:den>
                      </m:f>
                      <m:r>
                        <a:rPr lang="es-CO" i="1">
                          <a:latin typeface="Cambria Math"/>
                        </a:rPr>
                        <m:t>=</m:t>
                      </m:r>
                      <m:f>
                        <m:fPr>
                          <m:ctrlPr>
                            <a:rPr lang="es-CO" i="1">
                              <a:latin typeface="Cambria Math" panose="02040503050406030204" pitchFamily="18" charset="0"/>
                            </a:rPr>
                          </m:ctrlPr>
                        </m:fPr>
                        <m:num>
                          <m:r>
                            <a:rPr lang="es-CO" i="1">
                              <a:latin typeface="Cambria Math"/>
                            </a:rPr>
                            <m:t>𝜕</m:t>
                          </m:r>
                          <m:r>
                            <a:rPr lang="es-CO" i="1">
                              <a:latin typeface="Cambria Math"/>
                            </a:rPr>
                            <m:t>𝐴</m:t>
                          </m:r>
                        </m:num>
                        <m:den>
                          <m:r>
                            <a:rPr lang="es-CO" i="1">
                              <a:latin typeface="Cambria Math"/>
                            </a:rPr>
                            <m:t>𝜕</m:t>
                          </m:r>
                          <m:r>
                            <a:rPr lang="es-CO" i="1">
                              <a:latin typeface="Cambria Math"/>
                            </a:rPr>
                            <m:t>𝑦</m:t>
                          </m:r>
                        </m:den>
                      </m:f>
                      <m:r>
                        <a:rPr lang="es-CO" i="1">
                          <a:latin typeface="Cambria Math"/>
                        </a:rPr>
                        <m:t> </m:t>
                      </m:r>
                      <m:f>
                        <m:fPr>
                          <m:ctrlPr>
                            <a:rPr lang="es-CO" i="1">
                              <a:latin typeface="Cambria Math" panose="02040503050406030204" pitchFamily="18" charset="0"/>
                            </a:rPr>
                          </m:ctrlPr>
                        </m:fPr>
                        <m:num>
                          <m:r>
                            <a:rPr lang="es-CO" i="1">
                              <a:latin typeface="Cambria Math"/>
                            </a:rPr>
                            <m:t>𝜕</m:t>
                          </m:r>
                          <m:r>
                            <a:rPr lang="es-CO" i="1">
                              <a:latin typeface="Cambria Math"/>
                            </a:rPr>
                            <m:t>𝑦</m:t>
                          </m:r>
                        </m:num>
                        <m:den>
                          <m:r>
                            <a:rPr lang="es-CO" i="1">
                              <a:latin typeface="Cambria Math"/>
                            </a:rPr>
                            <m:t>𝜕</m:t>
                          </m:r>
                          <m:r>
                            <a:rPr lang="es-CO" i="1">
                              <a:latin typeface="Cambria Math"/>
                            </a:rPr>
                            <m:t>𝑥</m:t>
                          </m:r>
                        </m:den>
                      </m:f>
                      <m:r>
                        <a:rPr lang="es-CO" i="1">
                          <a:latin typeface="Cambria Math"/>
                        </a:rPr>
                        <m:t> </m:t>
                      </m:r>
                    </m:oMath>
                  </m:oMathPara>
                </a14:m>
                <a:endParaRPr lang="es-CO" dirty="0"/>
              </a:p>
            </p:txBody>
          </p:sp>
        </mc:Choice>
        <mc:Fallback xmlns="">
          <p:sp>
            <p:nvSpPr>
              <p:cNvPr id="8" name="7 Rectángulo"/>
              <p:cNvSpPr>
                <a:spLocks noRot="1" noChangeAspect="1" noMove="1" noResize="1" noEditPoints="1" noAdjustHandles="1" noChangeArrowheads="1" noChangeShapeType="1" noTextEdit="1"/>
              </p:cNvSpPr>
              <p:nvPr/>
            </p:nvSpPr>
            <p:spPr>
              <a:xfrm>
                <a:off x="2159545" y="3478457"/>
                <a:ext cx="1497526" cy="666336"/>
              </a:xfrm>
              <a:prstGeom prst="rect">
                <a:avLst/>
              </a:prstGeom>
              <a:blipFill>
                <a:blip r:embed="rId6"/>
                <a:stretch>
                  <a:fillRect/>
                </a:stretch>
              </a:blipFill>
            </p:spPr>
            <p:txBody>
              <a:bodyPr/>
              <a:lstStyle/>
              <a:p>
                <a:r>
                  <a:rPr lang="es-CO">
                    <a:noFill/>
                  </a:rPr>
                  <a:t> </a:t>
                </a:r>
              </a:p>
            </p:txBody>
          </p:sp>
        </mc:Fallback>
      </mc:AlternateContent>
      <p:sp>
        <p:nvSpPr>
          <p:cNvPr id="11" name="10 Flecha derecha"/>
          <p:cNvSpPr/>
          <p:nvPr/>
        </p:nvSpPr>
        <p:spPr>
          <a:xfrm>
            <a:off x="3516559" y="4989881"/>
            <a:ext cx="943755"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3844293" y="3668625"/>
            <a:ext cx="1966885" cy="369332"/>
          </a:xfrm>
          <a:prstGeom prst="rect">
            <a:avLst/>
          </a:prstGeom>
          <a:noFill/>
        </p:spPr>
        <p:txBody>
          <a:bodyPr wrap="square" rtlCol="0">
            <a:spAutoFit/>
          </a:bodyPr>
          <a:lstStyle/>
          <a:p>
            <a:r>
              <a:rPr lang="es-CO" b="1" dirty="0">
                <a:solidFill>
                  <a:srgbClr val="FF0000"/>
                </a:solidFill>
              </a:rPr>
              <a:t>Regla de la Cadena</a:t>
            </a:r>
          </a:p>
        </p:txBody>
      </p:sp>
      <mc:AlternateContent xmlns:mc="http://schemas.openxmlformats.org/markup-compatibility/2006" xmlns:a14="http://schemas.microsoft.com/office/drawing/2010/main">
        <mc:Choice Requires="a14">
          <p:sp>
            <p:nvSpPr>
              <p:cNvPr id="9" name="8 Rectángulo"/>
              <p:cNvSpPr/>
              <p:nvPr/>
            </p:nvSpPr>
            <p:spPr>
              <a:xfrm>
                <a:off x="4702501" y="5135288"/>
                <a:ext cx="2203808" cy="672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rPr>
                            <m:t>𝜕</m:t>
                          </m:r>
                          <m:sSup>
                            <m:sSupPr>
                              <m:ctrlPr>
                                <a:rPr lang="es-CO" i="1">
                                  <a:latin typeface="Cambria Math" panose="02040503050406030204" pitchFamily="18" charset="0"/>
                                </a:rPr>
                              </m:ctrlPr>
                            </m:sSupPr>
                            <m:e>
                              <m:r>
                                <a:rPr lang="es-CO" i="1">
                                  <a:latin typeface="Cambria Math"/>
                                </a:rPr>
                                <m:t>𝐸</m:t>
                              </m:r>
                            </m:e>
                            <m:sup>
                              <m:r>
                                <a:rPr lang="es-CO" i="1">
                                  <a:latin typeface="Cambria Math"/>
                                </a:rPr>
                                <m:t>𝑝</m:t>
                              </m:r>
                            </m:sup>
                          </m:sSup>
                        </m:num>
                        <m:den>
                          <m:r>
                            <a:rPr lang="es-CO" i="1">
                              <a:latin typeface="Cambria Math"/>
                            </a:rPr>
                            <m:t>𝜕</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den>
                      </m:f>
                      <m:r>
                        <a:rPr lang="es-CO" i="1">
                          <a:latin typeface="Cambria Math"/>
                        </a:rPr>
                        <m:t>= −(</m:t>
                      </m:r>
                      <m:sSup>
                        <m:sSupPr>
                          <m:ctrlPr>
                            <a:rPr lang="es-CO" i="1">
                              <a:latin typeface="Cambria Math" panose="02040503050406030204" pitchFamily="18" charset="0"/>
                            </a:rPr>
                          </m:ctrlPr>
                        </m:sSupPr>
                        <m:e>
                          <m:r>
                            <a:rPr lang="es-CO" i="1">
                              <a:latin typeface="Cambria Math"/>
                            </a:rPr>
                            <m:t>𝑑</m:t>
                          </m:r>
                        </m:e>
                        <m:sup>
                          <m:r>
                            <a:rPr lang="es-CO" i="1">
                              <a:latin typeface="Cambria Math"/>
                            </a:rPr>
                            <m:t>𝑝</m:t>
                          </m:r>
                        </m:sup>
                      </m:sSup>
                      <m:r>
                        <a:rPr lang="es-CO" i="1">
                          <a:latin typeface="Cambria Math"/>
                        </a:rPr>
                        <m:t>− </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r>
                        <a:rPr lang="es-CO" i="1">
                          <a:latin typeface="Cambria Math"/>
                        </a:rPr>
                        <m:t>)</m:t>
                      </m:r>
                    </m:oMath>
                  </m:oMathPara>
                </a14:m>
                <a:endParaRPr lang="es-CO" dirty="0"/>
              </a:p>
            </p:txBody>
          </p:sp>
        </mc:Choice>
        <mc:Fallback xmlns="">
          <p:sp>
            <p:nvSpPr>
              <p:cNvPr id="9" name="8 Rectángulo"/>
              <p:cNvSpPr>
                <a:spLocks noRot="1" noChangeAspect="1" noMove="1" noResize="1" noEditPoints="1" noAdjustHandles="1" noChangeArrowheads="1" noChangeShapeType="1" noTextEdit="1"/>
              </p:cNvSpPr>
              <p:nvPr/>
            </p:nvSpPr>
            <p:spPr>
              <a:xfrm>
                <a:off x="4702501" y="5135288"/>
                <a:ext cx="2203808" cy="672877"/>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9 Rectángulo"/>
              <p:cNvSpPr/>
              <p:nvPr/>
            </p:nvSpPr>
            <p:spPr>
              <a:xfrm>
                <a:off x="4702501" y="4181082"/>
                <a:ext cx="1177374" cy="7037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rPr>
                            <m:t>𝜕</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num>
                        <m:den>
                          <m:r>
                            <a:rPr lang="es-CO" i="1">
                              <a:latin typeface="Cambria Math"/>
                            </a:rPr>
                            <m:t>𝜕</m:t>
                          </m:r>
                          <m:sSub>
                            <m:sSubPr>
                              <m:ctrlPr>
                                <a:rPr lang="es-CO" i="1">
                                  <a:latin typeface="Cambria Math" panose="02040503050406030204" pitchFamily="18" charset="0"/>
                                </a:rPr>
                              </m:ctrlPr>
                            </m:sSubPr>
                            <m:e>
                              <m:r>
                                <a:rPr lang="es-CO" i="1">
                                  <a:latin typeface="Cambria Math"/>
                                </a:rPr>
                                <m:t>𝑤</m:t>
                              </m:r>
                            </m:e>
                            <m:sub>
                              <m:r>
                                <a:rPr lang="es-CO" i="1">
                                  <a:latin typeface="Cambria Math"/>
                                </a:rPr>
                                <m:t>𝑗</m:t>
                              </m:r>
                            </m:sub>
                          </m:sSub>
                        </m:den>
                      </m:f>
                      <m:r>
                        <a:rPr lang="es-CO" i="1">
                          <a:latin typeface="Cambria Math"/>
                        </a:rPr>
                        <m:t>= </m:t>
                      </m:r>
                      <m:sSub>
                        <m:sSubPr>
                          <m:ctrlPr>
                            <a:rPr lang="es-CO" i="1">
                              <a:latin typeface="Cambria Math" panose="02040503050406030204" pitchFamily="18" charset="0"/>
                            </a:rPr>
                          </m:ctrlPr>
                        </m:sSubPr>
                        <m:e>
                          <m:r>
                            <a:rPr lang="es-ES" i="1">
                              <a:latin typeface="Cambria Math"/>
                            </a:rPr>
                            <m:t>𝑥</m:t>
                          </m:r>
                        </m:e>
                        <m:sub>
                          <m:r>
                            <a:rPr lang="es-ES" i="1">
                              <a:latin typeface="Cambria Math"/>
                            </a:rPr>
                            <m:t>𝑗</m:t>
                          </m:r>
                        </m:sub>
                      </m:sSub>
                    </m:oMath>
                  </m:oMathPara>
                </a14:m>
                <a:endParaRPr lang="es-CO" dirty="0"/>
              </a:p>
            </p:txBody>
          </p:sp>
        </mc:Choice>
        <mc:Fallback xmlns="">
          <p:sp>
            <p:nvSpPr>
              <p:cNvPr id="10" name="9 Rectángulo"/>
              <p:cNvSpPr>
                <a:spLocks noRot="1" noChangeAspect="1" noMove="1" noResize="1" noEditPoints="1" noAdjustHandles="1" noChangeArrowheads="1" noChangeShapeType="1" noTextEdit="1"/>
              </p:cNvSpPr>
              <p:nvPr/>
            </p:nvSpPr>
            <p:spPr>
              <a:xfrm>
                <a:off x="4702501" y="4181082"/>
                <a:ext cx="1177374" cy="703719"/>
              </a:xfrm>
              <a:prstGeom prst="rect">
                <a:avLst/>
              </a:prstGeom>
              <a:blipFill>
                <a:blip r:embed="rId8"/>
                <a:stretch>
                  <a:fillRect/>
                </a:stretch>
              </a:blipFill>
            </p:spPr>
            <p:txBody>
              <a:bodyPr/>
              <a:lstStyle/>
              <a:p>
                <a:r>
                  <a:rPr lang="es-CO">
                    <a:noFill/>
                  </a:rPr>
                  <a:t> </a:t>
                </a:r>
              </a:p>
            </p:txBody>
          </p:sp>
        </mc:Fallback>
      </mc:AlternateContent>
      <p:grpSp>
        <p:nvGrpSpPr>
          <p:cNvPr id="16" name="Grupo 15">
            <a:extLst>
              <a:ext uri="{FF2B5EF4-FFF2-40B4-BE49-F238E27FC236}">
                <a16:creationId xmlns:a16="http://schemas.microsoft.com/office/drawing/2014/main" id="{9029B37B-8E24-44C7-8F4A-568FADE942B7}"/>
              </a:ext>
            </a:extLst>
          </p:cNvPr>
          <p:cNvGrpSpPr/>
          <p:nvPr/>
        </p:nvGrpSpPr>
        <p:grpSpPr>
          <a:xfrm>
            <a:off x="6013287" y="3384821"/>
            <a:ext cx="2188540" cy="879856"/>
            <a:chOff x="5737778" y="3331272"/>
            <a:chExt cx="2188540" cy="879856"/>
          </a:xfrm>
        </p:grpSpPr>
        <p:sp>
          <p:nvSpPr>
            <p:cNvPr id="15" name="14 Llamada de nube"/>
            <p:cNvSpPr/>
            <p:nvPr/>
          </p:nvSpPr>
          <p:spPr>
            <a:xfrm>
              <a:off x="5737778" y="3389233"/>
              <a:ext cx="2188540" cy="79208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13" name="12 Rectángulo"/>
                <p:cNvSpPr/>
                <p:nvPr/>
              </p:nvSpPr>
              <p:spPr>
                <a:xfrm>
                  <a:off x="5959433" y="3331272"/>
                  <a:ext cx="1966885"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a:rPr>
                          <m:t> </m:t>
                        </m:r>
                        <m:r>
                          <a:rPr lang="es-ES" i="1">
                            <a:latin typeface="Cambria Math"/>
                          </a:rPr>
                          <m:t>𝑦</m:t>
                        </m:r>
                        <m:r>
                          <a:rPr lang="es-ES" i="1">
                            <a:latin typeface="Cambria Math"/>
                          </a:rPr>
                          <m:t>= </m:t>
                        </m:r>
                        <m:nary>
                          <m:naryPr>
                            <m:chr m:val="∑"/>
                            <m:ctrlPr>
                              <a:rPr lang="es-CO" i="1">
                                <a:latin typeface="Cambria Math" panose="02040503050406030204" pitchFamily="18" charset="0"/>
                              </a:rPr>
                            </m:ctrlPr>
                          </m:naryPr>
                          <m:sub>
                            <m:r>
                              <a:rPr lang="es-ES" i="1">
                                <a:latin typeface="Cambria Math"/>
                              </a:rPr>
                              <m:t>𝑗</m:t>
                            </m:r>
                            <m:r>
                              <a:rPr lang="es-ES" i="1">
                                <a:latin typeface="Cambria Math"/>
                              </a:rPr>
                              <m:t>=1</m:t>
                            </m:r>
                          </m:sub>
                          <m:sup>
                            <m:r>
                              <a:rPr lang="es-ES" i="1">
                                <a:latin typeface="Cambria Math"/>
                              </a:rPr>
                              <m:t>𝑛</m:t>
                            </m:r>
                          </m:sup>
                          <m:e>
                            <m:sSub>
                              <m:sSubPr>
                                <m:ctrlPr>
                                  <a:rPr lang="es-CO" i="1">
                                    <a:latin typeface="Cambria Math" panose="02040503050406030204" pitchFamily="18" charset="0"/>
                                  </a:rPr>
                                </m:ctrlPr>
                              </m:sSubPr>
                              <m:e>
                                <m:r>
                                  <a:rPr lang="es-ES" i="1">
                                    <a:latin typeface="Cambria Math"/>
                                  </a:rPr>
                                  <m:t>𝑤</m:t>
                                </m:r>
                              </m:e>
                              <m:sub>
                                <m:r>
                                  <a:rPr lang="es-ES" i="1">
                                    <a:latin typeface="Cambria Math"/>
                                  </a:rPr>
                                  <m:t>𝑗</m:t>
                                </m:r>
                              </m:sub>
                            </m:sSub>
                            <m:sSub>
                              <m:sSubPr>
                                <m:ctrlPr>
                                  <a:rPr lang="es-CO" i="1">
                                    <a:latin typeface="Cambria Math" panose="02040503050406030204" pitchFamily="18" charset="0"/>
                                  </a:rPr>
                                </m:ctrlPr>
                              </m:sSubPr>
                              <m:e>
                                <m:r>
                                  <a:rPr lang="es-ES" i="1">
                                    <a:latin typeface="Cambria Math"/>
                                  </a:rPr>
                                  <m:t>𝑥</m:t>
                                </m:r>
                              </m:e>
                              <m:sub>
                                <m:r>
                                  <a:rPr lang="es-ES" i="1">
                                    <a:latin typeface="Cambria Math"/>
                                  </a:rPr>
                                  <m:t>𝑗</m:t>
                                </m:r>
                              </m:sub>
                            </m:sSub>
                            <m:r>
                              <a:rPr lang="es-ES" i="1">
                                <a:latin typeface="Cambria Math"/>
                              </a:rPr>
                              <m:t>+</m:t>
                            </m:r>
                            <m:r>
                              <a:rPr lang="es-ES" i="1">
                                <a:latin typeface="Cambria Math"/>
                              </a:rPr>
                              <m:t>𝜃</m:t>
                            </m:r>
                          </m:e>
                        </m:nary>
                      </m:oMath>
                    </m:oMathPara>
                  </a14:m>
                  <a:endParaRPr lang="es-CO" dirty="0"/>
                </a:p>
              </p:txBody>
            </p:sp>
          </mc:Choice>
          <mc:Fallback xmlns="">
            <p:sp>
              <p:nvSpPr>
                <p:cNvPr id="13" name="12 Rectángulo"/>
                <p:cNvSpPr>
                  <a:spLocks noRot="1" noChangeAspect="1" noMove="1" noResize="1" noEditPoints="1" noAdjustHandles="1" noChangeArrowheads="1" noChangeShapeType="1" noTextEdit="1"/>
                </p:cNvSpPr>
                <p:nvPr/>
              </p:nvSpPr>
              <p:spPr>
                <a:xfrm>
                  <a:off x="5959433" y="3331272"/>
                  <a:ext cx="1966885" cy="879856"/>
                </a:xfrm>
                <a:prstGeom prst="rect">
                  <a:avLst/>
                </a:prstGeom>
                <a:blipFill>
                  <a:blip r:embed="rId9"/>
                  <a:stretch>
                    <a:fillRect/>
                  </a:stretch>
                </a:blipFill>
              </p:spPr>
              <p:txBody>
                <a:bodyPr/>
                <a:lstStyle/>
                <a:p>
                  <a:r>
                    <a:rPr lang="es-CO">
                      <a:noFill/>
                    </a:rPr>
                    <a:t> </a:t>
                  </a:r>
                </a:p>
              </p:txBody>
            </p:sp>
          </mc:Fallback>
        </mc:AlternateContent>
      </p:grpSp>
      <p:sp>
        <p:nvSpPr>
          <p:cNvPr id="17" name="16 Flecha derecha"/>
          <p:cNvSpPr/>
          <p:nvPr/>
        </p:nvSpPr>
        <p:spPr>
          <a:xfrm>
            <a:off x="7146823" y="4842719"/>
            <a:ext cx="562533"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14" name="13 Rectángulo"/>
              <p:cNvSpPr/>
              <p:nvPr/>
            </p:nvSpPr>
            <p:spPr>
              <a:xfrm>
                <a:off x="7884555" y="4657546"/>
                <a:ext cx="249382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rPr>
                          </m:ctrlPr>
                        </m:sSubPr>
                        <m:e>
                          <m:r>
                            <a:rPr lang="es-CO" i="1">
                              <a:latin typeface="Cambria Math"/>
                            </a:rPr>
                            <m:t>𝛥</m:t>
                          </m:r>
                        </m:e>
                        <m:sub>
                          <m:r>
                            <a:rPr lang="es-CO" i="1">
                              <a:latin typeface="Cambria Math"/>
                            </a:rPr>
                            <m:t>𝑝</m:t>
                          </m:r>
                        </m:sub>
                      </m:sSub>
                      <m:sSub>
                        <m:sSubPr>
                          <m:ctrlPr>
                            <a:rPr lang="es-CO" i="1">
                              <a:latin typeface="Cambria Math" panose="02040503050406030204" pitchFamily="18" charset="0"/>
                            </a:rPr>
                          </m:ctrlPr>
                        </m:sSubPr>
                        <m:e>
                          <m:r>
                            <a:rPr lang="es-CO" i="1">
                              <a:latin typeface="Cambria Math"/>
                            </a:rPr>
                            <m:t>𝑤</m:t>
                          </m:r>
                        </m:e>
                        <m:sub>
                          <m:r>
                            <a:rPr lang="es-CO" i="1">
                              <a:latin typeface="Cambria Math"/>
                            </a:rPr>
                            <m:t>𝑗</m:t>
                          </m:r>
                        </m:sub>
                      </m:sSub>
                      <m:r>
                        <a:rPr lang="es-CO" i="1">
                          <a:latin typeface="Cambria Math"/>
                        </a:rPr>
                        <m:t>= </m:t>
                      </m:r>
                      <m:r>
                        <a:rPr lang="es-CO" i="1">
                          <a:latin typeface="Cambria Math"/>
                        </a:rPr>
                        <m:t>𝛾</m:t>
                      </m:r>
                      <m:r>
                        <a:rPr lang="es-CO" i="1">
                          <a:latin typeface="Cambria Math"/>
                        </a:rPr>
                        <m:t> (</m:t>
                      </m:r>
                      <m:sSup>
                        <m:sSupPr>
                          <m:ctrlPr>
                            <a:rPr lang="es-CO" i="1">
                              <a:latin typeface="Cambria Math" panose="02040503050406030204" pitchFamily="18" charset="0"/>
                            </a:rPr>
                          </m:ctrlPr>
                        </m:sSupPr>
                        <m:e>
                          <m:r>
                            <a:rPr lang="es-CO" i="1">
                              <a:latin typeface="Cambria Math"/>
                            </a:rPr>
                            <m:t>𝑑</m:t>
                          </m:r>
                        </m:e>
                        <m:sup>
                          <m:r>
                            <a:rPr lang="es-CO" i="1">
                              <a:latin typeface="Cambria Math"/>
                            </a:rPr>
                            <m:t>𝑝</m:t>
                          </m:r>
                        </m:sup>
                      </m:sSup>
                      <m:r>
                        <a:rPr lang="es-CO" i="1">
                          <a:latin typeface="Cambria Math"/>
                        </a:rPr>
                        <m:t>− </m:t>
                      </m:r>
                      <m:sSup>
                        <m:sSupPr>
                          <m:ctrlPr>
                            <a:rPr lang="es-CO" i="1">
                              <a:latin typeface="Cambria Math" panose="02040503050406030204" pitchFamily="18" charset="0"/>
                            </a:rPr>
                          </m:ctrlPr>
                        </m:sSupPr>
                        <m:e>
                          <m:r>
                            <a:rPr lang="es-CO" i="1">
                              <a:latin typeface="Cambria Math"/>
                            </a:rPr>
                            <m:t>𝑦</m:t>
                          </m:r>
                        </m:e>
                        <m:sup>
                          <m:r>
                            <a:rPr lang="es-CO" i="1">
                              <a:latin typeface="Cambria Math"/>
                            </a:rPr>
                            <m:t>𝑝</m:t>
                          </m:r>
                        </m:sup>
                      </m:sSup>
                      <m:r>
                        <a:rPr lang="es-CO" i="1">
                          <a:latin typeface="Cambria Math"/>
                        </a:rPr>
                        <m:t>)</m:t>
                      </m:r>
                      <m:sSub>
                        <m:sSubPr>
                          <m:ctrlPr>
                            <a:rPr lang="es-CO" i="1">
                              <a:latin typeface="Cambria Math" panose="02040503050406030204" pitchFamily="18" charset="0"/>
                            </a:rPr>
                          </m:ctrlPr>
                        </m:sSubPr>
                        <m:e>
                          <m:r>
                            <a:rPr lang="es-ES" i="1">
                              <a:latin typeface="Cambria Math"/>
                            </a:rPr>
                            <m:t>𝑥</m:t>
                          </m:r>
                        </m:e>
                        <m:sub>
                          <m:r>
                            <a:rPr lang="es-ES" i="1">
                              <a:latin typeface="Cambria Math"/>
                            </a:rPr>
                            <m:t>𝑗</m:t>
                          </m:r>
                        </m:sub>
                      </m:sSub>
                    </m:oMath>
                  </m:oMathPara>
                </a14:m>
                <a:endParaRPr lang="es-CO" dirty="0"/>
              </a:p>
            </p:txBody>
          </p:sp>
        </mc:Choice>
        <mc:Fallback xmlns="">
          <p:sp>
            <p:nvSpPr>
              <p:cNvPr id="14" name="13 Rectángulo"/>
              <p:cNvSpPr>
                <a:spLocks noRot="1" noChangeAspect="1" noMove="1" noResize="1" noEditPoints="1" noAdjustHandles="1" noChangeArrowheads="1" noChangeShapeType="1" noTextEdit="1"/>
              </p:cNvSpPr>
              <p:nvPr/>
            </p:nvSpPr>
            <p:spPr>
              <a:xfrm>
                <a:off x="7884555" y="4657546"/>
                <a:ext cx="2493824" cy="391646"/>
              </a:xfrm>
              <a:prstGeom prst="rect">
                <a:avLst/>
              </a:prstGeom>
              <a:blipFill rotWithShape="0">
                <a:blip r:embed="rId10"/>
                <a:stretch>
                  <a:fillRect b="-9375"/>
                </a:stretch>
              </a:blipFill>
            </p:spPr>
            <p:txBody>
              <a:bodyPr/>
              <a:lstStyle/>
              <a:p>
                <a:r>
                  <a:rPr lang="es-CO">
                    <a:noFill/>
                  </a:rPr>
                  <a:t> </a:t>
                </a:r>
              </a:p>
            </p:txBody>
          </p:sp>
        </mc:Fallback>
      </mc:AlternateContent>
      <p:sp>
        <p:nvSpPr>
          <p:cNvPr id="18" name="17 Flecha arriba"/>
          <p:cNvSpPr/>
          <p:nvPr/>
        </p:nvSpPr>
        <p:spPr>
          <a:xfrm>
            <a:off x="8883276" y="5051508"/>
            <a:ext cx="72008" cy="43702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CuadroTexto"/>
          <p:cNvSpPr txBox="1"/>
          <p:nvPr/>
        </p:nvSpPr>
        <p:spPr>
          <a:xfrm>
            <a:off x="8265684" y="5496964"/>
            <a:ext cx="2592288" cy="369332"/>
          </a:xfrm>
          <a:prstGeom prst="rect">
            <a:avLst/>
          </a:prstGeom>
          <a:noFill/>
        </p:spPr>
        <p:txBody>
          <a:bodyPr wrap="square" rtlCol="0">
            <a:spAutoFit/>
          </a:bodyPr>
          <a:lstStyle/>
          <a:p>
            <a:r>
              <a:rPr lang="es-CO" b="1" dirty="0"/>
              <a:t>Factor de Aprendizaje</a:t>
            </a:r>
          </a:p>
        </p:txBody>
      </p:sp>
    </p:spTree>
    <p:extLst>
      <p:ext uri="{BB962C8B-B14F-4D97-AF65-F5344CB8AC3E}">
        <p14:creationId xmlns:p14="http://schemas.microsoft.com/office/powerpoint/2010/main" val="1080068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2326640" y="193040"/>
            <a:ext cx="7924800" cy="1192212"/>
          </a:xfrm>
        </p:spPr>
        <p:txBody>
          <a:bodyPr>
            <a:normAutofit fontScale="90000"/>
          </a:bodyPr>
          <a:lstStyle/>
          <a:p>
            <a:pPr algn="ctr"/>
            <a:r>
              <a:rPr lang="es-CO" sz="4700" b="1" dirty="0">
                <a:solidFill>
                  <a:srgbClr val="002060"/>
                </a:solidFill>
              </a:rPr>
              <a:t>Proceso de Aprendizaje Del </a:t>
            </a:r>
            <a:r>
              <a:rPr lang="es-CO" sz="4700" b="1" dirty="0" err="1">
                <a:solidFill>
                  <a:srgbClr val="002060"/>
                </a:solidFill>
              </a:rPr>
              <a:t>Adaline</a:t>
            </a:r>
            <a:endParaRPr lang="es-ES" sz="4700" b="1" dirty="0">
              <a:solidFill>
                <a:srgbClr val="002060"/>
              </a:solidFill>
            </a:endParaRPr>
          </a:p>
        </p:txBody>
      </p:sp>
      <mc:AlternateContent xmlns:mc="http://schemas.openxmlformats.org/markup-compatibility/2006" xmlns:a14="http://schemas.microsoft.com/office/drawing/2010/main">
        <mc:Choice Requires="a14">
          <p:sp>
            <p:nvSpPr>
              <p:cNvPr id="23556" name="Rectangle 11"/>
              <p:cNvSpPr>
                <a:spLocks noGrp="1" noChangeArrowheads="1"/>
              </p:cNvSpPr>
              <p:nvPr>
                <p:ph type="body" sz="half" idx="1"/>
              </p:nvPr>
            </p:nvSpPr>
            <p:spPr>
              <a:xfrm>
                <a:off x="528320" y="1313354"/>
                <a:ext cx="11135360" cy="4577630"/>
              </a:xfrm>
            </p:spPr>
            <p:txBody>
              <a:bodyPr>
                <a:normAutofit lnSpcReduction="10000"/>
              </a:bodyPr>
              <a:lstStyle/>
              <a:p>
                <a:pPr algn="just" eaLnBrk="1" hangingPunct="1">
                  <a:buFontTx/>
                  <a:buNone/>
                </a:pPr>
                <a:r>
                  <a:rPr lang="en-US" sz="2800" dirty="0" err="1"/>
                  <a:t>Siendo</a:t>
                </a:r>
                <a:r>
                  <a:rPr lang="en-US" sz="2800" dirty="0"/>
                  <a:t> </a:t>
                </a:r>
                <a14:m>
                  <m:oMath xmlns:m="http://schemas.openxmlformats.org/officeDocument/2006/math">
                    <m:r>
                      <a:rPr lang="en-US" sz="2800" i="1" dirty="0">
                        <a:latin typeface="Cambria Math"/>
                      </a:rPr>
                      <m:t>𝑋</m:t>
                    </m:r>
                  </m:oMath>
                </a14:m>
                <a:r>
                  <a:rPr lang="en-US" sz="2800" dirty="0"/>
                  <a:t> </a:t>
                </a:r>
                <a:r>
                  <a:rPr lang="en-US" sz="2800" dirty="0" err="1"/>
                  <a:t>cada</a:t>
                </a:r>
                <a:r>
                  <a:rPr lang="en-US" sz="2800" dirty="0"/>
                  <a:t> </a:t>
                </a:r>
                <a:r>
                  <a:rPr lang="en-US" sz="2800" dirty="0" err="1"/>
                  <a:t>uno</a:t>
                </a:r>
                <a:r>
                  <a:rPr lang="en-US" sz="2800" dirty="0"/>
                  <a:t> de los </a:t>
                </a:r>
                <a:r>
                  <a:rPr lang="en-US" sz="2800" dirty="0" err="1"/>
                  <a:t>patrones</a:t>
                </a:r>
                <a:r>
                  <a:rPr lang="en-US" sz="2800" dirty="0"/>
                  <a:t> de </a:t>
                </a:r>
                <a:r>
                  <a:rPr lang="en-US" sz="2800" dirty="0" err="1"/>
                  <a:t>entrenamiento</a:t>
                </a:r>
                <a:r>
                  <a:rPr lang="en-US" sz="2800" dirty="0"/>
                  <a:t> y </a:t>
                </a:r>
                <a14:m>
                  <m:oMath xmlns:m="http://schemas.openxmlformats.org/officeDocument/2006/math">
                    <m:r>
                      <a:rPr lang="en-US" sz="2800" i="1" dirty="0">
                        <a:latin typeface="Cambria Math"/>
                      </a:rPr>
                      <m:t>𝑑</m:t>
                    </m:r>
                    <m:r>
                      <a:rPr lang="en-US" sz="2800" i="1" dirty="0">
                        <a:latin typeface="Cambria Math"/>
                      </a:rPr>
                      <m:t>(</m:t>
                    </m:r>
                    <m:r>
                      <a:rPr lang="en-US" sz="2800" i="1" dirty="0">
                        <a:latin typeface="Cambria Math"/>
                      </a:rPr>
                      <m:t>𝑥</m:t>
                    </m:r>
                    <m:r>
                      <a:rPr lang="en-US" sz="2800" i="1" dirty="0">
                        <a:latin typeface="Cambria Math"/>
                      </a:rPr>
                      <m:t>)</m:t>
                    </m:r>
                  </m:oMath>
                </a14:m>
                <a:r>
                  <a:rPr lang="en-US" sz="2800" dirty="0"/>
                  <a:t> su </a:t>
                </a:r>
                <a:r>
                  <a:rPr lang="en-US" sz="2800" dirty="0" err="1"/>
                  <a:t>clase</a:t>
                </a:r>
                <a:r>
                  <a:rPr lang="en-US" sz="2800" dirty="0"/>
                  <a:t> </a:t>
                </a:r>
                <a:r>
                  <a:rPr lang="en-US" sz="2800" dirty="0" err="1"/>
                  <a:t>salida</a:t>
                </a:r>
                <a:r>
                  <a:rPr lang="en-US" sz="2800" dirty="0"/>
                  <a:t> </a:t>
                </a:r>
                <a:r>
                  <a:rPr lang="en-US" sz="2800" dirty="0" err="1"/>
                  <a:t>asociada</a:t>
                </a:r>
                <a:r>
                  <a:rPr lang="en-US" sz="2800" dirty="0"/>
                  <a:t>, el </a:t>
                </a:r>
                <a:r>
                  <a:rPr lang="en-US" sz="2800" dirty="0" err="1"/>
                  <a:t>proceso</a:t>
                </a:r>
                <a:r>
                  <a:rPr lang="en-US" sz="2800" dirty="0"/>
                  <a:t> de </a:t>
                </a:r>
                <a:r>
                  <a:rPr lang="en-US" sz="2800" dirty="0" err="1"/>
                  <a:t>aprendizaje</a:t>
                </a:r>
                <a:r>
                  <a:rPr lang="en-US" sz="2800" dirty="0"/>
                  <a:t> </a:t>
                </a:r>
                <a:r>
                  <a:rPr lang="en-US" sz="2800" dirty="0" err="1"/>
                  <a:t>tiene</a:t>
                </a:r>
                <a:r>
                  <a:rPr lang="en-US" sz="2800" dirty="0"/>
                  <a:t> los </a:t>
                </a:r>
                <a:r>
                  <a:rPr lang="en-US" sz="2800" dirty="0" err="1"/>
                  <a:t>siguientes</a:t>
                </a:r>
                <a:r>
                  <a:rPr lang="en-US" sz="2800" dirty="0"/>
                  <a:t> </a:t>
                </a:r>
                <a:r>
                  <a:rPr lang="en-US" sz="2800" dirty="0" err="1"/>
                  <a:t>pasos</a:t>
                </a:r>
                <a:r>
                  <a:rPr lang="en-US" sz="2800" dirty="0"/>
                  <a:t>.</a:t>
                </a:r>
              </a:p>
              <a:p>
                <a:pPr algn="just" eaLnBrk="1" hangingPunct="1">
                  <a:buFontTx/>
                  <a:buNone/>
                </a:pPr>
                <a:endParaRPr lang="en-US" sz="2800" dirty="0"/>
              </a:p>
              <a:p>
                <a:pPr marL="457200" indent="-457200" algn="just">
                  <a:buFontTx/>
                  <a:buAutoNum type="arabicPeriod"/>
                </a:pPr>
                <a:r>
                  <a:rPr lang="en-US" sz="2800" dirty="0"/>
                  <a:t>Dar </a:t>
                </a:r>
                <a:r>
                  <a:rPr lang="en-US" sz="2800" dirty="0" err="1"/>
                  <a:t>valores</a:t>
                </a:r>
                <a:r>
                  <a:rPr lang="en-US" sz="2800" dirty="0"/>
                  <a:t> </a:t>
                </a:r>
                <a:r>
                  <a:rPr lang="en-US" sz="2800" dirty="0" err="1"/>
                  <a:t>aleatorios</a:t>
                </a:r>
                <a:r>
                  <a:rPr lang="en-US" sz="2800" dirty="0"/>
                  <a:t> a los pesos </a:t>
                </a:r>
                <a14:m>
                  <m:oMath xmlns:m="http://schemas.openxmlformats.org/officeDocument/2006/math">
                    <m:sSub>
                      <m:sSubPr>
                        <m:ctrlPr>
                          <a:rPr lang="en-US" sz="2800" i="1">
                            <a:latin typeface="Cambria Math" panose="02040503050406030204" pitchFamily="18" charset="0"/>
                          </a:rPr>
                        </m:ctrlPr>
                      </m:sSubPr>
                      <m:e>
                        <m:r>
                          <a:rPr lang="es-ES" sz="2800" i="1">
                            <a:latin typeface="Cambria Math"/>
                          </a:rPr>
                          <m:t>𝑤</m:t>
                        </m:r>
                      </m:e>
                      <m:sub>
                        <m:r>
                          <a:rPr lang="es-ES" sz="2800" i="1">
                            <a:latin typeface="Cambria Math"/>
                          </a:rPr>
                          <m:t>𝑖</m:t>
                        </m:r>
                      </m:sub>
                    </m:sSub>
                  </m:oMath>
                </a14:m>
                <a:r>
                  <a:rPr lang="en-US" sz="2800" dirty="0"/>
                  <a:t> y al </a:t>
                </a:r>
                <a:r>
                  <a:rPr lang="en-US" sz="2800" dirty="0" err="1"/>
                  <a:t>umbral</a:t>
                </a:r>
                <a:r>
                  <a:rPr lang="en-US" sz="2800" dirty="0"/>
                  <a:t> </a:t>
                </a:r>
                <a14:m>
                  <m:oMath xmlns:m="http://schemas.openxmlformats.org/officeDocument/2006/math">
                    <m:r>
                      <a:rPr lang="es-ES" sz="2800" i="1">
                        <a:latin typeface="Cambria Math"/>
                        <a:ea typeface="Cambria Math"/>
                      </a:rPr>
                      <m:t>𝜃</m:t>
                    </m:r>
                  </m:oMath>
                </a14:m>
                <a:r>
                  <a:rPr lang="en-US" sz="2800" dirty="0"/>
                  <a:t>.</a:t>
                </a:r>
              </a:p>
              <a:p>
                <a:pPr marL="457200" indent="-457200" algn="just">
                  <a:buFontTx/>
                  <a:buAutoNum type="arabicPeriod"/>
                </a:pPr>
                <a:r>
                  <a:rPr lang="en-US" sz="2800" dirty="0" err="1"/>
                  <a:t>Seleccionar</a:t>
                </a:r>
                <a:r>
                  <a:rPr lang="en-US" sz="2800" dirty="0"/>
                  <a:t> un vector de </a:t>
                </a:r>
                <a:r>
                  <a:rPr lang="en-US" sz="2800" dirty="0" err="1"/>
                  <a:t>entrada</a:t>
                </a:r>
                <a:r>
                  <a:rPr lang="en-US" sz="2800" dirty="0"/>
                  <a:t> </a:t>
                </a:r>
                <a14:m>
                  <m:oMath xmlns:m="http://schemas.openxmlformats.org/officeDocument/2006/math">
                    <m:acc>
                      <m:accPr>
                        <m:chr m:val="̅"/>
                        <m:ctrlPr>
                          <a:rPr lang="es-ES" sz="2800" b="1" i="1">
                            <a:latin typeface="Cambria Math" panose="02040503050406030204" pitchFamily="18" charset="0"/>
                          </a:rPr>
                        </m:ctrlPr>
                      </m:accPr>
                      <m:e>
                        <m:r>
                          <a:rPr lang="es-ES" sz="2800" b="1" i="1">
                            <a:latin typeface="Cambria Math"/>
                          </a:rPr>
                          <m:t>𝑿</m:t>
                        </m:r>
                      </m:e>
                    </m:acc>
                    <m:r>
                      <a:rPr lang="es-ES" sz="2800" b="1" i="1">
                        <a:latin typeface="Cambria Math"/>
                      </a:rPr>
                      <m:t>=</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𝟏</m:t>
                        </m:r>
                      </m:sub>
                    </m:sSub>
                    <m:r>
                      <a:rPr lang="es-ES" sz="2800" b="1" i="1">
                        <a:latin typeface="Cambria Math"/>
                      </a:rPr>
                      <m:t>, </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𝟐</m:t>
                        </m:r>
                      </m:sub>
                    </m:sSub>
                    <m:r>
                      <a:rPr lang="es-ES" sz="2800" b="1" i="1">
                        <a:latin typeface="Cambria Math"/>
                      </a:rPr>
                      <m:t>, </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𝟑</m:t>
                        </m:r>
                      </m:sub>
                    </m:sSub>
                    <m:r>
                      <a:rPr lang="es-ES" sz="2800" b="1" i="1">
                        <a:latin typeface="Cambria Math"/>
                      </a:rPr>
                      <m:t>,…, </m:t>
                    </m:r>
                    <m:sSub>
                      <m:sSubPr>
                        <m:ctrlPr>
                          <a:rPr lang="es-ES" sz="2800" b="1" i="1">
                            <a:latin typeface="Cambria Math" panose="02040503050406030204" pitchFamily="18" charset="0"/>
                          </a:rPr>
                        </m:ctrlPr>
                      </m:sSubPr>
                      <m:e>
                        <m:r>
                          <a:rPr lang="es-ES" sz="2800" b="1" i="1">
                            <a:latin typeface="Cambria Math"/>
                          </a:rPr>
                          <m:t>𝒙</m:t>
                        </m:r>
                      </m:e>
                      <m:sub>
                        <m:r>
                          <a:rPr lang="es-ES" sz="2800" b="1" i="1">
                            <a:latin typeface="Cambria Math"/>
                          </a:rPr>
                          <m:t>𝒏</m:t>
                        </m:r>
                      </m:sub>
                    </m:sSub>
                    <m:r>
                      <a:rPr lang="es-ES" sz="2800" b="1" i="1">
                        <a:latin typeface="Cambria Math"/>
                      </a:rPr>
                      <m:t> </m:t>
                    </m:r>
                  </m:oMath>
                </a14:m>
                <a:r>
                  <a:rPr lang="en-US" sz="2800" dirty="0"/>
                  <a:t>del </a:t>
                </a:r>
                <a:r>
                  <a:rPr lang="en-US" sz="2800" dirty="0" err="1"/>
                  <a:t>conjunto</a:t>
                </a:r>
                <a:r>
                  <a:rPr lang="en-US" sz="2800" dirty="0"/>
                  <a:t> de </a:t>
                </a:r>
                <a:r>
                  <a:rPr lang="en-US" sz="2800" dirty="0" err="1"/>
                  <a:t>ejemplos</a:t>
                </a:r>
                <a:r>
                  <a:rPr lang="en-US" sz="2800" dirty="0"/>
                  <a:t> de </a:t>
                </a:r>
                <a:r>
                  <a:rPr lang="en-US" sz="2800" dirty="0" err="1"/>
                  <a:t>entrenamiento</a:t>
                </a:r>
                <a:r>
                  <a:rPr lang="en-US" sz="2800" dirty="0"/>
                  <a:t>.</a:t>
                </a:r>
              </a:p>
              <a:p>
                <a:pPr marL="457200" indent="-457200" algn="just">
                  <a:buFontTx/>
                  <a:buAutoNum type="arabicPeriod"/>
                </a:pPr>
                <a:r>
                  <a:rPr lang="en-US" sz="2800" dirty="0" err="1"/>
                  <a:t>Calcular</a:t>
                </a:r>
                <a:r>
                  <a:rPr lang="en-US" sz="2800" dirty="0"/>
                  <a:t> la </a:t>
                </a:r>
                <a:r>
                  <a:rPr lang="en-US" sz="2800" dirty="0" err="1"/>
                  <a:t>diferencia</a:t>
                </a:r>
                <a:r>
                  <a:rPr lang="en-US" sz="2800" dirty="0"/>
                  <a:t> entre la </a:t>
                </a:r>
                <a:r>
                  <a:rPr lang="en-US" sz="2800" dirty="0" err="1"/>
                  <a:t>salida</a:t>
                </a:r>
                <a:r>
                  <a:rPr lang="en-US" sz="2800" dirty="0"/>
                  <a:t> </a:t>
                </a:r>
                <a:r>
                  <a:rPr lang="en-US" sz="2800" dirty="0" err="1"/>
                  <a:t>deseada</a:t>
                </a:r>
                <a:r>
                  <a:rPr lang="en-US" sz="2800" dirty="0"/>
                  <a:t> y la real. </a:t>
                </a:r>
                <a14:m>
                  <m:oMath xmlns:m="http://schemas.openxmlformats.org/officeDocument/2006/math">
                    <m:r>
                      <a:rPr lang="es-CO" sz="2800" i="1">
                        <a:latin typeface="Cambria Math"/>
                      </a:rPr>
                      <m:t>(</m:t>
                    </m:r>
                    <m:sSup>
                      <m:sSupPr>
                        <m:ctrlPr>
                          <a:rPr lang="es-CO" sz="2800" i="1">
                            <a:latin typeface="Cambria Math" panose="02040503050406030204" pitchFamily="18" charset="0"/>
                          </a:rPr>
                        </m:ctrlPr>
                      </m:sSupPr>
                      <m:e>
                        <m:r>
                          <a:rPr lang="es-CO" sz="2800" i="1">
                            <a:latin typeface="Cambria Math"/>
                          </a:rPr>
                          <m:t>𝑑</m:t>
                        </m:r>
                      </m:e>
                      <m:sup>
                        <m:r>
                          <a:rPr lang="es-CO" sz="2800" i="1">
                            <a:latin typeface="Cambria Math"/>
                          </a:rPr>
                          <m:t>𝑝</m:t>
                        </m:r>
                      </m:sup>
                    </m:sSup>
                    <m:r>
                      <a:rPr lang="es-CO" sz="2800" i="1">
                        <a:latin typeface="Cambria Math"/>
                      </a:rPr>
                      <m:t>− </m:t>
                    </m:r>
                    <m:sSup>
                      <m:sSupPr>
                        <m:ctrlPr>
                          <a:rPr lang="es-CO" sz="2800" i="1">
                            <a:latin typeface="Cambria Math" panose="02040503050406030204" pitchFamily="18" charset="0"/>
                          </a:rPr>
                        </m:ctrlPr>
                      </m:sSupPr>
                      <m:e>
                        <m:r>
                          <a:rPr lang="es-CO" sz="2800" i="1">
                            <a:latin typeface="Cambria Math"/>
                          </a:rPr>
                          <m:t>𝑦</m:t>
                        </m:r>
                      </m:e>
                      <m:sup>
                        <m:r>
                          <a:rPr lang="es-CO" sz="2800" i="1">
                            <a:latin typeface="Cambria Math"/>
                          </a:rPr>
                          <m:t>𝑝</m:t>
                        </m:r>
                      </m:sup>
                    </m:sSup>
                    <m:r>
                      <a:rPr lang="es-CO" sz="2800" i="1">
                        <a:latin typeface="Cambria Math"/>
                      </a:rPr>
                      <m:t>)</m:t>
                    </m:r>
                  </m:oMath>
                </a14:m>
                <a:r>
                  <a:rPr lang="en-US" sz="2800" dirty="0"/>
                  <a:t> y </a:t>
                </a:r>
                <a:r>
                  <a:rPr lang="en-US" sz="2800" dirty="0" err="1"/>
                  <a:t>aplicar</a:t>
                </a:r>
                <a:r>
                  <a:rPr lang="en-US" sz="2800" dirty="0"/>
                  <a:t> </a:t>
                </a:r>
                <a14:m>
                  <m:oMath xmlns:m="http://schemas.openxmlformats.org/officeDocument/2006/math">
                    <m:sSub>
                      <m:sSubPr>
                        <m:ctrlPr>
                          <a:rPr lang="es-CO" sz="2800" i="1">
                            <a:latin typeface="Cambria Math" panose="02040503050406030204" pitchFamily="18" charset="0"/>
                          </a:rPr>
                        </m:ctrlPr>
                      </m:sSubPr>
                      <m:e>
                        <m:r>
                          <a:rPr lang="es-CO" sz="2800" i="1">
                            <a:latin typeface="Cambria Math"/>
                          </a:rPr>
                          <m:t>𝛥</m:t>
                        </m:r>
                      </m:e>
                      <m:sub>
                        <m:r>
                          <a:rPr lang="es-CO" sz="2800" i="1">
                            <a:latin typeface="Cambria Math"/>
                          </a:rPr>
                          <m:t>𝑝</m:t>
                        </m:r>
                      </m:sub>
                    </m:sSub>
                    <m:sSub>
                      <m:sSubPr>
                        <m:ctrlPr>
                          <a:rPr lang="es-CO" sz="2800" i="1">
                            <a:latin typeface="Cambria Math" panose="02040503050406030204" pitchFamily="18" charset="0"/>
                          </a:rPr>
                        </m:ctrlPr>
                      </m:sSubPr>
                      <m:e>
                        <m:r>
                          <a:rPr lang="es-CO" sz="2800" i="1">
                            <a:latin typeface="Cambria Math"/>
                          </a:rPr>
                          <m:t>𝑤</m:t>
                        </m:r>
                      </m:e>
                      <m:sub>
                        <m:r>
                          <a:rPr lang="es-CO" sz="2800" i="1">
                            <a:latin typeface="Cambria Math"/>
                          </a:rPr>
                          <m:t>𝑗</m:t>
                        </m:r>
                      </m:sub>
                    </m:sSub>
                    <m:r>
                      <a:rPr lang="es-CO" sz="2800" i="1">
                        <a:latin typeface="Cambria Math"/>
                      </a:rPr>
                      <m:t>= </m:t>
                    </m:r>
                    <m:r>
                      <a:rPr lang="es-CO" sz="2800" i="1">
                        <a:latin typeface="Cambria Math"/>
                      </a:rPr>
                      <m:t>𝛾</m:t>
                    </m:r>
                    <m:r>
                      <a:rPr lang="es-CO" sz="2800" i="1">
                        <a:latin typeface="Cambria Math"/>
                      </a:rPr>
                      <m:t> (</m:t>
                    </m:r>
                    <m:sSup>
                      <m:sSupPr>
                        <m:ctrlPr>
                          <a:rPr lang="es-CO" sz="2800" i="1">
                            <a:latin typeface="Cambria Math" panose="02040503050406030204" pitchFamily="18" charset="0"/>
                          </a:rPr>
                        </m:ctrlPr>
                      </m:sSupPr>
                      <m:e>
                        <m:r>
                          <a:rPr lang="es-CO" sz="2800" i="1">
                            <a:latin typeface="Cambria Math"/>
                          </a:rPr>
                          <m:t>𝑑</m:t>
                        </m:r>
                      </m:e>
                      <m:sup>
                        <m:r>
                          <a:rPr lang="es-CO" sz="2800" i="1">
                            <a:latin typeface="Cambria Math"/>
                          </a:rPr>
                          <m:t>𝑝</m:t>
                        </m:r>
                      </m:sup>
                    </m:sSup>
                    <m:r>
                      <a:rPr lang="es-CO" sz="2800" i="1">
                        <a:latin typeface="Cambria Math"/>
                      </a:rPr>
                      <m:t>− </m:t>
                    </m:r>
                    <m:sSup>
                      <m:sSupPr>
                        <m:ctrlPr>
                          <a:rPr lang="es-CO" sz="2800" i="1">
                            <a:latin typeface="Cambria Math" panose="02040503050406030204" pitchFamily="18" charset="0"/>
                          </a:rPr>
                        </m:ctrlPr>
                      </m:sSupPr>
                      <m:e>
                        <m:r>
                          <a:rPr lang="es-CO" sz="2800" i="1">
                            <a:latin typeface="Cambria Math"/>
                          </a:rPr>
                          <m:t>𝑦</m:t>
                        </m:r>
                      </m:e>
                      <m:sup>
                        <m:r>
                          <a:rPr lang="es-CO" sz="2800" i="1">
                            <a:latin typeface="Cambria Math"/>
                          </a:rPr>
                          <m:t>𝑝</m:t>
                        </m:r>
                      </m:sup>
                    </m:sSup>
                    <m:r>
                      <a:rPr lang="es-CO" sz="2800" i="1">
                        <a:latin typeface="Cambria Math"/>
                      </a:rPr>
                      <m:t>)</m:t>
                    </m:r>
                    <m:sSub>
                      <m:sSubPr>
                        <m:ctrlPr>
                          <a:rPr lang="es-CO" sz="2800" i="1">
                            <a:latin typeface="Cambria Math" panose="02040503050406030204" pitchFamily="18" charset="0"/>
                          </a:rPr>
                        </m:ctrlPr>
                      </m:sSubPr>
                      <m:e>
                        <m:r>
                          <a:rPr lang="es-ES" sz="2800" i="1">
                            <a:latin typeface="Cambria Math"/>
                          </a:rPr>
                          <m:t>𝑥</m:t>
                        </m:r>
                      </m:e>
                      <m:sub>
                        <m:r>
                          <a:rPr lang="es-ES" sz="2800" i="1">
                            <a:latin typeface="Cambria Math"/>
                          </a:rPr>
                          <m:t>𝑗</m:t>
                        </m:r>
                      </m:sub>
                    </m:sSub>
                  </m:oMath>
                </a14:m>
                <a:endParaRPr lang="en-US" sz="2800" dirty="0"/>
              </a:p>
              <a:p>
                <a:pPr marL="457200" indent="-457200" algn="just">
                  <a:buFontTx/>
                  <a:buAutoNum type="arabicPeriod"/>
                </a:pPr>
                <a:r>
                  <a:rPr lang="en-US" sz="2800" dirty="0" err="1"/>
                  <a:t>Modificar</a:t>
                </a:r>
                <a:r>
                  <a:rPr lang="en-US" sz="2800" dirty="0"/>
                  <a:t> los pesos. </a:t>
                </a:r>
                <a14:m>
                  <m:oMath xmlns:m="http://schemas.openxmlformats.org/officeDocument/2006/math">
                    <m:sSub>
                      <m:sSubPr>
                        <m:ctrlPr>
                          <a:rPr lang="es-CO" sz="2800" i="1">
                            <a:latin typeface="Cambria Math" panose="02040503050406030204" pitchFamily="18" charset="0"/>
                          </a:rPr>
                        </m:ctrlPr>
                      </m:sSubPr>
                      <m:e>
                        <m:r>
                          <a:rPr lang="es-CO" sz="2800" i="1">
                            <a:latin typeface="Cambria Math"/>
                          </a:rPr>
                          <m:t>𝑤</m:t>
                        </m:r>
                      </m:e>
                      <m:sub>
                        <m:r>
                          <a:rPr lang="es-CO" sz="2800" i="1">
                            <a:latin typeface="Cambria Math"/>
                          </a:rPr>
                          <m:t>𝑗</m:t>
                        </m:r>
                      </m:sub>
                    </m:sSub>
                    <m:r>
                      <a:rPr lang="es-CO" sz="2800" i="1">
                        <a:latin typeface="Cambria Math"/>
                      </a:rPr>
                      <m:t>= </m:t>
                    </m:r>
                    <m:sSub>
                      <m:sSubPr>
                        <m:ctrlPr>
                          <a:rPr lang="es-CO" sz="2800" i="1">
                            <a:latin typeface="Cambria Math" panose="02040503050406030204" pitchFamily="18" charset="0"/>
                          </a:rPr>
                        </m:ctrlPr>
                      </m:sSubPr>
                      <m:e>
                        <m:r>
                          <a:rPr lang="es-CO" sz="2800" i="1">
                            <a:latin typeface="Cambria Math"/>
                          </a:rPr>
                          <m:t>𝑤</m:t>
                        </m:r>
                      </m:e>
                      <m:sub>
                        <m:r>
                          <a:rPr lang="es-CO" sz="2800" i="1">
                            <a:latin typeface="Cambria Math"/>
                          </a:rPr>
                          <m:t>𝑗</m:t>
                        </m:r>
                      </m:sub>
                    </m:sSub>
                    <m:r>
                      <a:rPr lang="es-CO" sz="2800" i="1">
                        <a:latin typeface="Cambria Math"/>
                      </a:rPr>
                      <m:t>+ </m:t>
                    </m:r>
                    <m:sSub>
                      <m:sSubPr>
                        <m:ctrlPr>
                          <a:rPr lang="es-CO" sz="2800" i="1">
                            <a:latin typeface="Cambria Math" panose="02040503050406030204" pitchFamily="18" charset="0"/>
                          </a:rPr>
                        </m:ctrlPr>
                      </m:sSubPr>
                      <m:e>
                        <m:r>
                          <a:rPr lang="es-CO" sz="2800" i="1">
                            <a:latin typeface="Cambria Math"/>
                          </a:rPr>
                          <m:t>𝛥</m:t>
                        </m:r>
                      </m:e>
                      <m:sub>
                        <m:r>
                          <a:rPr lang="es-CO" sz="2800" i="1">
                            <a:latin typeface="Cambria Math"/>
                          </a:rPr>
                          <m:t>𝑝</m:t>
                        </m:r>
                      </m:sub>
                    </m:sSub>
                    <m:sSub>
                      <m:sSubPr>
                        <m:ctrlPr>
                          <a:rPr lang="es-CO" sz="2800" i="1">
                            <a:latin typeface="Cambria Math" panose="02040503050406030204" pitchFamily="18" charset="0"/>
                          </a:rPr>
                        </m:ctrlPr>
                      </m:sSubPr>
                      <m:e>
                        <m:r>
                          <a:rPr lang="es-CO" sz="2800" i="1">
                            <a:latin typeface="Cambria Math"/>
                          </a:rPr>
                          <m:t>𝑤</m:t>
                        </m:r>
                      </m:e>
                      <m:sub>
                        <m:r>
                          <a:rPr lang="es-CO" sz="2800" i="1">
                            <a:latin typeface="Cambria Math"/>
                          </a:rPr>
                          <m:t>𝑗</m:t>
                        </m:r>
                      </m:sub>
                    </m:sSub>
                  </m:oMath>
                </a14:m>
                <a:endParaRPr lang="en-US" sz="2800" dirty="0"/>
              </a:p>
              <a:p>
                <a:pPr marL="0" indent="0" algn="just">
                  <a:buNone/>
                </a:pPr>
                <a:r>
                  <a:rPr lang="en-US" sz="2800" dirty="0"/>
                  <a:t>5.    Si no se ha </a:t>
                </a:r>
                <a:r>
                  <a:rPr lang="en-US" sz="2800" dirty="0" err="1"/>
                  <a:t>cumplido</a:t>
                </a:r>
                <a:r>
                  <a:rPr lang="en-US" sz="2800" dirty="0"/>
                  <a:t> el </a:t>
                </a:r>
                <a:r>
                  <a:rPr lang="en-US" sz="2800" dirty="0" err="1"/>
                  <a:t>criterio</a:t>
                </a:r>
                <a:r>
                  <a:rPr lang="en-US" sz="2800" dirty="0"/>
                  <a:t> de </a:t>
                </a:r>
                <a:r>
                  <a:rPr lang="en-US" sz="2800" dirty="0" err="1"/>
                  <a:t>terminación</a:t>
                </a:r>
                <a:r>
                  <a:rPr lang="en-US" sz="2800" dirty="0"/>
                  <a:t>, </a:t>
                </a:r>
                <a:r>
                  <a:rPr lang="en-US" sz="2800" dirty="0" err="1"/>
                  <a:t>retornar</a:t>
                </a:r>
                <a:r>
                  <a:rPr lang="en-US" sz="2800" dirty="0"/>
                  <a:t> a 2. </a:t>
                </a:r>
                <a:r>
                  <a:rPr lang="en-US" sz="2000" dirty="0"/>
                  <a:t>	</a:t>
                </a:r>
              </a:p>
            </p:txBody>
          </p:sp>
        </mc:Choice>
        <mc:Fallback xmlns="">
          <p:sp>
            <p:nvSpPr>
              <p:cNvPr id="23556" name="Rectangle 11"/>
              <p:cNvSpPr>
                <a:spLocks noGrp="1" noRot="1" noChangeAspect="1" noMove="1" noResize="1" noEditPoints="1" noAdjustHandles="1" noChangeArrowheads="1" noChangeShapeType="1" noTextEdit="1"/>
              </p:cNvSpPr>
              <p:nvPr>
                <p:ph type="body" sz="half" idx="1"/>
              </p:nvPr>
            </p:nvSpPr>
            <p:spPr>
              <a:xfrm>
                <a:off x="528320" y="1313354"/>
                <a:ext cx="11135360" cy="4577630"/>
              </a:xfrm>
              <a:blipFill>
                <a:blip r:embed="rId3"/>
                <a:stretch>
                  <a:fillRect l="-1150" t="-2929" r="-1150"/>
                </a:stretch>
              </a:blipFill>
            </p:spPr>
            <p:txBody>
              <a:bodyPr/>
              <a:lstStyle/>
              <a:p>
                <a:r>
                  <a:rPr lang="es-CO">
                    <a:noFill/>
                  </a:rPr>
                  <a:t> </a:t>
                </a:r>
              </a:p>
            </p:txBody>
          </p:sp>
        </mc:Fallback>
      </mc:AlternateContent>
    </p:spTree>
    <p:extLst>
      <p:ext uri="{BB962C8B-B14F-4D97-AF65-F5344CB8AC3E}">
        <p14:creationId xmlns:p14="http://schemas.microsoft.com/office/powerpoint/2010/main" val="384551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973079" y="188640"/>
            <a:ext cx="8197850" cy="1192212"/>
          </a:xfrm>
        </p:spPr>
        <p:txBody>
          <a:bodyPr>
            <a:normAutofit/>
          </a:bodyPr>
          <a:lstStyle/>
          <a:p>
            <a:pPr algn="ctr" eaLnBrk="1" hangingPunct="1"/>
            <a:r>
              <a:rPr lang="es-CO" sz="4200" b="1" dirty="0">
                <a:solidFill>
                  <a:srgbClr val="002060"/>
                </a:solidFill>
              </a:rPr>
              <a:t>Ejercicio </a:t>
            </a:r>
            <a:r>
              <a:rPr lang="es-CO" sz="4200" b="1" dirty="0" err="1">
                <a:solidFill>
                  <a:srgbClr val="002060"/>
                </a:solidFill>
              </a:rPr>
              <a:t>Adaline</a:t>
            </a:r>
            <a:endParaRPr lang="es-ES" sz="4200" b="1" dirty="0">
              <a:solidFill>
                <a:srgbClr val="002060"/>
              </a:solidFill>
            </a:endParaRPr>
          </a:p>
        </p:txBody>
      </p:sp>
      <p:sp>
        <p:nvSpPr>
          <p:cNvPr id="23556" name="Rectangle 11"/>
          <p:cNvSpPr>
            <a:spLocks noGrp="1" noChangeArrowheads="1"/>
          </p:cNvSpPr>
          <p:nvPr>
            <p:ph type="body" sz="half" idx="1"/>
          </p:nvPr>
        </p:nvSpPr>
        <p:spPr>
          <a:xfrm>
            <a:off x="772160" y="1380852"/>
            <a:ext cx="11043920" cy="4577630"/>
          </a:xfrm>
        </p:spPr>
        <p:txBody>
          <a:bodyPr/>
          <a:lstStyle/>
          <a:p>
            <a:pPr algn="just" eaLnBrk="1" hangingPunct="1">
              <a:buFontTx/>
              <a:buNone/>
            </a:pPr>
            <a:r>
              <a:rPr lang="es-ES" sz="2800" dirty="0"/>
              <a:t>Realizar un programa para entrenar una red neuronal </a:t>
            </a:r>
            <a:r>
              <a:rPr lang="es-ES" sz="2800" dirty="0" err="1"/>
              <a:t>adaline</a:t>
            </a:r>
            <a:r>
              <a:rPr lang="es-ES" sz="2800" dirty="0"/>
              <a:t>, que haga las veces de decodificador binario a decimal. </a:t>
            </a:r>
          </a:p>
          <a:p>
            <a:pPr algn="just" eaLnBrk="1" hangingPunct="1">
              <a:buFontTx/>
              <a:buNone/>
            </a:pPr>
            <a:endParaRPr lang="es-ES" sz="2000" dirty="0"/>
          </a:p>
          <a:p>
            <a:pPr algn="just" eaLnBrk="1" hangingPunct="1">
              <a:buFontTx/>
              <a:buNone/>
            </a:pPr>
            <a:r>
              <a:rPr lang="es-ES" sz="2000" dirty="0"/>
              <a:t>                                      </a:t>
            </a:r>
          </a:p>
          <a:p>
            <a:pPr algn="just" eaLnBrk="1" hangingPunct="1">
              <a:buFontTx/>
              <a:buNone/>
            </a:pPr>
            <a:endParaRPr lang="es-ES" sz="2000" dirty="0"/>
          </a:p>
          <a:p>
            <a:pPr algn="just" eaLnBrk="1" hangingPunct="1">
              <a:buFontTx/>
              <a:buNone/>
            </a:pPr>
            <a:endParaRPr lang="es-ES" sz="2000" dirty="0"/>
          </a:p>
          <a:p>
            <a:pPr algn="just" eaLnBrk="1" hangingPunct="1">
              <a:buFontTx/>
              <a:buNone/>
            </a:pPr>
            <a:endParaRPr lang="es-ES" sz="2000" dirty="0"/>
          </a:p>
          <a:p>
            <a:pPr algn="just" eaLnBrk="1" hangingPunct="1">
              <a:buFontTx/>
              <a:buNone/>
            </a:pPr>
            <a:endParaRPr lang="es-ES" sz="2000" dirty="0"/>
          </a:p>
        </p:txBody>
      </p:sp>
      <p:graphicFrame>
        <p:nvGraphicFramePr>
          <p:cNvPr id="3" name="2 Tabla"/>
          <p:cNvGraphicFramePr>
            <a:graphicFrameLocks noGrp="1"/>
          </p:cNvGraphicFramePr>
          <p:nvPr>
            <p:extLst>
              <p:ext uri="{D42A27DB-BD31-4B8C-83A1-F6EECF244321}">
                <p14:modId xmlns:p14="http://schemas.microsoft.com/office/powerpoint/2010/main" val="1121602594"/>
              </p:ext>
            </p:extLst>
          </p:nvPr>
        </p:nvGraphicFramePr>
        <p:xfrm>
          <a:off x="4112332" y="2402657"/>
          <a:ext cx="3967336" cy="3570606"/>
        </p:xfrm>
        <a:graphic>
          <a:graphicData uri="http://schemas.openxmlformats.org/drawingml/2006/table">
            <a:tbl>
              <a:tblPr>
                <a:tableStyleId>{5C22544A-7EE6-4342-B048-85BDC9FD1C3A}</a:tableStyleId>
              </a:tblPr>
              <a:tblGrid>
                <a:gridCol w="1009147">
                  <a:extLst>
                    <a:ext uri="{9D8B030D-6E8A-4147-A177-3AD203B41FA5}">
                      <a16:colId xmlns:a16="http://schemas.microsoft.com/office/drawing/2014/main" val="20000"/>
                    </a:ext>
                  </a:extLst>
                </a:gridCol>
                <a:gridCol w="969573">
                  <a:extLst>
                    <a:ext uri="{9D8B030D-6E8A-4147-A177-3AD203B41FA5}">
                      <a16:colId xmlns:a16="http://schemas.microsoft.com/office/drawing/2014/main" val="20001"/>
                    </a:ext>
                  </a:extLst>
                </a:gridCol>
                <a:gridCol w="994308">
                  <a:extLst>
                    <a:ext uri="{9D8B030D-6E8A-4147-A177-3AD203B41FA5}">
                      <a16:colId xmlns:a16="http://schemas.microsoft.com/office/drawing/2014/main" val="20002"/>
                    </a:ext>
                  </a:extLst>
                </a:gridCol>
                <a:gridCol w="994308">
                  <a:extLst>
                    <a:ext uri="{9D8B030D-6E8A-4147-A177-3AD203B41FA5}">
                      <a16:colId xmlns:a16="http://schemas.microsoft.com/office/drawing/2014/main" val="20003"/>
                    </a:ext>
                  </a:extLst>
                </a:gridCol>
              </a:tblGrid>
              <a:tr h="396734">
                <a:tc>
                  <a:txBody>
                    <a:bodyPr/>
                    <a:lstStyle/>
                    <a:p>
                      <a:pPr algn="ctr" fontAlgn="b"/>
                      <a:r>
                        <a:rPr lang="es-CO" sz="2300" b="1" u="none" strike="noStrike" dirty="0">
                          <a:effectLst/>
                        </a:rPr>
                        <a:t>X3</a:t>
                      </a:r>
                      <a:endParaRPr lang="es-CO" sz="2300" b="1" i="0" u="none" strike="noStrike" dirty="0">
                        <a:solidFill>
                          <a:srgbClr val="000000"/>
                        </a:solidFill>
                        <a:effectLst/>
                        <a:latin typeface="Calibri"/>
                      </a:endParaRPr>
                    </a:p>
                  </a:txBody>
                  <a:tcPr marL="19837" marR="19837" marT="19837" marB="0" anchor="b"/>
                </a:tc>
                <a:tc>
                  <a:txBody>
                    <a:bodyPr/>
                    <a:lstStyle/>
                    <a:p>
                      <a:pPr algn="ctr" fontAlgn="b"/>
                      <a:r>
                        <a:rPr lang="es-CO" sz="2300" b="1" u="none" strike="noStrike">
                          <a:effectLst/>
                        </a:rPr>
                        <a:t>X2</a:t>
                      </a:r>
                      <a:endParaRPr lang="es-CO" sz="2300" b="1" i="0" u="none" strike="noStrike">
                        <a:solidFill>
                          <a:srgbClr val="000000"/>
                        </a:solidFill>
                        <a:effectLst/>
                        <a:latin typeface="Calibri"/>
                      </a:endParaRPr>
                    </a:p>
                  </a:txBody>
                  <a:tcPr marL="19837" marR="19837" marT="19837" marB="0" anchor="b"/>
                </a:tc>
                <a:tc>
                  <a:txBody>
                    <a:bodyPr/>
                    <a:lstStyle/>
                    <a:p>
                      <a:pPr algn="ctr" fontAlgn="b"/>
                      <a:r>
                        <a:rPr lang="es-CO" sz="2300" b="1" u="none" strike="noStrike" dirty="0">
                          <a:effectLst/>
                        </a:rPr>
                        <a:t>X1</a:t>
                      </a:r>
                      <a:endParaRPr lang="es-CO" sz="2300" b="1" i="0" u="none" strike="noStrike" dirty="0">
                        <a:solidFill>
                          <a:srgbClr val="000000"/>
                        </a:solidFill>
                        <a:effectLst/>
                        <a:latin typeface="Calibri"/>
                      </a:endParaRPr>
                    </a:p>
                  </a:txBody>
                  <a:tcPr marL="19837" marR="19837" marT="19837" marB="0" anchor="b"/>
                </a:tc>
                <a:tc>
                  <a:txBody>
                    <a:bodyPr/>
                    <a:lstStyle/>
                    <a:p>
                      <a:pPr algn="ctr" fontAlgn="b"/>
                      <a:r>
                        <a:rPr lang="es-CO" sz="2300" b="1" i="0" u="none" strike="noStrike" dirty="0">
                          <a:solidFill>
                            <a:srgbClr val="000000"/>
                          </a:solidFill>
                          <a:effectLst/>
                          <a:latin typeface="Calibri"/>
                        </a:rPr>
                        <a:t>Y</a:t>
                      </a:r>
                    </a:p>
                  </a:txBody>
                  <a:tcPr marL="19837" marR="19837" marT="19837" marB="0" anchor="b"/>
                </a:tc>
                <a:extLst>
                  <a:ext uri="{0D108BD9-81ED-4DB2-BD59-A6C34878D82A}">
                    <a16:rowId xmlns:a16="http://schemas.microsoft.com/office/drawing/2014/main" val="10000"/>
                  </a:ext>
                </a:extLst>
              </a:tr>
              <a:tr h="396734">
                <a:tc>
                  <a:txBody>
                    <a:bodyPr/>
                    <a:lstStyle/>
                    <a:p>
                      <a:pPr algn="ctr" fontAlgn="b"/>
                      <a:r>
                        <a:rPr lang="es-CO" sz="2300" u="none" strike="noStrike" dirty="0">
                          <a:effectLst/>
                        </a:rPr>
                        <a:t>0</a:t>
                      </a:r>
                      <a:endParaRPr lang="es-CO" sz="2300" b="0" i="0" u="none" strike="noStrike" dirty="0">
                        <a:solidFill>
                          <a:srgbClr val="000000"/>
                        </a:solidFill>
                        <a:effectLst/>
                        <a:latin typeface="Calibri"/>
                      </a:endParaRPr>
                    </a:p>
                  </a:txBody>
                  <a:tcPr marL="19837" marR="19837" marT="19837" marB="0" anchor="b"/>
                </a:tc>
                <a:tc>
                  <a:txBody>
                    <a:bodyPr/>
                    <a:lstStyle/>
                    <a:p>
                      <a:pPr algn="ctr" fontAlgn="b"/>
                      <a:r>
                        <a:rPr lang="es-CO" sz="2300" u="none" strike="noStrike" dirty="0">
                          <a:effectLst/>
                        </a:rPr>
                        <a:t>0</a:t>
                      </a:r>
                      <a:endParaRPr lang="es-CO" sz="2300" b="0" i="0" u="none" strike="noStrike" dirty="0">
                        <a:solidFill>
                          <a:srgbClr val="000000"/>
                        </a:solidFill>
                        <a:effectLst/>
                        <a:latin typeface="Calibri"/>
                      </a:endParaRPr>
                    </a:p>
                  </a:txBody>
                  <a:tcPr marL="19837" marR="19837" marT="19837" marB="0" anchor="b"/>
                </a:tc>
                <a:tc>
                  <a:txBody>
                    <a:bodyPr/>
                    <a:lstStyle/>
                    <a:p>
                      <a:pPr algn="ctr" fontAlgn="b"/>
                      <a:r>
                        <a:rPr lang="es-CO" sz="2300" u="none" strike="noStrike" dirty="0">
                          <a:effectLst/>
                        </a:rPr>
                        <a:t>0</a:t>
                      </a:r>
                      <a:endParaRPr lang="es-CO" sz="2300" b="0" i="0" u="none" strike="noStrike" dirty="0">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0</a:t>
                      </a:r>
                    </a:p>
                  </a:txBody>
                  <a:tcPr marL="19837" marR="19837" marT="19837" marB="0" anchor="b"/>
                </a:tc>
                <a:extLst>
                  <a:ext uri="{0D108BD9-81ED-4DB2-BD59-A6C34878D82A}">
                    <a16:rowId xmlns:a16="http://schemas.microsoft.com/office/drawing/2014/main" val="10001"/>
                  </a:ext>
                </a:extLst>
              </a:tr>
              <a:tr h="396734">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1</a:t>
                      </a:r>
                    </a:p>
                  </a:txBody>
                  <a:tcPr marL="19837" marR="19837" marT="19837" marB="0" anchor="b"/>
                </a:tc>
                <a:extLst>
                  <a:ext uri="{0D108BD9-81ED-4DB2-BD59-A6C34878D82A}">
                    <a16:rowId xmlns:a16="http://schemas.microsoft.com/office/drawing/2014/main" val="10002"/>
                  </a:ext>
                </a:extLst>
              </a:tr>
              <a:tr h="396734">
                <a:tc>
                  <a:txBody>
                    <a:bodyPr/>
                    <a:lstStyle/>
                    <a:p>
                      <a:pPr algn="ctr" fontAlgn="b"/>
                      <a:r>
                        <a:rPr lang="es-CO" sz="2300" u="none" strike="noStrike" dirty="0">
                          <a:effectLst/>
                        </a:rPr>
                        <a:t>0</a:t>
                      </a:r>
                      <a:endParaRPr lang="es-CO" sz="2300" b="0" i="0" u="none" strike="noStrike" dirty="0">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2</a:t>
                      </a:r>
                    </a:p>
                  </a:txBody>
                  <a:tcPr marL="19837" marR="19837" marT="19837" marB="0" anchor="b"/>
                </a:tc>
                <a:extLst>
                  <a:ext uri="{0D108BD9-81ED-4DB2-BD59-A6C34878D82A}">
                    <a16:rowId xmlns:a16="http://schemas.microsoft.com/office/drawing/2014/main" val="10003"/>
                  </a:ext>
                </a:extLst>
              </a:tr>
              <a:tr h="396734">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3</a:t>
                      </a:r>
                    </a:p>
                  </a:txBody>
                  <a:tcPr marL="19837" marR="19837" marT="19837" marB="0" anchor="b"/>
                </a:tc>
                <a:extLst>
                  <a:ext uri="{0D108BD9-81ED-4DB2-BD59-A6C34878D82A}">
                    <a16:rowId xmlns:a16="http://schemas.microsoft.com/office/drawing/2014/main" val="10004"/>
                  </a:ext>
                </a:extLst>
              </a:tr>
              <a:tr h="396734">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4</a:t>
                      </a:r>
                    </a:p>
                  </a:txBody>
                  <a:tcPr marL="19837" marR="19837" marT="19837" marB="0" anchor="b"/>
                </a:tc>
                <a:extLst>
                  <a:ext uri="{0D108BD9-81ED-4DB2-BD59-A6C34878D82A}">
                    <a16:rowId xmlns:a16="http://schemas.microsoft.com/office/drawing/2014/main" val="10005"/>
                  </a:ext>
                </a:extLst>
              </a:tr>
              <a:tr h="396734">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5</a:t>
                      </a:r>
                    </a:p>
                  </a:txBody>
                  <a:tcPr marL="19837" marR="19837" marT="19837" marB="0" anchor="b"/>
                </a:tc>
                <a:extLst>
                  <a:ext uri="{0D108BD9-81ED-4DB2-BD59-A6C34878D82A}">
                    <a16:rowId xmlns:a16="http://schemas.microsoft.com/office/drawing/2014/main" val="10006"/>
                  </a:ext>
                </a:extLst>
              </a:tr>
              <a:tr h="396734">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0</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6</a:t>
                      </a:r>
                    </a:p>
                  </a:txBody>
                  <a:tcPr marL="19837" marR="19837" marT="19837" marB="0" anchor="b"/>
                </a:tc>
                <a:extLst>
                  <a:ext uri="{0D108BD9-81ED-4DB2-BD59-A6C34878D82A}">
                    <a16:rowId xmlns:a16="http://schemas.microsoft.com/office/drawing/2014/main" val="10007"/>
                  </a:ext>
                </a:extLst>
              </a:tr>
              <a:tr h="396734">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a:effectLst/>
                        </a:rPr>
                        <a:t>1</a:t>
                      </a:r>
                      <a:endParaRPr lang="es-CO" sz="2300" b="0" i="0" u="none" strike="noStrike">
                        <a:solidFill>
                          <a:srgbClr val="000000"/>
                        </a:solidFill>
                        <a:effectLst/>
                        <a:latin typeface="Calibri"/>
                      </a:endParaRPr>
                    </a:p>
                  </a:txBody>
                  <a:tcPr marL="19837" marR="19837" marT="19837" marB="0" anchor="b"/>
                </a:tc>
                <a:tc>
                  <a:txBody>
                    <a:bodyPr/>
                    <a:lstStyle/>
                    <a:p>
                      <a:pPr algn="ctr" fontAlgn="b"/>
                      <a:r>
                        <a:rPr lang="es-CO" sz="2300" u="none" strike="noStrike" dirty="0">
                          <a:effectLst/>
                        </a:rPr>
                        <a:t>1</a:t>
                      </a:r>
                      <a:endParaRPr lang="es-CO" sz="2300" b="0" i="0" u="none" strike="noStrike" dirty="0">
                        <a:solidFill>
                          <a:srgbClr val="000000"/>
                        </a:solidFill>
                        <a:effectLst/>
                        <a:latin typeface="Calibri"/>
                      </a:endParaRPr>
                    </a:p>
                  </a:txBody>
                  <a:tcPr marL="19837" marR="19837" marT="19837" marB="0" anchor="b"/>
                </a:tc>
                <a:tc>
                  <a:txBody>
                    <a:bodyPr/>
                    <a:lstStyle/>
                    <a:p>
                      <a:pPr algn="ctr" fontAlgn="b"/>
                      <a:r>
                        <a:rPr lang="es-CO" sz="2300" b="0" i="0" u="none" strike="noStrike" dirty="0">
                          <a:solidFill>
                            <a:srgbClr val="000000"/>
                          </a:solidFill>
                          <a:effectLst/>
                          <a:latin typeface="Calibri"/>
                        </a:rPr>
                        <a:t>7</a:t>
                      </a:r>
                    </a:p>
                  </a:txBody>
                  <a:tcPr marL="19837" marR="19837" marT="19837"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95437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1973079" y="188640"/>
            <a:ext cx="8197850" cy="1192212"/>
          </a:xfrm>
        </p:spPr>
        <p:txBody>
          <a:bodyPr>
            <a:normAutofit/>
          </a:bodyPr>
          <a:lstStyle/>
          <a:p>
            <a:pPr algn="ctr" eaLnBrk="1" hangingPunct="1"/>
            <a:r>
              <a:rPr lang="es-CO" sz="4200" b="1" dirty="0">
                <a:solidFill>
                  <a:srgbClr val="002060"/>
                </a:solidFill>
              </a:rPr>
              <a:t>Ejercicio</a:t>
            </a:r>
            <a:endParaRPr lang="es-ES" sz="4200" b="1" dirty="0">
              <a:solidFill>
                <a:srgbClr val="002060"/>
              </a:solidFill>
            </a:endParaRPr>
          </a:p>
        </p:txBody>
      </p:sp>
      <p:sp>
        <p:nvSpPr>
          <p:cNvPr id="23556" name="Rectangle 11"/>
          <p:cNvSpPr>
            <a:spLocks noGrp="1" noChangeArrowheads="1"/>
          </p:cNvSpPr>
          <p:nvPr>
            <p:ph type="body" sz="half" idx="1"/>
          </p:nvPr>
        </p:nvSpPr>
        <p:spPr>
          <a:xfrm>
            <a:off x="772160" y="1380852"/>
            <a:ext cx="11043920" cy="4577630"/>
          </a:xfrm>
        </p:spPr>
        <p:txBody>
          <a:bodyPr/>
          <a:lstStyle/>
          <a:p>
            <a:pPr algn="just" eaLnBrk="1" hangingPunct="1">
              <a:buFontTx/>
              <a:buNone/>
            </a:pPr>
            <a:endParaRPr lang="es-ES" sz="2000" dirty="0"/>
          </a:p>
          <a:p>
            <a:pPr algn="just" eaLnBrk="1" hangingPunct="1">
              <a:buFontTx/>
              <a:buNone/>
            </a:pPr>
            <a:r>
              <a:rPr lang="en-US" sz="2800" dirty="0" err="1"/>
              <a:t>Entrenar</a:t>
            </a:r>
            <a:r>
              <a:rPr lang="en-US" sz="2800" dirty="0"/>
              <a:t> una </a:t>
            </a:r>
            <a:r>
              <a:rPr lang="es-ES" sz="2800" dirty="0"/>
              <a:t>red neuronal </a:t>
            </a:r>
            <a:r>
              <a:rPr lang="es-ES" sz="2800" dirty="0" err="1"/>
              <a:t>adaline</a:t>
            </a:r>
            <a:r>
              <a:rPr lang="es-ES" sz="2800" dirty="0"/>
              <a:t>, para clasificar 3 colores. </a:t>
            </a:r>
            <a:endParaRPr lang="en-US" sz="2800" dirty="0"/>
          </a:p>
        </p:txBody>
      </p:sp>
    </p:spTree>
    <p:extLst>
      <p:ext uri="{BB962C8B-B14F-4D97-AF65-F5344CB8AC3E}">
        <p14:creationId xmlns:p14="http://schemas.microsoft.com/office/powerpoint/2010/main" val="220865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2"/>
          <p:cNvSpPr txBox="1"/>
          <p:nvPr/>
        </p:nvSpPr>
        <p:spPr>
          <a:xfrm>
            <a:off x="1739640" y="22680"/>
            <a:ext cx="8784720" cy="1191960"/>
          </a:xfrm>
          <a:prstGeom prst="rect">
            <a:avLst/>
          </a:prstGeom>
          <a:noFill/>
          <a:ln>
            <a:noFill/>
          </a:ln>
        </p:spPr>
        <p:txBody>
          <a:bodyPr anchor="ctr"/>
          <a:lstStyle/>
          <a:p>
            <a:pPr algn="ctr">
              <a:lnSpc>
                <a:spcPct val="100000"/>
              </a:lnSpc>
            </a:pPr>
            <a:r>
              <a:rPr lang="es-ES" sz="5200" b="1" dirty="0">
                <a:solidFill>
                  <a:srgbClr val="002060"/>
                </a:solidFill>
                <a:latin typeface="+mj-lt"/>
                <a:ea typeface="+mj-ea"/>
                <a:cs typeface="+mj-cs"/>
              </a:rPr>
              <a:t>Tipos de Aprendizaje</a:t>
            </a:r>
          </a:p>
        </p:txBody>
      </p:sp>
      <p:sp>
        <p:nvSpPr>
          <p:cNvPr id="2" name="Rectángulo 1">
            <a:extLst>
              <a:ext uri="{FF2B5EF4-FFF2-40B4-BE49-F238E27FC236}">
                <a16:creationId xmlns:a16="http://schemas.microsoft.com/office/drawing/2014/main" id="{1F38AD43-085C-4217-ADCD-1BEB82C79B23}"/>
              </a:ext>
            </a:extLst>
          </p:cNvPr>
          <p:cNvSpPr/>
          <p:nvPr/>
        </p:nvSpPr>
        <p:spPr>
          <a:xfrm>
            <a:off x="921372" y="1251166"/>
            <a:ext cx="2015232" cy="523220"/>
          </a:xfrm>
          <a:prstGeom prst="rect">
            <a:avLst/>
          </a:prstGeom>
        </p:spPr>
        <p:txBody>
          <a:bodyPr wrap="none">
            <a:spAutoFit/>
          </a:bodyPr>
          <a:lstStyle/>
          <a:p>
            <a:r>
              <a:rPr lang="es-CO" sz="2800" b="1" dirty="0">
                <a:solidFill>
                  <a:srgbClr val="002060"/>
                </a:solidFill>
              </a:rPr>
              <a:t>Supervisado</a:t>
            </a:r>
          </a:p>
        </p:txBody>
      </p:sp>
      <p:sp>
        <p:nvSpPr>
          <p:cNvPr id="4" name="Rectángulo 3">
            <a:extLst>
              <a:ext uri="{FF2B5EF4-FFF2-40B4-BE49-F238E27FC236}">
                <a16:creationId xmlns:a16="http://schemas.microsoft.com/office/drawing/2014/main" id="{DF882297-4827-4F20-BD28-FB835DC60C59}"/>
              </a:ext>
            </a:extLst>
          </p:cNvPr>
          <p:cNvSpPr/>
          <p:nvPr/>
        </p:nvSpPr>
        <p:spPr>
          <a:xfrm>
            <a:off x="921372" y="1910460"/>
            <a:ext cx="10784529" cy="1384995"/>
          </a:xfrm>
          <a:prstGeom prst="rect">
            <a:avLst/>
          </a:prstGeom>
        </p:spPr>
        <p:txBody>
          <a:bodyPr wrap="square">
            <a:spAutoFit/>
          </a:bodyPr>
          <a:lstStyle/>
          <a:p>
            <a:pPr algn="just"/>
            <a:r>
              <a:rPr lang="es-CO" sz="2800" dirty="0"/>
              <a:t>El algoritmo es entrenado con un conjunto previo de “ejemplos de entrenamiento” o </a:t>
            </a:r>
            <a:r>
              <a:rPr lang="es-CO" sz="2800" b="1" dirty="0" err="1"/>
              <a:t>ground</a:t>
            </a:r>
            <a:r>
              <a:rPr lang="es-CO" sz="2800" b="1" dirty="0"/>
              <a:t> </a:t>
            </a:r>
            <a:r>
              <a:rPr lang="es-CO" sz="2800" b="1" dirty="0" err="1"/>
              <a:t>truth</a:t>
            </a:r>
            <a:r>
              <a:rPr lang="es-CO" sz="2800" dirty="0"/>
              <a:t>, de los cuales se conoce el valor de salida para cada entrada.</a:t>
            </a:r>
          </a:p>
        </p:txBody>
      </p:sp>
      <p:sp>
        <p:nvSpPr>
          <p:cNvPr id="9" name="Rectángulo 8">
            <a:extLst>
              <a:ext uri="{FF2B5EF4-FFF2-40B4-BE49-F238E27FC236}">
                <a16:creationId xmlns:a16="http://schemas.microsoft.com/office/drawing/2014/main" id="{59C64370-06A9-42E4-93DE-FD33C3CDBB51}"/>
              </a:ext>
            </a:extLst>
          </p:cNvPr>
          <p:cNvSpPr/>
          <p:nvPr/>
        </p:nvSpPr>
        <p:spPr>
          <a:xfrm>
            <a:off x="7192016" y="3444240"/>
            <a:ext cx="5617174" cy="2246769"/>
          </a:xfrm>
          <a:prstGeom prst="rect">
            <a:avLst/>
          </a:prstGeom>
        </p:spPr>
        <p:txBody>
          <a:bodyPr wrap="square">
            <a:spAutoFit/>
          </a:bodyPr>
          <a:lstStyle/>
          <a:p>
            <a:pPr marL="457200" indent="-457200" algn="just">
              <a:buFont typeface="Arial" panose="020B0604020202020204" pitchFamily="34" charset="0"/>
              <a:buChar char="•"/>
            </a:pPr>
            <a:r>
              <a:rPr lang="es-CO" sz="2800" dirty="0"/>
              <a:t>Regresión Logística</a:t>
            </a:r>
          </a:p>
          <a:p>
            <a:pPr marL="457200" indent="-457200" algn="just">
              <a:buFont typeface="Arial" panose="020B0604020202020204" pitchFamily="34" charset="0"/>
              <a:buChar char="•"/>
            </a:pPr>
            <a:r>
              <a:rPr lang="es-CO" sz="2800" dirty="0" err="1"/>
              <a:t>Naive</a:t>
            </a:r>
            <a:r>
              <a:rPr lang="es-CO" sz="2800" dirty="0"/>
              <a:t> Bayes</a:t>
            </a:r>
          </a:p>
          <a:p>
            <a:pPr marL="457200" indent="-457200" algn="just">
              <a:buFont typeface="Arial" panose="020B0604020202020204" pitchFamily="34" charset="0"/>
              <a:buChar char="•"/>
            </a:pPr>
            <a:r>
              <a:rPr lang="es-CO" sz="2800" dirty="0"/>
              <a:t>Maquinas de Soporte Vectorial</a:t>
            </a:r>
          </a:p>
          <a:p>
            <a:pPr marL="457200" indent="-457200" algn="just">
              <a:buFont typeface="Arial" panose="020B0604020202020204" pitchFamily="34" charset="0"/>
              <a:buChar char="•"/>
            </a:pPr>
            <a:r>
              <a:rPr lang="es-CO" sz="2800" dirty="0"/>
              <a:t>Redes Neuronales</a:t>
            </a:r>
          </a:p>
          <a:p>
            <a:pPr marL="457200" indent="-457200" algn="just">
              <a:buFont typeface="Arial" panose="020B0604020202020204" pitchFamily="34" charset="0"/>
              <a:buChar char="•"/>
            </a:pPr>
            <a:r>
              <a:rPr lang="es-CO" sz="2800" dirty="0" err="1"/>
              <a:t>Random</a:t>
            </a:r>
            <a:r>
              <a:rPr lang="es-CO" sz="2800" dirty="0"/>
              <a:t> Forest.</a:t>
            </a:r>
          </a:p>
        </p:txBody>
      </p:sp>
      <p:pic>
        <p:nvPicPr>
          <p:cNvPr id="2052" name="Picture 4" descr="Image result for supervised learning">
            <a:extLst>
              <a:ext uri="{FF2B5EF4-FFF2-40B4-BE49-F238E27FC236}">
                <a16:creationId xmlns:a16="http://schemas.microsoft.com/office/drawing/2014/main" id="{CE6BFE41-68E5-4BF4-B919-970F1E2EB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99" y="3026002"/>
            <a:ext cx="6705917" cy="354497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97E0DB4F-A326-4C4D-952C-07DB93617FF1}"/>
              </a:ext>
            </a:extLst>
          </p:cNvPr>
          <p:cNvSpPr/>
          <p:nvPr/>
        </p:nvSpPr>
        <p:spPr>
          <a:xfrm>
            <a:off x="619333" y="6201648"/>
            <a:ext cx="3765198" cy="276999"/>
          </a:xfrm>
          <a:prstGeom prst="rect">
            <a:avLst/>
          </a:prstGeom>
        </p:spPr>
        <p:txBody>
          <a:bodyPr wrap="none">
            <a:spAutoFit/>
          </a:bodyPr>
          <a:lstStyle/>
          <a:p>
            <a:r>
              <a:rPr lang="es-CO" sz="1200" dirty="0">
                <a:solidFill>
                  <a:schemeClr val="accent1">
                    <a:lumMod val="50000"/>
                  </a:schemeClr>
                </a:solidFill>
              </a:rPr>
              <a:t>https://www.edureka.co/blog/machine-learning-tutorial/</a:t>
            </a:r>
          </a:p>
        </p:txBody>
      </p:sp>
    </p:spTree>
    <p:extLst>
      <p:ext uri="{BB962C8B-B14F-4D97-AF65-F5344CB8AC3E}">
        <p14:creationId xmlns:p14="http://schemas.microsoft.com/office/powerpoint/2010/main" val="795503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2"/>
          <p:cNvSpPr txBox="1"/>
          <p:nvPr/>
        </p:nvSpPr>
        <p:spPr>
          <a:xfrm>
            <a:off x="1739640" y="22680"/>
            <a:ext cx="8784720" cy="1191960"/>
          </a:xfrm>
          <a:prstGeom prst="rect">
            <a:avLst/>
          </a:prstGeom>
          <a:noFill/>
          <a:ln>
            <a:noFill/>
          </a:ln>
        </p:spPr>
        <p:txBody>
          <a:bodyPr anchor="ctr"/>
          <a:lstStyle/>
          <a:p>
            <a:pPr algn="ctr"/>
            <a:r>
              <a:rPr lang="es-ES" sz="5200" b="1" dirty="0">
                <a:solidFill>
                  <a:srgbClr val="002060"/>
                </a:solidFill>
                <a:latin typeface="+mj-lt"/>
                <a:ea typeface="+mj-ea"/>
                <a:cs typeface="+mj-cs"/>
              </a:rPr>
              <a:t>Tipos de Aprendizaje</a:t>
            </a:r>
          </a:p>
        </p:txBody>
      </p:sp>
      <p:sp>
        <p:nvSpPr>
          <p:cNvPr id="2" name="Rectángulo 1">
            <a:extLst>
              <a:ext uri="{FF2B5EF4-FFF2-40B4-BE49-F238E27FC236}">
                <a16:creationId xmlns:a16="http://schemas.microsoft.com/office/drawing/2014/main" id="{1F38AD43-085C-4217-ADCD-1BEB82C79B23}"/>
              </a:ext>
            </a:extLst>
          </p:cNvPr>
          <p:cNvSpPr/>
          <p:nvPr/>
        </p:nvSpPr>
        <p:spPr>
          <a:xfrm>
            <a:off x="1018087" y="1399334"/>
            <a:ext cx="2526589" cy="523220"/>
          </a:xfrm>
          <a:prstGeom prst="rect">
            <a:avLst/>
          </a:prstGeom>
        </p:spPr>
        <p:txBody>
          <a:bodyPr wrap="none">
            <a:spAutoFit/>
          </a:bodyPr>
          <a:lstStyle/>
          <a:p>
            <a:r>
              <a:rPr lang="es-CO" sz="2800" b="1" dirty="0">
                <a:solidFill>
                  <a:srgbClr val="002060"/>
                </a:solidFill>
              </a:rPr>
              <a:t>No Supervisado</a:t>
            </a:r>
          </a:p>
        </p:txBody>
      </p:sp>
      <p:sp>
        <p:nvSpPr>
          <p:cNvPr id="4" name="Rectángulo 3">
            <a:extLst>
              <a:ext uri="{FF2B5EF4-FFF2-40B4-BE49-F238E27FC236}">
                <a16:creationId xmlns:a16="http://schemas.microsoft.com/office/drawing/2014/main" id="{DF882297-4827-4F20-BD28-FB835DC60C59}"/>
              </a:ext>
            </a:extLst>
          </p:cNvPr>
          <p:cNvSpPr/>
          <p:nvPr/>
        </p:nvSpPr>
        <p:spPr>
          <a:xfrm>
            <a:off x="1054061" y="2044005"/>
            <a:ext cx="10784529" cy="1384995"/>
          </a:xfrm>
          <a:prstGeom prst="rect">
            <a:avLst/>
          </a:prstGeom>
        </p:spPr>
        <p:txBody>
          <a:bodyPr wrap="square">
            <a:spAutoFit/>
          </a:bodyPr>
          <a:lstStyle/>
          <a:p>
            <a:pPr algn="just"/>
            <a:r>
              <a:rPr lang="es-CO" sz="2800" dirty="0"/>
              <a:t>El algoritmo debe encontrar patrones y </a:t>
            </a:r>
            <a:r>
              <a:rPr lang="es-CO" sz="2800" dirty="0" err="1"/>
              <a:t>similaridades</a:t>
            </a:r>
            <a:r>
              <a:rPr lang="es-CO" sz="2800" dirty="0"/>
              <a:t> entre el conjunto de datos de los cuales se desconoce su salida. </a:t>
            </a:r>
            <a:r>
              <a:rPr lang="es-CO" sz="2800" dirty="0" err="1"/>
              <a:t>Comunmente</a:t>
            </a:r>
            <a:r>
              <a:rPr lang="es-CO" sz="2800" dirty="0"/>
              <a:t> son llamados algoritmos de </a:t>
            </a:r>
            <a:r>
              <a:rPr lang="es-CO" sz="2800" b="1" i="1" dirty="0" err="1"/>
              <a:t>Clustering</a:t>
            </a:r>
            <a:endParaRPr lang="es-CO" sz="2800" b="1" i="1" dirty="0"/>
          </a:p>
        </p:txBody>
      </p:sp>
      <p:sp>
        <p:nvSpPr>
          <p:cNvPr id="7" name="Rectángulo 6">
            <a:extLst>
              <a:ext uri="{FF2B5EF4-FFF2-40B4-BE49-F238E27FC236}">
                <a16:creationId xmlns:a16="http://schemas.microsoft.com/office/drawing/2014/main" id="{CEB7EDCD-F7E3-477B-9C52-11D55208E8A8}"/>
              </a:ext>
            </a:extLst>
          </p:cNvPr>
          <p:cNvSpPr/>
          <p:nvPr/>
        </p:nvSpPr>
        <p:spPr>
          <a:xfrm>
            <a:off x="7781951" y="3750657"/>
            <a:ext cx="4603089" cy="1815882"/>
          </a:xfrm>
          <a:prstGeom prst="rect">
            <a:avLst/>
          </a:prstGeom>
        </p:spPr>
        <p:txBody>
          <a:bodyPr wrap="square">
            <a:spAutoFit/>
          </a:bodyPr>
          <a:lstStyle/>
          <a:p>
            <a:pPr marL="457200" indent="-457200" algn="just">
              <a:buFont typeface="Arial" panose="020B0604020202020204" pitchFamily="34" charset="0"/>
              <a:buChar char="•"/>
            </a:pPr>
            <a:r>
              <a:rPr lang="es-CO" sz="2800" dirty="0" err="1"/>
              <a:t>Kmeans</a:t>
            </a:r>
            <a:endParaRPr lang="es-CO" sz="2800" dirty="0"/>
          </a:p>
          <a:p>
            <a:pPr marL="457200" indent="-457200" algn="just">
              <a:buFont typeface="Arial" panose="020B0604020202020204" pitchFamily="34" charset="0"/>
              <a:buChar char="•"/>
            </a:pPr>
            <a:r>
              <a:rPr lang="es-CO" sz="2800" dirty="0" err="1"/>
              <a:t>Analisis</a:t>
            </a:r>
            <a:r>
              <a:rPr lang="es-CO" sz="2800" dirty="0"/>
              <a:t> de Componentes </a:t>
            </a:r>
          </a:p>
          <a:p>
            <a:pPr algn="just"/>
            <a:r>
              <a:rPr lang="es-CO" sz="2800" dirty="0"/>
              <a:t>      Principales</a:t>
            </a:r>
          </a:p>
          <a:p>
            <a:pPr marL="457200" indent="-457200" algn="just">
              <a:buFont typeface="Arial" panose="020B0604020202020204" pitchFamily="34" charset="0"/>
              <a:buChar char="•"/>
            </a:pPr>
            <a:r>
              <a:rPr lang="es-CO" sz="2800" dirty="0" err="1"/>
              <a:t>AutoEncoders</a:t>
            </a:r>
            <a:endParaRPr lang="es-CO" sz="2800" dirty="0"/>
          </a:p>
        </p:txBody>
      </p:sp>
      <p:pic>
        <p:nvPicPr>
          <p:cNvPr id="8" name="Picture 2" descr="Image result for supervised learning">
            <a:extLst>
              <a:ext uri="{FF2B5EF4-FFF2-40B4-BE49-F238E27FC236}">
                <a16:creationId xmlns:a16="http://schemas.microsoft.com/office/drawing/2014/main" id="{3B923F20-C769-4167-8A12-F43667457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10" y="2854960"/>
            <a:ext cx="7367581" cy="3891844"/>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28F6862B-1400-4D08-87EE-866116BF0CE1}"/>
              </a:ext>
            </a:extLst>
          </p:cNvPr>
          <p:cNvSpPr/>
          <p:nvPr/>
        </p:nvSpPr>
        <p:spPr>
          <a:xfrm>
            <a:off x="609173" y="5967968"/>
            <a:ext cx="3765198" cy="276999"/>
          </a:xfrm>
          <a:prstGeom prst="rect">
            <a:avLst/>
          </a:prstGeom>
        </p:spPr>
        <p:txBody>
          <a:bodyPr wrap="none">
            <a:spAutoFit/>
          </a:bodyPr>
          <a:lstStyle/>
          <a:p>
            <a:r>
              <a:rPr lang="es-CO" sz="1200" dirty="0">
                <a:solidFill>
                  <a:schemeClr val="accent1">
                    <a:lumMod val="50000"/>
                  </a:schemeClr>
                </a:solidFill>
              </a:rPr>
              <a:t>https://www.edureka.co/blog/machine-learning-tutorial/</a:t>
            </a:r>
          </a:p>
        </p:txBody>
      </p:sp>
    </p:spTree>
    <p:extLst>
      <p:ext uri="{BB962C8B-B14F-4D97-AF65-F5344CB8AC3E}">
        <p14:creationId xmlns:p14="http://schemas.microsoft.com/office/powerpoint/2010/main" val="16860316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1389429" y="350501"/>
            <a:ext cx="9732839" cy="1049357"/>
          </a:xfrm>
        </p:spPr>
        <p:txBody>
          <a:bodyPr>
            <a:noAutofit/>
          </a:bodyPr>
          <a:lstStyle/>
          <a:p>
            <a:pPr algn="ctr" defTabSz="457200"/>
            <a:r>
              <a:rPr lang="en-US" sz="5200" b="1" dirty="0" err="1">
                <a:solidFill>
                  <a:srgbClr val="002060"/>
                </a:solidFill>
              </a:rPr>
              <a:t>Reconocimiento</a:t>
            </a:r>
            <a:r>
              <a:rPr lang="en-US" sz="5200" b="1" dirty="0">
                <a:solidFill>
                  <a:srgbClr val="002060"/>
                </a:solidFill>
              </a:rPr>
              <a:t> de </a:t>
            </a:r>
            <a:r>
              <a:rPr lang="en-US" sz="5200" b="1" dirty="0" err="1">
                <a:solidFill>
                  <a:srgbClr val="002060"/>
                </a:solidFill>
              </a:rPr>
              <a:t>Patrones</a:t>
            </a:r>
            <a:endParaRPr lang="es-ES" sz="5200" b="1" dirty="0">
              <a:solidFill>
                <a:srgbClr val="002060"/>
              </a:solidFill>
            </a:endParaRPr>
          </a:p>
        </p:txBody>
      </p:sp>
      <p:sp>
        <p:nvSpPr>
          <p:cNvPr id="26627" name="Rectangle 11"/>
          <p:cNvSpPr>
            <a:spLocks noGrp="1" noChangeArrowheads="1"/>
          </p:cNvSpPr>
          <p:nvPr>
            <p:ph type="body" sz="half" idx="1"/>
          </p:nvPr>
        </p:nvSpPr>
        <p:spPr>
          <a:xfrm>
            <a:off x="2022476" y="1500175"/>
            <a:ext cx="8105775" cy="5024451"/>
          </a:xfrm>
        </p:spPr>
        <p:txBody>
          <a:bodyPr/>
          <a:lstStyle/>
          <a:p>
            <a:pPr eaLnBrk="1" hangingPunct="1">
              <a:buNone/>
            </a:pPr>
            <a:br>
              <a:rPr lang="es-ES_tradnl" sz="2400" dirty="0"/>
            </a:br>
            <a:endParaRPr lang="es-ES_tradnl" sz="2400" dirty="0"/>
          </a:p>
          <a:p>
            <a:pPr eaLnBrk="1" hangingPunct="1">
              <a:buNone/>
            </a:pPr>
            <a:endParaRPr lang="es-CO" sz="1600" dirty="0"/>
          </a:p>
          <a:p>
            <a:pPr>
              <a:buNone/>
            </a:pPr>
            <a:endParaRPr lang="es-CO" sz="1600" dirty="0"/>
          </a:p>
          <a:p>
            <a:pPr eaLnBrk="1" hangingPunct="1">
              <a:buFontTx/>
              <a:buNone/>
            </a:pPr>
            <a:endParaRPr lang="en-US" sz="2400" dirty="0"/>
          </a:p>
        </p:txBody>
      </p:sp>
      <p:pic>
        <p:nvPicPr>
          <p:cNvPr id="4" name="Picture 2"/>
          <p:cNvPicPr>
            <a:picLocks noChangeAspect="1" noChangeArrowheads="1"/>
          </p:cNvPicPr>
          <p:nvPr/>
        </p:nvPicPr>
        <p:blipFill>
          <a:blip r:embed="rId3" cstate="print"/>
          <a:srcRect/>
          <a:stretch>
            <a:fillRect/>
          </a:stretch>
        </p:blipFill>
        <p:spPr bwMode="auto">
          <a:xfrm>
            <a:off x="2348767" y="1399858"/>
            <a:ext cx="7453192" cy="4527316"/>
          </a:xfrm>
          <a:prstGeom prst="rect">
            <a:avLst/>
          </a:prstGeom>
          <a:noFill/>
          <a:ln w="9525">
            <a:noFill/>
            <a:miter lim="800000"/>
            <a:headEnd/>
            <a:tailEnd/>
          </a:ln>
          <a:effectLst/>
        </p:spPr>
      </p:pic>
    </p:spTree>
    <p:extLst>
      <p:ext uri="{BB962C8B-B14F-4D97-AF65-F5344CB8AC3E}">
        <p14:creationId xmlns:p14="http://schemas.microsoft.com/office/powerpoint/2010/main" val="186757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1524000" y="478718"/>
            <a:ext cx="10115550" cy="512953"/>
          </a:xfrm>
        </p:spPr>
        <p:txBody>
          <a:bodyPr>
            <a:noAutofit/>
          </a:bodyPr>
          <a:lstStyle/>
          <a:p>
            <a:pPr algn="ctr" defTabSz="457200"/>
            <a:r>
              <a:rPr lang="en-US" sz="5200" b="1" dirty="0" err="1">
                <a:solidFill>
                  <a:srgbClr val="002060"/>
                </a:solidFill>
              </a:rPr>
              <a:t>Aplicación</a:t>
            </a:r>
            <a:r>
              <a:rPr lang="en-US" sz="5200" b="1" dirty="0">
                <a:solidFill>
                  <a:srgbClr val="002060"/>
                </a:solidFill>
              </a:rPr>
              <a:t> del </a:t>
            </a:r>
            <a:r>
              <a:rPr lang="en-US" sz="5200" b="1" dirty="0" err="1">
                <a:solidFill>
                  <a:srgbClr val="002060"/>
                </a:solidFill>
              </a:rPr>
              <a:t>Reconocimiento</a:t>
            </a:r>
            <a:r>
              <a:rPr lang="en-US" sz="5200" b="1" dirty="0">
                <a:solidFill>
                  <a:srgbClr val="002060"/>
                </a:solidFill>
              </a:rPr>
              <a:t> de </a:t>
            </a:r>
            <a:r>
              <a:rPr lang="en-US" sz="5200" b="1" dirty="0" err="1">
                <a:solidFill>
                  <a:srgbClr val="002060"/>
                </a:solidFill>
              </a:rPr>
              <a:t>Patrones</a:t>
            </a:r>
            <a:endParaRPr lang="es-ES" sz="5200" b="1" dirty="0">
              <a:solidFill>
                <a:srgbClr val="002060"/>
              </a:solidFill>
            </a:endParaRPr>
          </a:p>
        </p:txBody>
      </p:sp>
      <p:sp>
        <p:nvSpPr>
          <p:cNvPr id="26627" name="Rectangle 11"/>
          <p:cNvSpPr>
            <a:spLocks noGrp="1" noChangeArrowheads="1"/>
          </p:cNvSpPr>
          <p:nvPr>
            <p:ph type="body" sz="half" idx="1"/>
          </p:nvPr>
        </p:nvSpPr>
        <p:spPr>
          <a:xfrm>
            <a:off x="2022476" y="1500175"/>
            <a:ext cx="8105775" cy="5024451"/>
          </a:xfrm>
        </p:spPr>
        <p:txBody>
          <a:bodyPr/>
          <a:lstStyle/>
          <a:p>
            <a:pPr eaLnBrk="1" hangingPunct="1">
              <a:buNone/>
            </a:pPr>
            <a:br>
              <a:rPr lang="es-ES_tradnl" sz="2400" dirty="0"/>
            </a:br>
            <a:endParaRPr lang="es-ES_tradnl" sz="2400" dirty="0"/>
          </a:p>
          <a:p>
            <a:pPr eaLnBrk="1" hangingPunct="1">
              <a:buNone/>
            </a:pPr>
            <a:endParaRPr lang="es-CO" sz="1600" dirty="0"/>
          </a:p>
          <a:p>
            <a:pPr>
              <a:buNone/>
            </a:pPr>
            <a:endParaRPr lang="es-CO" sz="1600" dirty="0"/>
          </a:p>
          <a:p>
            <a:pPr eaLnBrk="1" hangingPunct="1">
              <a:buFontTx/>
              <a:buNone/>
            </a:pPr>
            <a:endParaRPr lang="en-US" sz="2400" dirty="0"/>
          </a:p>
        </p:txBody>
      </p:sp>
      <p:sp>
        <p:nvSpPr>
          <p:cNvPr id="3" name="CuadroTexto 2"/>
          <p:cNvSpPr txBox="1"/>
          <p:nvPr/>
        </p:nvSpPr>
        <p:spPr>
          <a:xfrm>
            <a:off x="771526" y="5301209"/>
            <a:ext cx="10868024" cy="954107"/>
          </a:xfrm>
          <a:prstGeom prst="rect">
            <a:avLst/>
          </a:prstGeom>
          <a:noFill/>
        </p:spPr>
        <p:txBody>
          <a:bodyPr wrap="square" rtlCol="0">
            <a:spAutoFit/>
          </a:bodyPr>
          <a:lstStyle/>
          <a:p>
            <a:pPr algn="just"/>
            <a:r>
              <a:rPr lang="es-CO" sz="2800" dirty="0"/>
              <a:t>¿Es posible de manera automática clasificar entre los granos maduros, verdes y con broca?</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745" y="1916832"/>
            <a:ext cx="4928547" cy="3168352"/>
          </a:xfrm>
          <a:prstGeom prst="rect">
            <a:avLst/>
          </a:prstGeom>
        </p:spPr>
      </p:pic>
    </p:spTree>
    <p:extLst>
      <p:ext uri="{BB962C8B-B14F-4D97-AF65-F5344CB8AC3E}">
        <p14:creationId xmlns:p14="http://schemas.microsoft.com/office/powerpoint/2010/main" val="282847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1771650" y="566651"/>
            <a:ext cx="9296400" cy="512953"/>
          </a:xfrm>
        </p:spPr>
        <p:txBody>
          <a:bodyPr>
            <a:noAutofit/>
          </a:bodyPr>
          <a:lstStyle/>
          <a:p>
            <a:pPr algn="ctr" eaLnBrk="1" hangingPunct="1"/>
            <a:r>
              <a:rPr lang="en-US" sz="5200" b="1" dirty="0" err="1">
                <a:solidFill>
                  <a:srgbClr val="002060"/>
                </a:solidFill>
              </a:rPr>
              <a:t>Aplicación</a:t>
            </a:r>
            <a:r>
              <a:rPr lang="en-US" sz="5200" b="1" dirty="0">
                <a:solidFill>
                  <a:srgbClr val="002060"/>
                </a:solidFill>
              </a:rPr>
              <a:t> del </a:t>
            </a:r>
            <a:r>
              <a:rPr lang="en-US" sz="5200" b="1" dirty="0" err="1">
                <a:solidFill>
                  <a:srgbClr val="002060"/>
                </a:solidFill>
              </a:rPr>
              <a:t>Reconocimiento</a:t>
            </a:r>
            <a:r>
              <a:rPr lang="en-US" sz="5200" b="1" dirty="0">
                <a:solidFill>
                  <a:srgbClr val="002060"/>
                </a:solidFill>
              </a:rPr>
              <a:t> de </a:t>
            </a:r>
            <a:r>
              <a:rPr lang="en-US" sz="5200" b="1" dirty="0" err="1">
                <a:solidFill>
                  <a:srgbClr val="002060"/>
                </a:solidFill>
              </a:rPr>
              <a:t>Patrones</a:t>
            </a:r>
            <a:endParaRPr lang="es-ES" sz="5200" b="1" dirty="0">
              <a:solidFill>
                <a:srgbClr val="002060"/>
              </a:solidFill>
            </a:endParaRPr>
          </a:p>
        </p:txBody>
      </p:sp>
      <p:sp>
        <p:nvSpPr>
          <p:cNvPr id="26627" name="Rectangle 11"/>
          <p:cNvSpPr>
            <a:spLocks noGrp="1" noChangeArrowheads="1"/>
          </p:cNvSpPr>
          <p:nvPr>
            <p:ph type="body" sz="half" idx="1"/>
          </p:nvPr>
        </p:nvSpPr>
        <p:spPr>
          <a:xfrm>
            <a:off x="2022476" y="1500175"/>
            <a:ext cx="8105775" cy="5024451"/>
          </a:xfrm>
        </p:spPr>
        <p:txBody>
          <a:bodyPr/>
          <a:lstStyle/>
          <a:p>
            <a:pPr eaLnBrk="1" hangingPunct="1">
              <a:buNone/>
            </a:pPr>
            <a:br>
              <a:rPr lang="es-ES_tradnl" sz="2400" dirty="0"/>
            </a:br>
            <a:endParaRPr lang="es-ES_tradnl" sz="2400" dirty="0"/>
          </a:p>
          <a:p>
            <a:pPr eaLnBrk="1" hangingPunct="1">
              <a:buNone/>
            </a:pPr>
            <a:endParaRPr lang="es-CO" sz="1600" dirty="0"/>
          </a:p>
          <a:p>
            <a:pPr>
              <a:buNone/>
            </a:pPr>
            <a:endParaRPr lang="es-CO" sz="1600" dirty="0"/>
          </a:p>
          <a:p>
            <a:pPr eaLnBrk="1" hangingPunct="1">
              <a:buFontTx/>
              <a:buNone/>
            </a:pPr>
            <a:endParaRPr lang="en-US" sz="2400" dirty="0"/>
          </a:p>
        </p:txBody>
      </p:sp>
      <p:sp>
        <p:nvSpPr>
          <p:cNvPr id="7" name="Rectángulo 6">
            <a:extLst>
              <a:ext uri="{FF2B5EF4-FFF2-40B4-BE49-F238E27FC236}">
                <a16:creationId xmlns:a16="http://schemas.microsoft.com/office/drawing/2014/main" id="{65A2D7E7-88DE-4E94-BA48-650F6F49A58C}"/>
              </a:ext>
            </a:extLst>
          </p:cNvPr>
          <p:cNvSpPr/>
          <p:nvPr/>
        </p:nvSpPr>
        <p:spPr>
          <a:xfrm>
            <a:off x="979987" y="1742234"/>
            <a:ext cx="3394840" cy="523220"/>
          </a:xfrm>
          <a:prstGeom prst="rect">
            <a:avLst/>
          </a:prstGeom>
        </p:spPr>
        <p:txBody>
          <a:bodyPr wrap="none">
            <a:spAutoFit/>
          </a:bodyPr>
          <a:lstStyle/>
          <a:p>
            <a:r>
              <a:rPr lang="es-CO" sz="2800" b="1" dirty="0">
                <a:solidFill>
                  <a:srgbClr val="002060"/>
                </a:solidFill>
              </a:rPr>
              <a:t>Característica: % Rojo</a:t>
            </a:r>
          </a:p>
        </p:txBody>
      </p:sp>
      <p:grpSp>
        <p:nvGrpSpPr>
          <p:cNvPr id="5" name="Grupo 4">
            <a:extLst>
              <a:ext uri="{FF2B5EF4-FFF2-40B4-BE49-F238E27FC236}">
                <a16:creationId xmlns:a16="http://schemas.microsoft.com/office/drawing/2014/main" id="{EC967BAC-5412-41EE-93E0-D502F03B5BD3}"/>
              </a:ext>
            </a:extLst>
          </p:cNvPr>
          <p:cNvGrpSpPr/>
          <p:nvPr/>
        </p:nvGrpSpPr>
        <p:grpSpPr>
          <a:xfrm>
            <a:off x="2827016" y="2382021"/>
            <a:ext cx="6858001" cy="3465557"/>
            <a:chOff x="2544216" y="2353446"/>
            <a:chExt cx="6858001" cy="3465557"/>
          </a:xfrm>
        </p:grpSpPr>
        <p:pic>
          <p:nvPicPr>
            <p:cNvPr id="2" name="Imagen 1">
              <a:extLst>
                <a:ext uri="{FF2B5EF4-FFF2-40B4-BE49-F238E27FC236}">
                  <a16:creationId xmlns:a16="http://schemas.microsoft.com/office/drawing/2014/main" id="{AA6E74C8-4434-4260-BF71-8F4BE946D17C}"/>
                </a:ext>
              </a:extLst>
            </p:cNvPr>
            <p:cNvPicPr>
              <a:picLocks noChangeAspect="1"/>
            </p:cNvPicPr>
            <p:nvPr/>
          </p:nvPicPr>
          <p:blipFill>
            <a:blip r:embed="rId3"/>
            <a:stretch>
              <a:fillRect/>
            </a:stretch>
          </p:blipFill>
          <p:spPr>
            <a:xfrm rot="16200000">
              <a:off x="4240438" y="657225"/>
              <a:ext cx="3465557" cy="6858000"/>
            </a:xfrm>
            <a:prstGeom prst="rect">
              <a:avLst/>
            </a:prstGeom>
          </p:spPr>
        </p:pic>
        <p:sp>
          <p:nvSpPr>
            <p:cNvPr id="8" name="Rectángulo 7">
              <a:extLst>
                <a:ext uri="{FF2B5EF4-FFF2-40B4-BE49-F238E27FC236}">
                  <a16:creationId xmlns:a16="http://schemas.microsoft.com/office/drawing/2014/main" id="{5A936A05-0860-4C73-AEA8-F7EFE3F3BE7F}"/>
                </a:ext>
              </a:extLst>
            </p:cNvPr>
            <p:cNvSpPr/>
            <p:nvPr/>
          </p:nvSpPr>
          <p:spPr>
            <a:xfrm>
              <a:off x="2544216" y="2353446"/>
              <a:ext cx="1090363" cy="523220"/>
            </a:xfrm>
            <a:prstGeom prst="rect">
              <a:avLst/>
            </a:prstGeom>
          </p:spPr>
          <p:txBody>
            <a:bodyPr wrap="none">
              <a:spAutoFit/>
            </a:bodyPr>
            <a:lstStyle/>
            <a:p>
              <a:r>
                <a:rPr lang="es-CO" sz="2800" b="1" dirty="0">
                  <a:solidFill>
                    <a:srgbClr val="002060"/>
                  </a:solidFill>
                </a:rPr>
                <a:t>67.9%</a:t>
              </a:r>
            </a:p>
          </p:txBody>
        </p:sp>
        <p:sp>
          <p:nvSpPr>
            <p:cNvPr id="9" name="Rectángulo 8">
              <a:extLst>
                <a:ext uri="{FF2B5EF4-FFF2-40B4-BE49-F238E27FC236}">
                  <a16:creationId xmlns:a16="http://schemas.microsoft.com/office/drawing/2014/main" id="{0EB23413-E956-4796-A345-798AF7DFC7C4}"/>
                </a:ext>
              </a:extLst>
            </p:cNvPr>
            <p:cNvSpPr/>
            <p:nvPr/>
          </p:nvSpPr>
          <p:spPr>
            <a:xfrm>
              <a:off x="4704262" y="2353446"/>
              <a:ext cx="1090363" cy="523220"/>
            </a:xfrm>
            <a:prstGeom prst="rect">
              <a:avLst/>
            </a:prstGeom>
          </p:spPr>
          <p:txBody>
            <a:bodyPr wrap="none">
              <a:spAutoFit/>
            </a:bodyPr>
            <a:lstStyle/>
            <a:p>
              <a:r>
                <a:rPr lang="es-CO" sz="2800" b="1" dirty="0">
                  <a:solidFill>
                    <a:srgbClr val="002060"/>
                  </a:solidFill>
                </a:rPr>
                <a:t>21.2%</a:t>
              </a:r>
            </a:p>
          </p:txBody>
        </p:sp>
        <p:sp>
          <p:nvSpPr>
            <p:cNvPr id="10" name="Rectángulo 9">
              <a:extLst>
                <a:ext uri="{FF2B5EF4-FFF2-40B4-BE49-F238E27FC236}">
                  <a16:creationId xmlns:a16="http://schemas.microsoft.com/office/drawing/2014/main" id="{A0F72ED2-6945-471B-9742-314E2BF3E62E}"/>
                </a:ext>
              </a:extLst>
            </p:cNvPr>
            <p:cNvSpPr/>
            <p:nvPr/>
          </p:nvSpPr>
          <p:spPr>
            <a:xfrm>
              <a:off x="7053239" y="2353446"/>
              <a:ext cx="1090363" cy="523220"/>
            </a:xfrm>
            <a:prstGeom prst="rect">
              <a:avLst/>
            </a:prstGeom>
          </p:spPr>
          <p:txBody>
            <a:bodyPr wrap="none">
              <a:spAutoFit/>
            </a:bodyPr>
            <a:lstStyle/>
            <a:p>
              <a:r>
                <a:rPr lang="es-CO" sz="2800" b="1" dirty="0">
                  <a:solidFill>
                    <a:srgbClr val="002060"/>
                  </a:solidFill>
                </a:rPr>
                <a:t>58.5%</a:t>
              </a:r>
            </a:p>
          </p:txBody>
        </p:sp>
      </p:grpSp>
    </p:spTree>
    <p:extLst>
      <p:ext uri="{BB962C8B-B14F-4D97-AF65-F5344CB8AC3E}">
        <p14:creationId xmlns:p14="http://schemas.microsoft.com/office/powerpoint/2010/main" val="239167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Grp="1" noChangeArrowheads="1"/>
          </p:cNvSpPr>
          <p:nvPr>
            <p:ph type="body" sz="half" idx="1"/>
          </p:nvPr>
        </p:nvSpPr>
        <p:spPr>
          <a:xfrm>
            <a:off x="2022476" y="1500175"/>
            <a:ext cx="8105775" cy="5024451"/>
          </a:xfrm>
        </p:spPr>
        <p:txBody>
          <a:bodyPr/>
          <a:lstStyle/>
          <a:p>
            <a:pPr eaLnBrk="1" hangingPunct="1">
              <a:buNone/>
            </a:pPr>
            <a:br>
              <a:rPr lang="es-ES_tradnl" sz="2400" dirty="0"/>
            </a:br>
            <a:endParaRPr lang="es-ES_tradnl" sz="2400" dirty="0"/>
          </a:p>
          <a:p>
            <a:pPr eaLnBrk="1" hangingPunct="1">
              <a:buNone/>
            </a:pPr>
            <a:endParaRPr lang="es-CO" sz="1600" dirty="0"/>
          </a:p>
          <a:p>
            <a:pPr>
              <a:buNone/>
            </a:pPr>
            <a:endParaRPr lang="es-CO" sz="1600" dirty="0"/>
          </a:p>
          <a:p>
            <a:pPr eaLnBrk="1" hangingPunct="1">
              <a:buFontTx/>
              <a:buNone/>
            </a:pPr>
            <a:endParaRPr lang="en-US" sz="2400" dirty="0"/>
          </a:p>
        </p:txBody>
      </p:sp>
      <p:graphicFrame>
        <p:nvGraphicFramePr>
          <p:cNvPr id="6" name="Group 5">
            <a:extLst>
              <a:ext uri="{FF2B5EF4-FFF2-40B4-BE49-F238E27FC236}">
                <a16:creationId xmlns:a16="http://schemas.microsoft.com/office/drawing/2014/main" id="{6C23F296-A05A-49D0-AA0F-07B7BFAFE1F9}"/>
              </a:ext>
            </a:extLst>
          </p:cNvPr>
          <p:cNvGraphicFramePr>
            <a:graphicFrameLocks noGrp="1"/>
          </p:cNvGraphicFramePr>
          <p:nvPr>
            <p:extLst>
              <p:ext uri="{D42A27DB-BD31-4B8C-83A1-F6EECF244321}">
                <p14:modId xmlns:p14="http://schemas.microsoft.com/office/powerpoint/2010/main" val="2240149696"/>
              </p:ext>
            </p:extLst>
          </p:nvPr>
        </p:nvGraphicFramePr>
        <p:xfrm>
          <a:off x="2414144" y="2532857"/>
          <a:ext cx="7683745" cy="3662289"/>
        </p:xfrm>
        <a:graphic>
          <a:graphicData uri="http://schemas.openxmlformats.org/drawingml/2006/table">
            <a:tbl>
              <a:tblPr/>
              <a:tblGrid>
                <a:gridCol w="173062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714500">
                  <a:extLst>
                    <a:ext uri="{9D8B030D-6E8A-4147-A177-3AD203B41FA5}">
                      <a16:colId xmlns:a16="http://schemas.microsoft.com/office/drawing/2014/main" val="982743179"/>
                    </a:ext>
                  </a:extLst>
                </a:gridCol>
                <a:gridCol w="847725">
                  <a:extLst>
                    <a:ext uri="{9D8B030D-6E8A-4147-A177-3AD203B41FA5}">
                      <a16:colId xmlns:a16="http://schemas.microsoft.com/office/drawing/2014/main" val="3909941841"/>
                    </a:ext>
                  </a:extLst>
                </a:gridCol>
              </a:tblGrid>
              <a:tr h="4256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Maduro-01</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75.2</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32.6</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Broca-01</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Maduro-02</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68.8</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Verde-02</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30.1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Broca-02</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Maduro-03</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63.5</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Verde-03</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61.1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Broca-03</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4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Maduro-04</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80.6</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Verde-04</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50.9</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Broca-04</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Maduro-05</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55,8</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Verde-05</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29.7</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Broca-05</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23.8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Maduro-06</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74.5</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Verde-06</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35,7</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Broca-06</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75.5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Maduro-07</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81,2</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Verde-07</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48,9</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Broca-07</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41.6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4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a:ln>
                            <a:noFill/>
                          </a:ln>
                          <a:solidFill>
                            <a:schemeClr val="tx1"/>
                          </a:solidFill>
                          <a:effectLst/>
                          <a:latin typeface="Arial" charset="0"/>
                        </a:rPr>
                        <a:t>:</a:t>
                      </a: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Maduro-50</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61.7</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Verde-50</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32,4</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1800" b="0" i="0" u="none" strike="noStrike" cap="none" normalizeH="0" baseline="0" dirty="0">
                          <a:ln>
                            <a:noFill/>
                          </a:ln>
                          <a:solidFill>
                            <a:schemeClr val="tx1"/>
                          </a:solidFill>
                          <a:effectLst/>
                          <a:latin typeface="Arial" charset="0"/>
                        </a:rPr>
                        <a:t>Broca-50</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Rectángulo 6">
            <a:extLst>
              <a:ext uri="{FF2B5EF4-FFF2-40B4-BE49-F238E27FC236}">
                <a16:creationId xmlns:a16="http://schemas.microsoft.com/office/drawing/2014/main" id="{010B0AC3-1B02-4349-A6EE-E082BAAD13ED}"/>
              </a:ext>
            </a:extLst>
          </p:cNvPr>
          <p:cNvSpPr/>
          <p:nvPr/>
        </p:nvSpPr>
        <p:spPr>
          <a:xfrm>
            <a:off x="951412" y="1754906"/>
            <a:ext cx="3394840" cy="523220"/>
          </a:xfrm>
          <a:prstGeom prst="rect">
            <a:avLst/>
          </a:prstGeom>
        </p:spPr>
        <p:txBody>
          <a:bodyPr wrap="none">
            <a:spAutoFit/>
          </a:bodyPr>
          <a:lstStyle/>
          <a:p>
            <a:r>
              <a:rPr lang="es-CO" sz="2800" b="1" dirty="0">
                <a:solidFill>
                  <a:srgbClr val="002060"/>
                </a:solidFill>
              </a:rPr>
              <a:t>Característica: % Rojo</a:t>
            </a:r>
          </a:p>
        </p:txBody>
      </p:sp>
      <p:sp>
        <p:nvSpPr>
          <p:cNvPr id="10" name="Rectangle 8">
            <a:extLst>
              <a:ext uri="{FF2B5EF4-FFF2-40B4-BE49-F238E27FC236}">
                <a16:creationId xmlns:a16="http://schemas.microsoft.com/office/drawing/2014/main" id="{04910A29-AB82-4B9D-AD7D-3559D83438F3}"/>
              </a:ext>
            </a:extLst>
          </p:cNvPr>
          <p:cNvSpPr>
            <a:spLocks noGrp="1" noChangeArrowheads="1"/>
          </p:cNvSpPr>
          <p:nvPr>
            <p:ph type="title"/>
          </p:nvPr>
        </p:nvSpPr>
        <p:spPr>
          <a:xfrm>
            <a:off x="1771650" y="566651"/>
            <a:ext cx="9296400" cy="512953"/>
          </a:xfrm>
        </p:spPr>
        <p:txBody>
          <a:bodyPr>
            <a:noAutofit/>
          </a:bodyPr>
          <a:lstStyle/>
          <a:p>
            <a:pPr algn="ctr" eaLnBrk="1" hangingPunct="1"/>
            <a:r>
              <a:rPr lang="en-US" sz="5200" b="1" dirty="0" err="1">
                <a:solidFill>
                  <a:srgbClr val="002060"/>
                </a:solidFill>
              </a:rPr>
              <a:t>Aplicación</a:t>
            </a:r>
            <a:r>
              <a:rPr lang="en-US" sz="5200" b="1" dirty="0">
                <a:solidFill>
                  <a:srgbClr val="002060"/>
                </a:solidFill>
              </a:rPr>
              <a:t> del </a:t>
            </a:r>
            <a:r>
              <a:rPr lang="en-US" sz="5200" b="1" dirty="0" err="1">
                <a:solidFill>
                  <a:srgbClr val="002060"/>
                </a:solidFill>
              </a:rPr>
              <a:t>Reconocimiento</a:t>
            </a:r>
            <a:r>
              <a:rPr lang="en-US" sz="5200" b="1" dirty="0">
                <a:solidFill>
                  <a:srgbClr val="002060"/>
                </a:solidFill>
              </a:rPr>
              <a:t> de </a:t>
            </a:r>
            <a:r>
              <a:rPr lang="en-US" sz="5200" b="1" dirty="0" err="1">
                <a:solidFill>
                  <a:srgbClr val="002060"/>
                </a:solidFill>
              </a:rPr>
              <a:t>Patrones</a:t>
            </a:r>
            <a:endParaRPr lang="es-ES" sz="5200" b="1" dirty="0">
              <a:solidFill>
                <a:srgbClr val="002060"/>
              </a:solidFill>
            </a:endParaRPr>
          </a:p>
        </p:txBody>
      </p:sp>
    </p:spTree>
    <p:extLst>
      <p:ext uri="{BB962C8B-B14F-4D97-AF65-F5344CB8AC3E}">
        <p14:creationId xmlns:p14="http://schemas.microsoft.com/office/powerpoint/2010/main" val="317576327"/>
      </p:ext>
    </p:extLst>
  </p:cSld>
  <p:clrMapOvr>
    <a:masterClrMapping/>
  </p:clrMapOvr>
</p:sld>
</file>

<file path=ppt/theme/theme1.xml><?xml version="1.0" encoding="utf-8"?>
<a:theme xmlns:a="http://schemas.openxmlformats.org/drawingml/2006/main" name="Presentación Propuesta y Avances">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D8B683BD6848A45A511B69A7E72A69C" ma:contentTypeVersion="5" ma:contentTypeDescription="Crear nuevo documento." ma:contentTypeScope="" ma:versionID="d5cb54f548292a0243cb00c26e580df6">
  <xsd:schema xmlns:xsd="http://www.w3.org/2001/XMLSchema" xmlns:xs="http://www.w3.org/2001/XMLSchema" xmlns:p="http://schemas.microsoft.com/office/2006/metadata/properties" xmlns:ns2="8d2c652f-af43-4080-a245-e7af78450a47" targetNamespace="http://schemas.microsoft.com/office/2006/metadata/properties" ma:root="true" ma:fieldsID="a8b1fc116a59177126a807d567fd6bfc" ns2:_="">
    <xsd:import namespace="8d2c652f-af43-4080-a245-e7af78450a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2c652f-af43-4080-a245-e7af78450a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8D93A9-2BA0-4F83-AED8-20AC06B9C0EF}"/>
</file>

<file path=customXml/itemProps2.xml><?xml version="1.0" encoding="utf-8"?>
<ds:datastoreItem xmlns:ds="http://schemas.openxmlformats.org/officeDocument/2006/customXml" ds:itemID="{656055EE-9C19-4277-8BB0-55BBA30651E8}"/>
</file>

<file path=customXml/itemProps3.xml><?xml version="1.0" encoding="utf-8"?>
<ds:datastoreItem xmlns:ds="http://schemas.openxmlformats.org/officeDocument/2006/customXml" ds:itemID="{85373ABC-3857-4C9E-9E90-9D623B3E47A7}"/>
</file>

<file path=docProps/app.xml><?xml version="1.0" encoding="utf-8"?>
<Properties xmlns="http://schemas.openxmlformats.org/officeDocument/2006/extended-properties" xmlns:vt="http://schemas.openxmlformats.org/officeDocument/2006/docPropsVTypes">
  <Template>Presentación Propuesta y Avances</Template>
  <TotalTime>358</TotalTime>
  <Words>1794</Words>
  <Application>Microsoft Office PowerPoint</Application>
  <PresentationFormat>Panorámica</PresentationFormat>
  <Paragraphs>442</Paragraphs>
  <Slides>37</Slides>
  <Notes>32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Arial</vt:lpstr>
      <vt:lpstr>Arial</vt:lpstr>
      <vt:lpstr>Calibri</vt:lpstr>
      <vt:lpstr>Calibri Light</vt:lpstr>
      <vt:lpstr>Cambria Math</vt:lpstr>
      <vt:lpstr>Times New Roman</vt:lpstr>
      <vt:lpstr>Presentación Propuesta y Avances</vt:lpstr>
      <vt:lpstr>Diplomado “Fundamentos y Aplicaciones de DeepLearning”</vt:lpstr>
      <vt:lpstr>Introducción a las Redes Neuronales Artificiales</vt:lpstr>
      <vt:lpstr>Machine Learning</vt:lpstr>
      <vt:lpstr>Presentación de PowerPoint</vt:lpstr>
      <vt:lpstr>Presentación de PowerPoint</vt:lpstr>
      <vt:lpstr>Reconocimiento de Patrones</vt:lpstr>
      <vt:lpstr>Aplicación del Reconocimiento de Patrones</vt:lpstr>
      <vt:lpstr>Aplicación del Reconocimiento de Patrones</vt:lpstr>
      <vt:lpstr>Aplicación del Reconocimiento de Patrones</vt:lpstr>
      <vt:lpstr>Presentación de PowerPoint</vt:lpstr>
      <vt:lpstr>Aplicación del Reconocimiento de Patrones</vt:lpstr>
      <vt:lpstr>Aplicación del Reconocimiento de Patrones</vt:lpstr>
      <vt:lpstr>Presentación de PowerPoint</vt:lpstr>
      <vt:lpstr>Presentación de PowerPoint</vt:lpstr>
      <vt:lpstr>Presentación de PowerPoint</vt:lpstr>
      <vt:lpstr>Presentación de PowerPoint</vt:lpstr>
      <vt:lpstr>Extracción de Características</vt:lpstr>
      <vt:lpstr>Extracción de Características</vt:lpstr>
      <vt:lpstr>Extracción de Características</vt:lpstr>
      <vt:lpstr>Extracción de Características</vt:lpstr>
      <vt:lpstr>Aplicaciones de Machine Learning</vt:lpstr>
      <vt:lpstr>Tareas de la Visión Artificial</vt:lpstr>
      <vt:lpstr>Red Neuronal Biológica</vt:lpstr>
      <vt:lpstr>Historia de las Redes Neuronales</vt:lpstr>
      <vt:lpstr>Entrenamiento de las Redes Neuronales Artificiales</vt:lpstr>
      <vt:lpstr>Aplicaciones de las Redes Neuronales Artificiales</vt:lpstr>
      <vt:lpstr>NEURONA McCulloch-Pitts </vt:lpstr>
      <vt:lpstr>Perceptron Simple</vt:lpstr>
      <vt:lpstr>Proceso de Aprendizaje del Perceptron Simple</vt:lpstr>
      <vt:lpstr>Tarea</vt:lpstr>
      <vt:lpstr>Solución del Perceptron Simple</vt:lpstr>
      <vt:lpstr>Adaline (Adaptive Linear  Neuron)</vt:lpstr>
      <vt:lpstr>Arquitectura Adaline</vt:lpstr>
      <vt:lpstr>Regla de Aprendizaje</vt:lpstr>
      <vt:lpstr>Proceso de Aprendizaje Del Adaline</vt:lpstr>
      <vt:lpstr>Ejercicio Adaline</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procesamiento de datos no estructurados</dc:title>
  <dc:creator>Usuario de Windows</dc:creator>
  <cp:lastModifiedBy>Juan Felipe Torres Gallego</cp:lastModifiedBy>
  <cp:revision>148</cp:revision>
  <dcterms:created xsi:type="dcterms:W3CDTF">2018-08-20T21:54:40Z</dcterms:created>
  <dcterms:modified xsi:type="dcterms:W3CDTF">2020-06-01T22:51:44Z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0x0101000D8B683BD6848A45A511B69A7E72A69C</vt:lpwstr>
  </property>
</Properties>
</file>