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13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s://www.heidisql.com/download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75" y="11210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 2: Working with MySQL Database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440494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Dr. Kunle Elebute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Prince Georges Community College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6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latin typeface="Calibri"/>
              </a:defRPr>
            </a:pPr>
            <a:r>
              <a:rPr sz="2400" dirty="0"/>
              <a:t>Purpose: Interact with databases using MySQL client</a:t>
            </a:r>
          </a:p>
          <a:p>
            <a:pPr>
              <a:defRPr sz="1400">
                <a:latin typeface="Calibri"/>
              </a:defRPr>
            </a:pPr>
            <a:r>
              <a:rPr sz="2400" dirty="0"/>
              <a:t>Two approaches: Command-line &amp; GUI</a:t>
            </a:r>
          </a:p>
          <a:p>
            <a:pPr>
              <a:defRPr sz="1400">
                <a:latin typeface="Calibri"/>
              </a:defRPr>
            </a:pPr>
            <a:r>
              <a:rPr sz="2400" dirty="0"/>
              <a:t>Platforms covered: Windows and </a:t>
            </a:r>
            <a:r>
              <a:rPr sz="2400" dirty="0" err="1"/>
              <a:t>macOS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(Both 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400" dirty="0"/>
          </a:p>
          <a:p>
            <a:pPr>
              <a:defRPr sz="1400">
                <a:latin typeface="Calibri"/>
              </a:defRPr>
            </a:pPr>
            <a:r>
              <a:rPr sz="2000" dirty="0"/>
              <a:t>Install MySQL Server and ensure it is running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Have MySQL user credentials: host, username, password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Install a MySQL client (CLI or GUI e.g., MySQL Workbench)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Ensure default port 3306 is open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–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00">
                <a:latin typeface="Calibri"/>
              </a:defRPr>
            </a:pPr>
            <a:r>
              <a:rPr sz="2400" dirty="0"/>
              <a:t>Open Command Prompt</a:t>
            </a:r>
          </a:p>
          <a:p>
            <a:pPr>
              <a:defRPr sz="1400">
                <a:latin typeface="Calibri"/>
              </a:defRPr>
            </a:pPr>
            <a:r>
              <a:rPr sz="2400" dirty="0"/>
              <a:t>Run: </a:t>
            </a:r>
            <a:r>
              <a:rPr sz="2400" dirty="0" err="1"/>
              <a:t>mysql</a:t>
            </a:r>
            <a:r>
              <a:rPr sz="2400" dirty="0"/>
              <a:t> -h &lt;host&gt; -u &lt;username&gt; -p</a:t>
            </a:r>
          </a:p>
          <a:p>
            <a:pPr>
              <a:defRPr sz="1400">
                <a:latin typeface="Calibri"/>
              </a:defRPr>
            </a:pPr>
            <a:r>
              <a:rPr sz="2400" dirty="0"/>
              <a:t>Enter password when prompted</a:t>
            </a:r>
          </a:p>
          <a:p>
            <a:pPr>
              <a:defRPr sz="1400">
                <a:latin typeface="Calibri"/>
              </a:defRPr>
            </a:pPr>
            <a:r>
              <a:rPr sz="2400" dirty="0"/>
              <a:t>If successful: </a:t>
            </a:r>
            <a:r>
              <a:rPr sz="2400" dirty="0" err="1"/>
              <a:t>mysql</a:t>
            </a:r>
            <a:r>
              <a:rPr sz="2400" dirty="0"/>
              <a:t>&gt; prompt appears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Windows – GUI (MySQL Workbench)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latin typeface="Calibri"/>
              </a:defRPr>
            </a:pPr>
            <a:r>
              <a:rPr dirty="0"/>
              <a:t>Open MySQL </a:t>
            </a:r>
            <a:r>
              <a:rPr dirty="0" smtClean="0"/>
              <a:t>Workbench</a:t>
            </a:r>
            <a:r>
              <a:rPr lang="en-US" dirty="0" smtClean="0"/>
              <a:t> </a:t>
            </a:r>
            <a:r>
              <a:rPr lang="en-US" smtClean="0"/>
              <a:t>or HeidiSQL</a:t>
            </a:r>
          </a:p>
          <a:p>
            <a:pPr lvl="1">
              <a:defRPr sz="1400">
                <a:latin typeface="Calibri"/>
              </a:defRPr>
            </a:pP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www.heidisql.com/download.php</a:t>
            </a:r>
            <a:endParaRPr lang="en-US" smtClean="0"/>
          </a:p>
          <a:p>
            <a:pPr lvl="1">
              <a:defRPr sz="1400">
                <a:latin typeface="Calibri"/>
              </a:defRPr>
            </a:pPr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dev.mysql.com/downloads/workbench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pPr marL="457200" lvl="1" indent="0">
              <a:buNone/>
              <a:defRPr sz="1400">
                <a:latin typeface="Calibri"/>
              </a:defRPr>
            </a:pPr>
            <a:endParaRPr/>
          </a:p>
          <a:p>
            <a:pPr>
              <a:defRPr sz="1400">
                <a:latin typeface="Calibri"/>
              </a:defRPr>
            </a:pPr>
            <a:r>
              <a:rPr dirty="0"/>
              <a:t>Create new connection: set Name, Host, Port(3306), Username, Password</a:t>
            </a:r>
          </a:p>
          <a:p>
            <a:pPr>
              <a:defRPr sz="1400">
                <a:latin typeface="Calibri"/>
              </a:defRPr>
            </a:pPr>
            <a:r>
              <a:rPr dirty="0"/>
              <a:t>Click 'Test Connection' to verify</a:t>
            </a:r>
          </a:p>
          <a:p>
            <a:pPr>
              <a:defRPr sz="1400">
                <a:latin typeface="Calibri"/>
              </a:defRPr>
            </a:pPr>
            <a:r>
              <a:rPr dirty="0"/>
              <a:t>Click 'Connect' to open the database session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macOS –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Calibri"/>
              </a:defRPr>
            </a:pPr>
            <a:r>
              <a:t>Open Terminal</a:t>
            </a:r>
          </a:p>
          <a:p>
            <a:pPr>
              <a:defRPr sz="1400">
                <a:latin typeface="Calibri"/>
              </a:defRPr>
            </a:pPr>
            <a:r>
              <a:t>Run: mysql -h &lt;host&gt; -u &lt;username&gt; -p</a:t>
            </a:r>
          </a:p>
          <a:p>
            <a:pPr>
              <a:defRPr sz="1400">
                <a:latin typeface="Calibri"/>
              </a:defRPr>
            </a:pPr>
            <a:r>
              <a:t>Enter password when prompted</a:t>
            </a:r>
          </a:p>
          <a:p>
            <a:pPr>
              <a:defRPr sz="1400">
                <a:latin typeface="Calibri"/>
              </a:defRPr>
            </a:pPr>
            <a:r>
              <a:t>If successful: mysql&gt; prompt appears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macOS – GUI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latin typeface="Calibri"/>
              </a:defRPr>
            </a:pPr>
            <a:r>
              <a:rPr dirty="0"/>
              <a:t>Use MySQL Workbench </a:t>
            </a:r>
            <a:endParaRPr lang="en-US" dirty="0" smtClean="0"/>
          </a:p>
          <a:p>
            <a:pPr>
              <a:defRPr sz="1400">
                <a:latin typeface="Calibri"/>
              </a:defRPr>
            </a:pPr>
            <a:r>
              <a:rPr dirty="0" smtClean="0"/>
              <a:t>Add </a:t>
            </a:r>
            <a:r>
              <a:rPr dirty="0"/>
              <a:t>new connection with Host, Port, Username, Password</a:t>
            </a:r>
          </a:p>
          <a:p>
            <a:pPr>
              <a:defRPr sz="1400">
                <a:latin typeface="Calibri"/>
              </a:defRPr>
            </a:pPr>
            <a:r>
              <a:rPr dirty="0"/>
              <a:t>Test connection before saving</a:t>
            </a:r>
          </a:p>
          <a:p>
            <a:pPr>
              <a:defRPr sz="1400">
                <a:latin typeface="Calibri"/>
              </a:defRPr>
            </a:pPr>
            <a:r>
              <a:rPr dirty="0"/>
              <a:t>Click 'Connect' to open session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&amp;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Calibri"/>
              </a:defRPr>
            </a:pPr>
            <a:r>
              <a:t>Check MySQL service is running (Services on Windows / brew services on macOS)</a:t>
            </a:r>
          </a:p>
          <a:p>
            <a:pPr>
              <a:defRPr sz="1400">
                <a:latin typeface="Calibri"/>
              </a:defRPr>
            </a:pPr>
            <a:r>
              <a:t>Ensure port 3306 is not blocked by firewall</a:t>
            </a:r>
          </a:p>
          <a:p>
            <a:pPr>
              <a:defRPr sz="1400">
                <a:latin typeface="Calibri"/>
              </a:defRPr>
            </a:pPr>
            <a:r>
              <a:t>For remote access: ensure permissions and correct host</a:t>
            </a:r>
          </a:p>
          <a:p>
            <a:pPr>
              <a:defRPr sz="1400">
                <a:latin typeface="Calibri"/>
              </a:defRPr>
            </a:pPr>
            <a:r>
              <a:t>Reset password or flush privileges if authentication fails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Calibri"/>
              </a:defRPr>
            </a:pPr>
            <a:r>
              <a:t>Same CLI command works on both OS</a:t>
            </a:r>
          </a:p>
          <a:p>
            <a:pPr>
              <a:defRPr sz="1400">
                <a:latin typeface="Calibri"/>
              </a:defRPr>
            </a:pPr>
            <a:r>
              <a:t>GUI tools work similarly, with different interfaces</a:t>
            </a:r>
          </a:p>
          <a:p>
            <a:pPr>
              <a:defRPr sz="1400">
                <a:latin typeface="Calibri"/>
              </a:defRPr>
            </a:pPr>
            <a:r>
              <a:t>Practice using both methods for flexibility</a:t>
            </a:r>
          </a:p>
          <a:p>
            <a:pPr>
              <a:defRPr sz="1400">
                <a:latin typeface="Calibri"/>
              </a:defRPr>
            </a:pPr>
            <a:r>
              <a:t>Essential steps: Launch client → Enter credentials → Connect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292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Week 2: Working with MySQL Database</vt:lpstr>
      <vt:lpstr>Overview</vt:lpstr>
      <vt:lpstr>Pre-requisites (Both OS)</vt:lpstr>
      <vt:lpstr>Windows – Command Prompt</vt:lpstr>
      <vt:lpstr>Windows – GUI (MySQL Workbench)</vt:lpstr>
      <vt:lpstr>macOS – Terminal</vt:lpstr>
      <vt:lpstr>macOS – GUI Tools</vt:lpstr>
      <vt:lpstr>Tips &amp; Troubleshooting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Kunle Elebute</dc:creator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2025-08-12T00:52:32Z</dcterms:modified>
  <cp:category/>
</cp:coreProperties>
</file>