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1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64"/>
  </p:normalViewPr>
  <p:slideViewPr>
    <p:cSldViewPr snapToGrid="0" snapToObjects="1">
      <p:cViewPr varScale="1">
        <p:scale>
          <a:sx n="90" d="100"/>
          <a:sy n="90" d="100"/>
        </p:scale>
        <p:origin x="23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2/12/21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6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5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2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7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1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6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7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2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9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7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90" r:id="rId6"/>
    <p:sldLayoutId id="2147483885" r:id="rId7"/>
    <p:sldLayoutId id="2147483886" r:id="rId8"/>
    <p:sldLayoutId id="2147483887" r:id="rId9"/>
    <p:sldLayoutId id="2147483889" r:id="rId10"/>
    <p:sldLayoutId id="214748388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F5ED762-87A9-4432-9372-C63D1D399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27E7CE-3860-417D-BFB8-9C0D915E1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960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A728F4-0AE8-41AC-91AF-ECA038ACF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7167C90-20BD-1A48-8C15-A86122B74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73" b="2987"/>
          <a:stretch/>
        </p:blipFill>
        <p:spPr>
          <a:xfrm>
            <a:off x="305395" y="492919"/>
            <a:ext cx="11581207" cy="58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1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D99578A-5517-4361-8249-598D1C9FB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istogram&#10;&#10;Description automatically generated">
            <a:extLst>
              <a:ext uri="{FF2B5EF4-FFF2-40B4-BE49-F238E27FC236}">
                <a16:creationId xmlns:a16="http://schemas.microsoft.com/office/drawing/2014/main" id="{6718EAF1-D490-C84E-BFB0-928F741DE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87" t="9859" r="176" b="7097"/>
          <a:stretch/>
        </p:blipFill>
        <p:spPr>
          <a:xfrm>
            <a:off x="3429004" y="685800"/>
            <a:ext cx="8562976" cy="505441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88C0414-4070-42B4-B359-C995754D7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7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27051BA-2E7A-4E42-A6E5-C9591A5ED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84" t="10000" b="50000"/>
          <a:stretch/>
        </p:blipFill>
        <p:spPr>
          <a:xfrm>
            <a:off x="871536" y="3771900"/>
            <a:ext cx="9877425" cy="27432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209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068E36B-98C9-3F43-B7D8-DC76C29F97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70" t="10001" r="35313" b="4791"/>
          <a:stretch/>
        </p:blipFill>
        <p:spPr>
          <a:xfrm>
            <a:off x="6305549" y="507206"/>
            <a:ext cx="5500688" cy="584358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407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3A1CD63-42A4-6D4E-B8A3-E353D0241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53" t="9792" r="22773" b="6250"/>
          <a:stretch/>
        </p:blipFill>
        <p:spPr>
          <a:xfrm>
            <a:off x="4686299" y="550069"/>
            <a:ext cx="7043739" cy="575786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327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04EDA64F-FF7C-5E46-AEBE-99C4EE3E9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00" t="9584" r="859" b="4583"/>
          <a:stretch/>
        </p:blipFill>
        <p:spPr>
          <a:xfrm>
            <a:off x="2811588" y="657225"/>
            <a:ext cx="9189912" cy="55435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190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AFA448B-9AC7-9249-933E-A840F55D6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846" t="9927" b="64992"/>
          <a:stretch/>
        </p:blipFill>
        <p:spPr>
          <a:xfrm>
            <a:off x="514350" y="1244213"/>
            <a:ext cx="11444288" cy="2014347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235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chart, box and whisker chart&#10;&#10;Description automatically generated">
            <a:extLst>
              <a:ext uri="{FF2B5EF4-FFF2-40B4-BE49-F238E27FC236}">
                <a16:creationId xmlns:a16="http://schemas.microsoft.com/office/drawing/2014/main" id="{933AA101-2B25-294F-B621-1C7C0FF8C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667" t="10291" r="9385" b="4376"/>
          <a:stretch/>
        </p:blipFill>
        <p:spPr>
          <a:xfrm>
            <a:off x="3750043" y="742950"/>
            <a:ext cx="7394207" cy="5729288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587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FE159530-DCF3-4A55-A165-60D619F19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B23EF-FC1B-D340-8D9F-CF9E6DBD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6" y="1371600"/>
            <a:ext cx="2428874" cy="4114800"/>
          </a:xfrm>
        </p:spPr>
        <p:txBody>
          <a:bodyPr anchor="ctr">
            <a:normAutofit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C7C7805-F65C-A14B-B76A-ED34CF90A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83" t="10417" b="14797"/>
          <a:stretch/>
        </p:blipFill>
        <p:spPr>
          <a:xfrm>
            <a:off x="2785227" y="928688"/>
            <a:ext cx="9406773" cy="4957762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0990007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51</TotalTime>
  <Words>0</Words>
  <Application>Microsoft Macintosh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Goudy Old Style</vt:lpstr>
      <vt:lpstr>ClassicFrameVTI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Atemkuh Joseph</dc:creator>
  <cp:lastModifiedBy>Atemkuh Joseph</cp:lastModifiedBy>
  <cp:revision>5</cp:revision>
  <dcterms:created xsi:type="dcterms:W3CDTF">2021-02-12T16:18:30Z</dcterms:created>
  <dcterms:modified xsi:type="dcterms:W3CDTF">2021-02-12T17:10:08Z</dcterms:modified>
</cp:coreProperties>
</file>