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153125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153125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17f8ea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17f8ea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17f8eab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17f8eab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17f8ea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17f8ea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1531257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1531257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17f8eab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17f8eab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17f8eab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17f8eab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17f8eabd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17f8eabd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39654e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39654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39654e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39654e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17f8eabd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17f8eab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17f8eab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17f8eab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17f8eabd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17f8eabd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17f8eab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17f8eab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153125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153125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153125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153125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153125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153125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153125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153125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17f8ea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17f8ea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153125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153125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153125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153125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4476 Project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GT 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6: Effect on block size on the stairs in disparity maps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</a:t>
            </a:r>
            <a:r>
              <a:rPr lang="en"/>
              <a:t>solution </a:t>
            </a:r>
            <a:r>
              <a:rPr lang="en"/>
              <a:t>here&gt;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Compare these results on the chair image qualitatively to the output of the chair image without smoothing.</a:t>
            </a:r>
            <a:endParaRPr/>
          </a:p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2.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What regions of the image does smoothing seem to perform better on and why do you think that is?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Smoothing(contd.)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What regions of the image does smoothing seem to perform worse on and why do you think that is?</a:t>
            </a:r>
            <a:endParaRPr/>
          </a:p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4.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Would smoothing still work for images with both a horizontal and vertical shift?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Copy the output of print(net_tr) from the notebook here. You can use screenshot instead of text if that’s easier.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What's the purpose of ReLU and why do we add it after every conv and fc layers?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Show the patch example from your gen_patch function.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&lt;Copy figure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0" name="Google Shape;140;p27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Giving a true disparity map</a:t>
            </a:r>
            <a:r>
              <a:rPr b="1" lang="en"/>
              <a:t> for each stereo pair, how do we extract positive and negative patches for the training?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Copy the training loss plot and the final average validation loss of your best network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&lt;Copy figure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6" name="Google Shape;146;p28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does changing learning rate (try using large (&gt; 1) vs small value (&lt; 1e-5)) effect the training? Why?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What's the </a:t>
            </a:r>
            <a:r>
              <a:rPr b="1" lang="en"/>
              <a:t>difference</a:t>
            </a:r>
            <a:r>
              <a:rPr b="1" lang="en"/>
              <a:t> between Adam and SGD? What do you notice when switching between them?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your validation loss lower or higher than your training loss? What is the reason for that? How would we get a better validation loss?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Copy the training loss plot and the final average validation loss of the networks with different window sizes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&lt;Copy 4 figures + mean val loss text here&gt;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What's the effect of varying the window size on performance? Do you suppose there is an optimal window size for all images? Explain why or why not.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Copy the training loss plot and the final average validation loss of your extended network, as well as the network layer list.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&lt;Copy figure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layers did you add? What's the effect of adding more layers without adding more data</a:t>
            </a:r>
            <a:r>
              <a:rPr b="1" lang="en"/>
              <a:t>? Why?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the matching cost comparison plot between SSD/SAD/MCCNN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&lt;Copy figure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Based on the matching cost comparison plot, how are SSD, SAD, and MC-CNN different? Can you think of a scenario where matching with MC-CNN would be prefered over SSD/SAD?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the disparity map comparison between SAD and MCCNN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&lt;Copy figure image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76" name="Google Shape;176;p33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Qualitatively, between SAD and MCCNN, which disparity map do you think looks better? Explain your reasoning.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the quantitative evaluation between SAD and MCCNN</a:t>
            </a:r>
            <a:r>
              <a:rPr b="1" lang="en"/>
              <a:t> (average error, etc.)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or screenshot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82" name="Google Shape;182;p34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Quantitatively, between SAD and MCCNN, which one </a:t>
            </a:r>
            <a:r>
              <a:rPr b="1" lang="en"/>
              <a:t>achieve</a:t>
            </a:r>
            <a:r>
              <a:rPr b="1" lang="en"/>
              <a:t> better score on the metrics? Why do you think that's the case?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&lt;Discuss What extra credit you did and analyze it. Include Images of results as well 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the relation between disparity map and depth? [Text/Equations/Drawing whatever you feel is relevant]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&lt;Solution here&gt;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dot stereogram image [51x51x3] + Can you judge depth by looking them?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&lt;copy plot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here&gt;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dot stereogram disparity maps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&lt;Insert all images here&gt;</a:t>
            </a:r>
            <a:endParaRPr/>
          </a:p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the effect of increasing the block size? Explain the reasoning behind it?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dot stereogram: Why is the result poor on the left edge and not on the other edges?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Convex error profile: Input patch, search strip, error profile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&lt;Copy images here&gt;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Non-c</a:t>
            </a:r>
            <a:r>
              <a:rPr b="1" lang="en"/>
              <a:t>onvex error profile: Input patch, search strip, error profile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&lt;Copy images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Convex error profile: Can you generalize the type of regions which will generate convex profiles?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here&gt;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Nonc</a:t>
            </a:r>
            <a:r>
              <a:rPr b="1" lang="en"/>
              <a:t>onvex error profile: Can you generalize the type of regions which will generate non-convex profiles?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&lt;Text here&gt;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Disparity map for Set 1 (for 3 patch sizes)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1: Can you think of an explanation as to why the backrest of the chair appears blocky?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4 disparity maps (only one path size)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&lt;Copy images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438800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</a:t>
            </a:r>
            <a:r>
              <a:rPr b="1" lang="en"/>
              <a:t>3, 4: peculiar behaviour of the disparity maps near right bowling pin: what do you see in input there and can you explain disparity map there?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832400" y="438775"/>
            <a:ext cx="39999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6: Gradual shift in disparity values on the wall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