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5" r:id="rId3"/>
    <p:sldId id="269" r:id="rId4"/>
    <p:sldId id="257" r:id="rId5"/>
    <p:sldId id="274" r:id="rId6"/>
    <p:sldId id="258" r:id="rId7"/>
    <p:sldId id="27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/>
    <p:restoredTop sz="94694"/>
  </p:normalViewPr>
  <p:slideViewPr>
    <p:cSldViewPr snapToGrid="0">
      <p:cViewPr varScale="1">
        <p:scale>
          <a:sx n="154" d="100"/>
          <a:sy n="154" d="100"/>
        </p:scale>
        <p:origin x="156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128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6476</a:t>
            </a:r>
            <a:br>
              <a:rPr lang="en" dirty="0"/>
            </a:br>
            <a:r>
              <a:rPr lang="en" dirty="0"/>
              <a:t> PS 0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Name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GT Email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GT ID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8E193-4EC4-4B42-BDB3-2C1FD65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52277-DCB3-414F-A202-F46E1D528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change format or add pages. If you do, you might not receive full score</a:t>
            </a:r>
          </a:p>
          <a:p>
            <a:r>
              <a:rPr lang="en-US" dirty="0"/>
              <a:t>Images: When placing images or plots, do it at the size of the given box marked in red.</a:t>
            </a:r>
          </a:p>
          <a:p>
            <a:r>
              <a:rPr lang="en-US" dirty="0"/>
              <a:t>All the red text highlights where you need to fill with an answer.</a:t>
            </a:r>
          </a:p>
          <a:p>
            <a:r>
              <a:rPr lang="en-US" dirty="0"/>
              <a:t>Submit a pdf to </a:t>
            </a:r>
            <a:r>
              <a:rPr lang="en-US" dirty="0" err="1"/>
              <a:t>Gradescope</a:t>
            </a:r>
            <a:r>
              <a:rPr lang="en-US" dirty="0"/>
              <a:t>, to the assignment “PS0 – Report”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1: Introduction to Vectors and Matrices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792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</a:t>
            </a:r>
            <a:r>
              <a:rPr lang="en-US" b="1" dirty="0"/>
              <a:t>c</a:t>
            </a:r>
            <a:r>
              <a:rPr lang="en" b="1" dirty="0"/>
              <a:t>: </a:t>
            </a:r>
            <a:r>
              <a:rPr lang="en-US" b="1" dirty="0"/>
              <a:t>After applying the vector transpose, what is the dimension of the resulting vector? (replace the values for ‘a’ and ‘b’)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Size = </a:t>
            </a:r>
            <a:r>
              <a:rPr lang="en-US" dirty="0" err="1"/>
              <a:t>torch.size</a:t>
            </a:r>
            <a:r>
              <a:rPr lang="en-US" dirty="0"/>
              <a:t>([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/>
              <a:t>])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2: Working with images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2909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427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c</a:t>
            </a:r>
            <a:r>
              <a:rPr lang="en" b="1" dirty="0"/>
              <a:t>: </a:t>
            </a:r>
            <a:r>
              <a:rPr lang="en-US" b="1" dirty="0"/>
              <a:t>Concatenation of color images. Place the result for the image concatenation.</a:t>
            </a:r>
            <a:endParaRPr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&lt;Plot here&gt;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82359C-9B28-4B0A-A2C7-720B8922270E}"/>
              </a:ext>
            </a:extLst>
          </p:cNvPr>
          <p:cNvSpPr/>
          <p:nvPr/>
        </p:nvSpPr>
        <p:spPr>
          <a:xfrm>
            <a:off x="2588056" y="1545631"/>
            <a:ext cx="3514114" cy="2388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5804-89FD-4E18-9276-F19ECD5F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072755"/>
          </a:xfrm>
        </p:spPr>
        <p:txBody>
          <a:bodyPr/>
          <a:lstStyle/>
          <a:p>
            <a:r>
              <a:rPr lang="en-US" sz="2000" dirty="0"/>
              <a:t>Extra Question: Give a brief description on how easy was for you to setup the environment and start working on the project. Is there something you found difficult during the setup of the project?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5898D-97B0-4E50-B6C0-10A4C20F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7779"/>
            <a:ext cx="8098292" cy="305109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&lt;Text solution here&gt;</a:t>
            </a:r>
          </a:p>
        </p:txBody>
      </p:sp>
    </p:spTree>
    <p:extLst>
      <p:ext uri="{BB962C8B-B14F-4D97-AF65-F5344CB8AC3E}">
        <p14:creationId xmlns:p14="http://schemas.microsoft.com/office/powerpoint/2010/main" val="30053731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201</Words>
  <Application>Microsoft Office PowerPoint</Application>
  <PresentationFormat>Presentación en pantalla (16:9)</PresentationFormat>
  <Paragraphs>18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CS 6476  PS 0</vt:lpstr>
      <vt:lpstr>Instructions</vt:lpstr>
      <vt:lpstr>Part 1: Introduction to Vectors and Matrices</vt:lpstr>
      <vt:lpstr>Presentación de PowerPoint</vt:lpstr>
      <vt:lpstr>Part 2: Working with images</vt:lpstr>
      <vt:lpstr>Presentación de PowerPoint</vt:lpstr>
      <vt:lpstr>Extra Question: Give a brief description on how easy was for you to setup the environment and start working on the project. Is there something you found difficult during the setup of the project?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 PS 5</dc:title>
  <cp:lastModifiedBy>Sergio Aguilera Marinovic</cp:lastModifiedBy>
  <cp:revision>23</cp:revision>
  <dcterms:modified xsi:type="dcterms:W3CDTF">2020-08-17T02:55:30Z</dcterms:modified>
</cp:coreProperties>
</file>