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C636DF7-7457-4340-9B8D-1067E26553C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1F5C79C-CF1D-4F6A-A579-002AAA860B6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FB3EFEA-D4FE-48CA-8383-846AFAF4C7D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65444E3-3576-48D4-998E-01EBF3AC567C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23040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CS 6476 Project 1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11760" y="2320200"/>
            <a:ext cx="8520120" cy="1797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&lt;name&gt;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&lt;GT email&gt;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&lt;GT username&gt;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&lt;GTID&gt;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3: Hybrid images with PyTorch operators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Cat + Dog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Motorcycle + Bicycle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3: Hybrid images with PyTorch operators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Plane + Bird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Einstein + Marilyn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3: Hybrid images with PyTorch operators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Submarine + Fish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Part 1 vs. Part 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&lt;Compare the run-times of Parts 1 and 2 here, as calculated in proj1.ipynb. What can you say about the two methods?&gt;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Tests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&lt;Provide a screenshot of the results when you run `pytest tests` on your final code implementation (note: we will re-run these tests).&gt;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Conclusions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&lt;Describe what you have learned in this project. Consider questions like how varying the cutoff standard deviation value or swapping images within a pair influences the resulting hybrid image. Feel free to include any challenges you ran into.&gt;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Extra Credit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Image Filtering using DFT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visualization of the DFT filtered 6a_dog.bmp from proj1.ipynb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Describe your implementation in words.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Add some cool hybrid images!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1: 1D Filter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89520" y="1097280"/>
            <a:ext cx="8571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visualization of the low-pass filter from proj1.ipynb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1: 1D Filter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visualization of filtered combined signal from proj1.ipynb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Describe your implementation in words and reflect on the checkpoint questions.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2: Image Filtering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visualization of the 2D Gaussian kernel from proj1.ipynb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&lt;Describe your implementation of my_imfilter() in words.&gt;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2: Image filtering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Identity filter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the results from proj1_test_filtering.ipynb using 1b_cat.bmp with the identity filter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Small blur with a box filter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the results from proj1_test_filtering.ipynb using 1b_cat.bmp with the box filter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2: Image filtering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Sobel filter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the results from proj1_test_filtering.ipynb using 1b_cat.bmp with the Sobel filter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Discrete Laplacian filter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the results from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proj1_test_filtering.ipynb using 1b_cat.bmp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with the discrete Laplacian filter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2: Hybrid images manually using Pytorch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&lt;Describe your implementation of create_hybrid_image() here.&gt;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Cat + Dog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Cutoff frequency: &lt;insert the value you used for this image pair&gt;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2: Hybrid images manually using Pytorch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Motorcycle + Bicycle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Cutoff frequency: &lt;insert the value you used for this image pair&gt;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Plane + Bird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Cutoff frequency: &lt;insert the value you used for this image pair&gt;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2: Hybrid images manually using Pytorch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Einstein + Marilyn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Cutoff frequency: &lt;insert the value you used for this image pair&gt;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Submarine + Fish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your hybrid image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Cutoff frequency: &lt;insert the value you used for this image pair&gt;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LibreOffice/6.4.5.2$Linux_X86_64 LibreOffice_project/40$Build-2</Application>
  <Words>601</Words>
  <Paragraphs>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2020-09-01T13:09:03Z</dcterms:modified>
  <cp:revision>4</cp:revision>
  <dc:subject/>
  <dc:title>CS 6476 Project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