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72" r:id="rId8"/>
    <p:sldId id="274" r:id="rId9"/>
    <p:sldId id="261" r:id="rId10"/>
    <p:sldId id="262" r:id="rId11"/>
    <p:sldId id="263" r:id="rId12"/>
    <p:sldId id="264" r:id="rId13"/>
    <p:sldId id="273" r:id="rId14"/>
    <p:sldId id="267" r:id="rId15"/>
    <p:sldId id="268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19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72460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72460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6476 Project 3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&lt;name&gt;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&lt;GT username&gt;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&lt;GTID&gt;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feature matching visualization of Gaudi from proj3.ipynb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&lt;Describe your implementation of feature matching.&gt;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 Ground Truth Comparison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Notre Dame from proj3.ipynb here&gt;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Rushmore from proj3.ipynb here&gt;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r>
              <a:rPr lang="en" dirty="0"/>
              <a:t>: </a:t>
            </a:r>
            <a:r>
              <a:rPr lang="en-US" dirty="0"/>
              <a:t>Ground Truth Comparison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Gaudi from proj3.ipynb here&gt;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&lt;Insert numerical performances on each image pair here.&gt;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985F-77FD-4AC7-AD0A-F0F07DD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4527C-6228-4164-ABEF-11D91D78B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&lt;Discuss the results. Why is the performance on some of the image pairs much better than the others?&gt;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D5A4-6361-4853-BDCD-75682D049F6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&lt;What sort of things could be done to improve performance on the Gaudi image pair?&gt;</a:t>
            </a:r>
          </a:p>
        </p:txBody>
      </p:sp>
    </p:spTree>
    <p:extLst>
      <p:ext uri="{BB962C8B-B14F-4D97-AF65-F5344CB8AC3E}">
        <p14:creationId xmlns:p14="http://schemas.microsoft.com/office/powerpoint/2010/main" val="67219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&lt;Describe what you have learned in this project. Feel free to include any challenges you ran into.&gt;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DA81-384F-44FB-B9DB-C322008C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Credit: Sift Parameter variations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6E52A-1F69-4E56-B848-39AACA9D4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D804-EB71-45BD-B0CB-B6114723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Credit: Custom Image Pairs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63C0-2204-46E1-90D3-112EB98E0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Gradescope</a:t>
            </a:r>
            <a:r>
              <a:rPr lang="en-US" dirty="0"/>
              <a:t> Group Quiz Collaboration Photo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&lt;Insert a picture showing that you and your group met to discuss the quiz and basic concepts of the project&gt;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4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</a:t>
            </a:r>
            <a:r>
              <a:rPr lang="en-US" dirty="0" err="1"/>
              <a:t>HarrisNet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&lt;insert visualization of Notre Dame interest points from proj3.ipynb here&gt;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&lt; insert visualization of Rushmore interest points from proj3.ipynb here &gt;</a:t>
            </a:r>
            <a:endParaRPr lang="en-US" b="1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HarrisNet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6" y="98279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&lt; insert visualization of Gaudi interest points from proj3.ipynb here &gt;</a:t>
            </a: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HarrisNet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&lt;Describe how the </a:t>
            </a:r>
            <a:r>
              <a:rPr lang="en-US" dirty="0" err="1"/>
              <a:t>HarrisNet</a:t>
            </a:r>
            <a:r>
              <a:rPr lang="en-US" dirty="0"/>
              <a:t> you implemented mirrors the original </a:t>
            </a:r>
            <a:r>
              <a:rPr lang="en-US" dirty="0" err="1"/>
              <a:t>harris</a:t>
            </a:r>
            <a:r>
              <a:rPr lang="en-US" dirty="0"/>
              <a:t> corner detector process. (First describe Harris) What does each layer do? How are the operations we perform equivalent?)&gt;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</a:t>
            </a:r>
            <a:r>
              <a:rPr lang="en-US" dirty="0" err="1"/>
              <a:t>SiftNet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&lt;</a:t>
            </a:r>
            <a:r>
              <a:rPr lang="en-US" dirty="0"/>
              <a:t>Describe how the </a:t>
            </a:r>
            <a:r>
              <a:rPr lang="en-US" dirty="0" err="1"/>
              <a:t>SiftNet</a:t>
            </a:r>
            <a:r>
              <a:rPr lang="en-US" dirty="0"/>
              <a:t> you implemented mirrors the Sift Process. (First describe Sift) What does each layer do? How are the operations we perform equivalent?)</a:t>
            </a:r>
            <a:r>
              <a:rPr lang="en" dirty="0"/>
              <a:t>&gt;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0E5-3D26-490E-B0E0-AC20BD48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</a:t>
            </a:r>
            <a:r>
              <a:rPr lang="en-US" dirty="0" err="1"/>
              <a:t>SiftNet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3563-79C8-40CE-A279-FD7C34C6E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&lt;Explain what we would have to do make our version of Sift rotationally invariant (conceptually)&gt;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DF1C1-0061-4EEF-AB3B-54FC6557C0E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&lt;Explain what we would have to do to make our version of SIFT scale invariant (conceptually)&gt;</a:t>
            </a:r>
          </a:p>
        </p:txBody>
      </p:sp>
    </p:spTree>
    <p:extLst>
      <p:ext uri="{BB962C8B-B14F-4D97-AF65-F5344CB8AC3E}">
        <p14:creationId xmlns:p14="http://schemas.microsoft.com/office/powerpoint/2010/main" val="10094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FBB4-E691-463A-A755-0F3CA18F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</a:t>
            </a:r>
            <a:r>
              <a:rPr lang="en-US" dirty="0" err="1"/>
              <a:t>SiftNet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20EF-DFF3-44F9-832B-110EB5FEA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&lt;What would happen if instead of using 16 </a:t>
            </a:r>
            <a:r>
              <a:rPr lang="en-US" dirty="0" err="1"/>
              <a:t>subgrids</a:t>
            </a:r>
            <a:r>
              <a:rPr lang="en-US" dirty="0"/>
              <a:t>, we only used 4 (dividing the window into 4 grids total for our descriptor)&gt;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C87DC-4249-4F27-835F-0703AA6B9E2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&lt;What could we do to make our histograms in this project more descriptive?&gt;</a:t>
            </a:r>
          </a:p>
        </p:txBody>
      </p:sp>
    </p:spTree>
    <p:extLst>
      <p:ext uri="{BB962C8B-B14F-4D97-AF65-F5344CB8AC3E}">
        <p14:creationId xmlns:p14="http://schemas.microsoft.com/office/powerpoint/2010/main" val="371453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Notre Dame from proj3.ipynb&gt;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Rushmore from proj3.ipynb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445</Words>
  <Application>Microsoft Office PowerPoint</Application>
  <PresentationFormat>On-screen Show (16:9)</PresentationFormat>
  <Paragraphs>40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CS 6476 Project 3</vt:lpstr>
      <vt:lpstr>Gradescope Group Quiz Collaboration Photo</vt:lpstr>
      <vt:lpstr>Part 1: HarrisNet</vt:lpstr>
      <vt:lpstr>Part 1: HarrisNet</vt:lpstr>
      <vt:lpstr>Part 1: HarrisNet</vt:lpstr>
      <vt:lpstr>Part 2: SiftNet</vt:lpstr>
      <vt:lpstr>Part 2: SiftNet</vt:lpstr>
      <vt:lpstr>Part 2: SiftNet</vt:lpstr>
      <vt:lpstr>Part 3: Feature Matching </vt:lpstr>
      <vt:lpstr>Part 3: Feature Matching</vt:lpstr>
      <vt:lpstr>Results: Ground Truth Comparison</vt:lpstr>
      <vt:lpstr>Results: Ground Truth Comparison</vt:lpstr>
      <vt:lpstr>Results: Discussion</vt:lpstr>
      <vt:lpstr>Conclusions</vt:lpstr>
      <vt:lpstr>Extra Credit: Sift Parameter variations</vt:lpstr>
      <vt:lpstr>Extra Credit: Custom Image Pairs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2</dc:title>
  <cp:lastModifiedBy>Upadhya, Vijay K</cp:lastModifiedBy>
  <cp:revision>27</cp:revision>
  <dcterms:modified xsi:type="dcterms:W3CDTF">2020-10-13T20:10:56Z</dcterms:modified>
</cp:coreProperties>
</file>