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3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34827-C031-8F23-2387-FD59E312B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76C1CCF-6E0A-86F3-780B-BDDDF422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5E57B3-C514-19AE-0BB9-3DCA5F54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EF8864-FAEB-35D6-43DC-2753C4E3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DE7E03-E822-334B-DF54-8F41BA50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915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589FE9-50B9-C552-2E3D-B66F0C90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E08908-EF59-6823-2946-96B56D3A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8DAFBF-5063-D183-4B7B-BF76F8294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2DC80E-2367-F720-A235-F83D4F7E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BB8C80-64F1-3F64-43D5-A41DED650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03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9997B3B-5FC9-899D-9A06-2DCF794AD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7692F0D-191A-F039-53E0-7AF119979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E930DA-C1AB-F294-0099-6F056539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F94EC8-7ADC-E6E7-4D98-6112591A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51398B-8B4C-6AD1-CECC-6097AE22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700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35634-DC8D-9A4C-9B84-7F6BC3FD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A5405CA-EC0E-8646-55FD-6AD8B5D7E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776852-367A-7700-2AAB-2953021CB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CBD22B-90EB-B080-698F-09EC604A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DE3154-DA81-A4D3-9282-9B02E8B3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05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4F7D6C-BD2B-F338-41CB-030DBE1F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D2C1036-3D79-35C5-4735-336BAB63F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319A7-6CE5-603B-59E3-E400D3CC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03E22E-ACD1-FCF4-0DD8-CF6AE4A4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4952CD-EF8E-91D9-793B-C26DAFA8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83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2F92E6-39DA-51D9-84A9-5D74C3AA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F6CE85-856D-3A92-A4DC-23CD5413F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D1FA2C-45D6-1AB0-B21D-90DAC2CA0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18B5EC-B738-CB8D-F566-902C5B57C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EB1FE4-E1F0-E36A-7E82-A9DF51AD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9527CE-1E69-15EA-57A1-04CDC424C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96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7BC09E-C12D-AA41-64AB-A993346E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523D2C-256A-FD75-34AC-374398377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599520E-EA63-E445-0877-F469251BB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7662132-6DED-635D-4A54-00D8C2894E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46F7DF-EEA6-9CA8-FC04-DE8FD244B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A7E1B0F-334E-8DA5-06FD-C1576C8C7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D84D08-4362-A01C-83C5-6B6A0146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785EDF5-35D7-EBAB-3662-DF458A74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61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762C0-ED5C-A042-5BE7-C73CBB7F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9CF863C-CBC3-D2E0-DD74-DEA1335B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8B625C-99CC-0CD1-4711-4E302632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42C8A3-BDC4-4B06-3352-6264DDE0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322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72A2E9-2BD0-295C-B15F-24D4A2F1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B32F7A-41A9-41DD-1976-D8034F05C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607B93C-0B6F-6E13-5153-4E2A82C0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6353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4931F2-5544-53A3-3BD7-5C12FEB3B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1B98E-33D3-421B-0078-951A0F472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96626D-EA46-4139-002D-87D82B3D7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86E638-3CEA-C0F5-8451-85C3E4A1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588F83-12C4-FE42-4184-727DFCFE2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1F2991-47D7-F068-F0E8-25400FC41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0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81CB8-7115-AFAA-16E0-BF1D0F3A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515607A-7A36-4E32-32C4-DFDCB9723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A4D41F-57D0-3EDD-54D0-B22BCAD95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BBD0B6-12DA-6BC8-8BCA-7F971CD0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A3F2-5BE5-4B8B-A2F9-5841F3EE7918}" type="datetimeFigureOut">
              <a:rPr kumimoji="1" lang="ja-JP" altLang="en-US" smtClean="0"/>
              <a:t>2024/11/9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7C31B0-9A07-FF8C-4E44-E0C291E9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A834A0-BEA4-7307-BEC5-C62AAFB6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976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82FC1D-FDA6-8338-6E5E-34113B0E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8F105F-5E53-7A86-855F-ADEAFCDB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B2E2E1-32EF-F1A1-F882-DE3EB4CDD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5BA3F2-5BE5-4B8B-A2F9-5841F3EE7918}" type="datetimeFigureOut">
              <a:rPr kumimoji="1" lang="ja-JP" altLang="en-US" smtClean="0"/>
              <a:t>2024/11/9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17562-FB3C-1B3D-0EDF-764700E24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58D024-2200-93F8-38AB-B4F87EA25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CF17FD-0BE0-442A-BFF5-AB35541212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989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DB4FEE-1492-45DD-C539-875C374D8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Re:</a:t>
            </a:r>
            <a:r>
              <a:rPr kumimoji="1" lang="ja-JP" altLang="en-US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サバイバー</a:t>
            </a:r>
            <a:r>
              <a:rPr kumimoji="1" lang="en-US" altLang="ja-JP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E97DCD1-622C-32A1-34F4-A22AA640DB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企画書・仕様書・レベルデザイン</a:t>
            </a:r>
          </a:p>
        </p:txBody>
      </p:sp>
    </p:spTree>
    <p:extLst>
      <p:ext uri="{BB962C8B-B14F-4D97-AF65-F5344CB8AC3E}">
        <p14:creationId xmlns:p14="http://schemas.microsoft.com/office/powerpoint/2010/main" val="233999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結合子 1">
            <a:extLst>
              <a:ext uri="{FF2B5EF4-FFF2-40B4-BE49-F238E27FC236}">
                <a16:creationId xmlns:a16="http://schemas.microsoft.com/office/drawing/2014/main" id="{2C88A7B1-9702-64F3-0EF0-61BF365402AD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2D84B5-CA17-FDFD-9BD4-D95BA89A99B1}"/>
              </a:ext>
            </a:extLst>
          </p:cNvPr>
          <p:cNvSpPr txBox="1"/>
          <p:nvPr/>
        </p:nvSpPr>
        <p:spPr>
          <a:xfrm>
            <a:off x="359999" y="359999"/>
            <a:ext cx="720000" cy="72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UI</a:t>
            </a:r>
            <a:endParaRPr kumimoji="1" lang="ja-JP" altLang="en-US" sz="2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E477E6-CDDF-7C16-9514-AB591C1633E9}"/>
              </a:ext>
            </a:extLst>
          </p:cNvPr>
          <p:cNvSpPr txBox="1"/>
          <p:nvPr/>
        </p:nvSpPr>
        <p:spPr>
          <a:xfrm>
            <a:off x="359999" y="1028381"/>
            <a:ext cx="1800000" cy="540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レティクル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113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C9992B-7743-AE13-B910-C99E37E24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2520000" cy="720000"/>
          </a:xfrm>
        </p:spPr>
        <p:txBody>
          <a:bodyPr>
            <a:normAutofit/>
          </a:bodyPr>
          <a:lstStyle/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マップ</a:t>
            </a:r>
            <a:endParaRPr kumimoji="1"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2690A7-B582-4F26-DCD0-68390F5498B9}"/>
              </a:ext>
            </a:extLst>
          </p:cNvPr>
          <p:cNvSpPr/>
          <p:nvPr/>
        </p:nvSpPr>
        <p:spPr>
          <a:xfrm>
            <a:off x="5376000" y="6120000"/>
            <a:ext cx="1440000" cy="54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ステージ</a:t>
            </a:r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9BE3260-F141-BE1D-9ADB-C4800A380C97}"/>
              </a:ext>
            </a:extLst>
          </p:cNvPr>
          <p:cNvSpPr/>
          <p:nvPr/>
        </p:nvSpPr>
        <p:spPr>
          <a:xfrm>
            <a:off x="5376000" y="5040000"/>
            <a:ext cx="1440000" cy="54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ステージ</a:t>
            </a:r>
            <a:r>
              <a:rPr lang="en-US" altLang="ja-JP" dirty="0"/>
              <a:t>1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558E487-CA04-D38F-62CE-6CBF18659551}"/>
              </a:ext>
            </a:extLst>
          </p:cNvPr>
          <p:cNvSpPr/>
          <p:nvPr/>
        </p:nvSpPr>
        <p:spPr>
          <a:xfrm>
            <a:off x="5376000" y="3960000"/>
            <a:ext cx="1440000" cy="54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ステージ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91B4165-720F-546B-C131-9F4F973DC4DA}"/>
              </a:ext>
            </a:extLst>
          </p:cNvPr>
          <p:cNvSpPr/>
          <p:nvPr/>
        </p:nvSpPr>
        <p:spPr>
          <a:xfrm>
            <a:off x="3420000" y="4500000"/>
            <a:ext cx="1440000" cy="54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ステージ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E054D695-60DB-261A-C682-FDA6AB9D4B80}"/>
              </a:ext>
            </a:extLst>
          </p:cNvPr>
          <p:cNvCxnSpPr>
            <a:stCxn id="6" idx="2"/>
            <a:endCxn id="4" idx="1"/>
          </p:cNvCxnSpPr>
          <p:nvPr/>
        </p:nvCxnSpPr>
        <p:spPr>
          <a:xfrm>
            <a:off x="4140000" y="5040000"/>
            <a:ext cx="1236000" cy="27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4F1AE97-98FF-43E3-A833-03EC423AB184}"/>
              </a:ext>
            </a:extLst>
          </p:cNvPr>
          <p:cNvCxnSpPr>
            <a:stCxn id="6" idx="0"/>
            <a:endCxn id="5" idx="1"/>
          </p:cNvCxnSpPr>
          <p:nvPr/>
        </p:nvCxnSpPr>
        <p:spPr>
          <a:xfrm flipV="1">
            <a:off x="4140000" y="4230000"/>
            <a:ext cx="1236000" cy="27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2D9C677F-CC79-9364-F947-BA35B37D0299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6096000" y="4500000"/>
            <a:ext cx="0" cy="54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1DABFB0-A206-5DDE-C01C-FEAC35FA7955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6096000" y="5580000"/>
            <a:ext cx="0" cy="54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6BDB759-B071-FA24-281B-DC768A9EA479}"/>
              </a:ext>
            </a:extLst>
          </p:cNvPr>
          <p:cNvSpPr/>
          <p:nvPr/>
        </p:nvSpPr>
        <p:spPr>
          <a:xfrm>
            <a:off x="5376000" y="2880000"/>
            <a:ext cx="1440000" cy="54000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ゴール</a:t>
            </a:r>
            <a:endParaRPr kumimoji="1" lang="ja-JP" altLang="en-US" dirty="0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A0F2F6B-B2F3-454A-3849-A82D455DBBC4}"/>
              </a:ext>
            </a:extLst>
          </p:cNvPr>
          <p:cNvCxnSpPr>
            <a:stCxn id="17" idx="2"/>
            <a:endCxn id="5" idx="0"/>
          </p:cNvCxnSpPr>
          <p:nvPr/>
        </p:nvCxnSpPr>
        <p:spPr>
          <a:xfrm>
            <a:off x="6096000" y="3420000"/>
            <a:ext cx="0" cy="540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747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1A82FFA-A8FF-A42F-9844-652560637111}"/>
              </a:ext>
            </a:extLst>
          </p:cNvPr>
          <p:cNvSpPr>
            <a:spLocks noChangeAspect="1"/>
          </p:cNvSpPr>
          <p:nvPr/>
        </p:nvSpPr>
        <p:spPr>
          <a:xfrm>
            <a:off x="3216000" y="549000"/>
            <a:ext cx="5760000" cy="576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AA497EF0-B232-C80A-18F9-0D0DFB48B6AB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25200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03ED9A0-3449-7656-7D12-E7549C2B4342}"/>
              </a:ext>
            </a:extLst>
          </p:cNvPr>
          <p:cNvSpPr/>
          <p:nvPr/>
        </p:nvSpPr>
        <p:spPr>
          <a:xfrm>
            <a:off x="5400000" y="540000"/>
            <a:ext cx="1440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E105353-A520-BB65-1E62-9688D5F6C34D}"/>
              </a:ext>
            </a:extLst>
          </p:cNvPr>
          <p:cNvSpPr/>
          <p:nvPr/>
        </p:nvSpPr>
        <p:spPr>
          <a:xfrm>
            <a:off x="3204000" y="2520000"/>
            <a:ext cx="360000" cy="144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17157F5-00CE-9A45-7D27-3E04E7AD9BE5}"/>
              </a:ext>
            </a:extLst>
          </p:cNvPr>
          <p:cNvSpPr/>
          <p:nvPr/>
        </p:nvSpPr>
        <p:spPr>
          <a:xfrm>
            <a:off x="5400000" y="5940000"/>
            <a:ext cx="1440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B4A6D7-39AA-6623-2867-6761F123F0FA}"/>
              </a:ext>
            </a:extLst>
          </p:cNvPr>
          <p:cNvSpPr/>
          <p:nvPr/>
        </p:nvSpPr>
        <p:spPr>
          <a:xfrm>
            <a:off x="3240000" y="1800000"/>
            <a:ext cx="90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67E8940-C8D1-ACF6-9A07-19D590A46409}"/>
              </a:ext>
            </a:extLst>
          </p:cNvPr>
          <p:cNvSpPr/>
          <p:nvPr/>
        </p:nvSpPr>
        <p:spPr>
          <a:xfrm>
            <a:off x="3240000" y="4320000"/>
            <a:ext cx="90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2DFB7A1-0879-CF85-F7EB-EAD1CAC82E34}"/>
              </a:ext>
            </a:extLst>
          </p:cNvPr>
          <p:cNvSpPr/>
          <p:nvPr/>
        </p:nvSpPr>
        <p:spPr>
          <a:xfrm>
            <a:off x="5376000" y="2709000"/>
            <a:ext cx="1440000" cy="14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FFE57D5-4230-7D29-D564-882DFCC4B080}"/>
              </a:ext>
            </a:extLst>
          </p:cNvPr>
          <p:cNvSpPr/>
          <p:nvPr/>
        </p:nvSpPr>
        <p:spPr>
          <a:xfrm>
            <a:off x="7200000" y="540000"/>
            <a:ext cx="360000" cy="9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39BDBD6-E09B-C607-3376-4A608372C155}"/>
              </a:ext>
            </a:extLst>
          </p:cNvPr>
          <p:cNvSpPr/>
          <p:nvPr/>
        </p:nvSpPr>
        <p:spPr>
          <a:xfrm>
            <a:off x="4680000" y="540000"/>
            <a:ext cx="360000" cy="9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2B01509-9454-9F49-7049-DFBBD2B35B4D}"/>
              </a:ext>
            </a:extLst>
          </p:cNvPr>
          <p:cNvSpPr/>
          <p:nvPr/>
        </p:nvSpPr>
        <p:spPr>
          <a:xfrm>
            <a:off x="3960000" y="1440000"/>
            <a:ext cx="90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1086843A-2603-41CD-8755-2D5AE5D454E4}"/>
              </a:ext>
            </a:extLst>
          </p:cNvPr>
          <p:cNvSpPr/>
          <p:nvPr/>
        </p:nvSpPr>
        <p:spPr>
          <a:xfrm>
            <a:off x="4320000" y="1980000"/>
            <a:ext cx="720000" cy="72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敵</a:t>
            </a:r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518C419-2E0F-0B12-4C5A-87DE27B5796C}"/>
              </a:ext>
            </a:extLst>
          </p:cNvPr>
          <p:cNvCxnSpPr/>
          <p:nvPr/>
        </p:nvCxnSpPr>
        <p:spPr>
          <a:xfrm>
            <a:off x="5220000" y="2160000"/>
            <a:ext cx="180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F3FED3B-A484-A5CD-8C4F-43B9AC6D8632}"/>
              </a:ext>
            </a:extLst>
          </p:cNvPr>
          <p:cNvCxnSpPr/>
          <p:nvPr/>
        </p:nvCxnSpPr>
        <p:spPr>
          <a:xfrm>
            <a:off x="7200000" y="2160000"/>
            <a:ext cx="0" cy="216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E283C89-AED1-00E0-0D02-5D10CF5BFEEC}"/>
              </a:ext>
            </a:extLst>
          </p:cNvPr>
          <p:cNvCxnSpPr/>
          <p:nvPr/>
        </p:nvCxnSpPr>
        <p:spPr>
          <a:xfrm flipH="1">
            <a:off x="5040000" y="4680000"/>
            <a:ext cx="21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94364C1-BAE4-FC62-B50F-AD1FE4CFB147}"/>
              </a:ext>
            </a:extLst>
          </p:cNvPr>
          <p:cNvCxnSpPr/>
          <p:nvPr/>
        </p:nvCxnSpPr>
        <p:spPr>
          <a:xfrm flipV="1">
            <a:off x="4680000" y="2880000"/>
            <a:ext cx="0" cy="180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02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AFF7F-2A2A-B34D-D6F5-8DCDD67D6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C577697-EC17-9432-C8FE-1A2764D7540A}"/>
              </a:ext>
            </a:extLst>
          </p:cNvPr>
          <p:cNvSpPr>
            <a:spLocks noChangeAspect="1"/>
          </p:cNvSpPr>
          <p:nvPr/>
        </p:nvSpPr>
        <p:spPr>
          <a:xfrm>
            <a:off x="3216000" y="549000"/>
            <a:ext cx="5760000" cy="576000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55A8396-DAC7-D2A6-0291-85601EF10EEF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2520000" cy="720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lang="en-US" altLang="ja-JP" sz="2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2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6CCBCDE-4920-75B4-4A52-9609F4D73260}"/>
              </a:ext>
            </a:extLst>
          </p:cNvPr>
          <p:cNvSpPr/>
          <p:nvPr/>
        </p:nvSpPr>
        <p:spPr>
          <a:xfrm rot="2666750">
            <a:off x="7560000" y="1080000"/>
            <a:ext cx="1440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5DA36F7-E50D-CB8F-EFF2-1A8AE57E7630}"/>
              </a:ext>
            </a:extLst>
          </p:cNvPr>
          <p:cNvSpPr/>
          <p:nvPr/>
        </p:nvSpPr>
        <p:spPr>
          <a:xfrm rot="18722891">
            <a:off x="7560000" y="5400000"/>
            <a:ext cx="1440000" cy="36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09D50A1-9493-1384-F491-683A4DE2CFAD}"/>
              </a:ext>
            </a:extLst>
          </p:cNvPr>
          <p:cNvSpPr/>
          <p:nvPr/>
        </p:nvSpPr>
        <p:spPr>
          <a:xfrm>
            <a:off x="7200000" y="1980000"/>
            <a:ext cx="90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1EEE99D-CD58-8987-BCF4-419CDB915AA4}"/>
              </a:ext>
            </a:extLst>
          </p:cNvPr>
          <p:cNvSpPr/>
          <p:nvPr/>
        </p:nvSpPr>
        <p:spPr>
          <a:xfrm>
            <a:off x="8100000" y="4320000"/>
            <a:ext cx="90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FEDD83-46C9-D9A6-A53E-A50E9C69C431}"/>
              </a:ext>
            </a:extLst>
          </p:cNvPr>
          <p:cNvSpPr/>
          <p:nvPr/>
        </p:nvSpPr>
        <p:spPr>
          <a:xfrm>
            <a:off x="4366265" y="2709000"/>
            <a:ext cx="1440000" cy="144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C13F951-AD62-E14B-10AA-912F634D2D09}"/>
              </a:ext>
            </a:extLst>
          </p:cNvPr>
          <p:cNvSpPr/>
          <p:nvPr/>
        </p:nvSpPr>
        <p:spPr>
          <a:xfrm>
            <a:off x="6840000" y="1980000"/>
            <a:ext cx="360000" cy="9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93D8F30-8AF1-4AD5-FCED-2AC101EECBA8}"/>
              </a:ext>
            </a:extLst>
          </p:cNvPr>
          <p:cNvSpPr/>
          <p:nvPr/>
        </p:nvSpPr>
        <p:spPr>
          <a:xfrm>
            <a:off x="6840000" y="2880000"/>
            <a:ext cx="360000" cy="9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EAD055D-51F0-76D2-1C6F-3ACB26AA4B28}"/>
              </a:ext>
            </a:extLst>
          </p:cNvPr>
          <p:cNvSpPr/>
          <p:nvPr/>
        </p:nvSpPr>
        <p:spPr>
          <a:xfrm>
            <a:off x="8100000" y="1980000"/>
            <a:ext cx="90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3" name="フローチャート: 結合子 12">
            <a:extLst>
              <a:ext uri="{FF2B5EF4-FFF2-40B4-BE49-F238E27FC236}">
                <a16:creationId xmlns:a16="http://schemas.microsoft.com/office/drawing/2014/main" id="{56ACAFFD-4D8B-B224-C040-937EC77DD6DE}"/>
              </a:ext>
            </a:extLst>
          </p:cNvPr>
          <p:cNvSpPr/>
          <p:nvPr/>
        </p:nvSpPr>
        <p:spPr>
          <a:xfrm>
            <a:off x="3444001" y="1978457"/>
            <a:ext cx="720000" cy="720000"/>
          </a:xfrm>
          <a:prstGeom prst="flowChartConnecto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敵</a:t>
            </a:r>
            <a:r>
              <a:rPr kumimoji="1" lang="en-US" altLang="ja-JP" sz="14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4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07D4851-7CCD-26D2-B085-2F2607ABEB3A}"/>
              </a:ext>
            </a:extLst>
          </p:cNvPr>
          <p:cNvCxnSpPr/>
          <p:nvPr/>
        </p:nvCxnSpPr>
        <p:spPr>
          <a:xfrm>
            <a:off x="4358151" y="2338457"/>
            <a:ext cx="180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2549888-0597-2AD0-F03C-511EB6154917}"/>
              </a:ext>
            </a:extLst>
          </p:cNvPr>
          <p:cNvCxnSpPr/>
          <p:nvPr/>
        </p:nvCxnSpPr>
        <p:spPr>
          <a:xfrm>
            <a:off x="6393068" y="2338457"/>
            <a:ext cx="0" cy="216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B5A5A09-537B-8CDC-1D87-EC9BFACED88F}"/>
              </a:ext>
            </a:extLst>
          </p:cNvPr>
          <p:cNvCxnSpPr/>
          <p:nvPr/>
        </p:nvCxnSpPr>
        <p:spPr>
          <a:xfrm flipH="1">
            <a:off x="4164001" y="4781050"/>
            <a:ext cx="216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F85B6AD-38C0-91FF-0877-9EE3C173C795}"/>
              </a:ext>
            </a:extLst>
          </p:cNvPr>
          <p:cNvCxnSpPr/>
          <p:nvPr/>
        </p:nvCxnSpPr>
        <p:spPr>
          <a:xfrm flipV="1">
            <a:off x="3846093" y="2928573"/>
            <a:ext cx="0" cy="180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7EFAA72-4E7F-B048-5647-91E925800035}"/>
              </a:ext>
            </a:extLst>
          </p:cNvPr>
          <p:cNvSpPr/>
          <p:nvPr/>
        </p:nvSpPr>
        <p:spPr>
          <a:xfrm>
            <a:off x="7200000" y="4320000"/>
            <a:ext cx="900000" cy="36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C14675D-9BF9-388C-91F8-44D5680252E8}"/>
              </a:ext>
            </a:extLst>
          </p:cNvPr>
          <p:cNvSpPr/>
          <p:nvPr/>
        </p:nvSpPr>
        <p:spPr>
          <a:xfrm>
            <a:off x="6840000" y="3780000"/>
            <a:ext cx="360000" cy="90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壁</a:t>
            </a:r>
          </a:p>
        </p:txBody>
      </p:sp>
    </p:spTree>
    <p:extLst>
      <p:ext uri="{BB962C8B-B14F-4D97-AF65-F5344CB8AC3E}">
        <p14:creationId xmlns:p14="http://schemas.microsoft.com/office/powerpoint/2010/main" val="101149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58</Words>
  <Application>Microsoft Office PowerPoint</Application>
  <PresentationFormat>ワイド画面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游ゴシック</vt:lpstr>
      <vt:lpstr>游ゴシック Light</vt:lpstr>
      <vt:lpstr>Arial</vt:lpstr>
      <vt:lpstr>Office テーマ</vt:lpstr>
      <vt:lpstr>Re:サバイバー2</vt:lpstr>
      <vt:lpstr>PowerPoint プレゼンテーション</vt:lpstr>
      <vt:lpstr>マップ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雄太 柏原</dc:creator>
  <cp:lastModifiedBy>雄太 柏原</cp:lastModifiedBy>
  <cp:revision>16</cp:revision>
  <dcterms:created xsi:type="dcterms:W3CDTF">2024-08-22T07:36:24Z</dcterms:created>
  <dcterms:modified xsi:type="dcterms:W3CDTF">2024-11-08T23:47:50Z</dcterms:modified>
</cp:coreProperties>
</file>