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34827-C031-8F23-2387-FD59E312B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6C1CCF-6E0A-86F3-780B-BDDDF422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E57B3-C514-19AE-0BB9-3DCA5F54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F8864-FAEB-35D6-43DC-2753C4E3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E7E03-E822-334B-DF54-8F41BA50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91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89FE9-50B9-C552-2E3D-B66F0C9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E08908-EF59-6823-2946-96B56D3A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8DAFBF-5063-D183-4B7B-BF76F829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DC80E-2367-F720-A235-F83D4F7E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BB8C80-64F1-3F64-43D5-A41DED65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3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997B3B-5FC9-899D-9A06-2DCF794AD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92F0D-191A-F039-53E0-7AF11997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930DA-C1AB-F294-0099-6F056539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94EC8-7ADC-E6E7-4D98-6112591A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1398B-8B4C-6AD1-CECC-6097AE22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0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35634-DC8D-9A4C-9B84-7F6BC3FD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405CA-EC0E-8646-55FD-6AD8B5D7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776852-367A-7700-2AAB-2953021C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BD22B-90EB-B080-698F-09EC604A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E3154-DA81-A4D3-9282-9B02E8B3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F7D6C-BD2B-F338-41CB-030DBE1F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C1036-3D79-35C5-4735-336BAB63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319A7-6CE5-603B-59E3-E400D3CC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03E22E-ACD1-FCF4-0DD8-CF6AE4A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952CD-EF8E-91D9-793B-C26DAFA8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8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F92E6-39DA-51D9-84A9-5D74C3AA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F6CE85-856D-3A92-A4DC-23CD5413F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D1FA2C-45D6-1AB0-B21D-90DAC2CA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8B5EC-B738-CB8D-F566-902C5B57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EB1FE4-E1F0-E36A-7E82-A9DF51AD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9527CE-1E69-15EA-57A1-04CDC424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6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BC09E-C12D-AA41-64AB-A993346E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523D2C-256A-FD75-34AC-3743983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99520E-EA63-E445-0877-F469251B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662132-6DED-635D-4A54-00D8C2894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46F7DF-EEA6-9CA8-FC04-DE8FD244B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7E1B0F-334E-8DA5-06FD-C1576C8C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D84D08-4362-A01C-83C5-6B6A0146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85EDF5-35D7-EBAB-3662-DF458A74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6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762C0-ED5C-A042-5BE7-C73CBB7F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CF863C-CBC3-D2E0-DD74-DEA1335B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8B625C-99CC-0CD1-4711-4E302632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42C8A3-BDC4-4B06-3352-6264DDE0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2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72A2E9-2BD0-295C-B15F-24D4A2F1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B32F7A-41A9-41DD-1976-D8034F0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07B93C-0B6F-6E13-5153-4E2A82C0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5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931F2-5544-53A3-3BD7-5C12FEB3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1B98E-33D3-421B-0078-951A0F47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96626D-EA46-4139-002D-87D82B3D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86E638-3CEA-C0F5-8451-85C3E4A1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588F83-12C4-FE42-4184-727DFCFE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1F2991-47D7-F068-F0E8-25400FC4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0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81CB8-7115-AFAA-16E0-BF1D0F3A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15607A-7A36-4E32-32C4-DFDCB9723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A4D41F-57D0-3EDD-54D0-B22BCAD95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BBD0B6-12DA-6BC8-8BCA-7F971CD0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7C31B0-9A07-FF8C-4E44-E0C291E9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A834A0-BEA4-7307-BEC5-C62AAFB6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7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82FC1D-FDA6-8338-6E5E-34113B0E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8F105F-5E53-7A86-855F-ADEAFCDB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2E2E1-32EF-F1A1-F882-DE3EB4CDD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BA3F2-5BE5-4B8B-A2F9-5841F3EE79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17562-FB3C-1B3D-0EDF-764700E24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58D024-2200-93F8-38AB-B4F87EA25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9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4FEE-1492-45DD-C539-875C374D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Re: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サバイバー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97DCD1-622C-32A1-34F4-A22AA640D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企画書・仕様書・レベルデザイン</a:t>
            </a:r>
          </a:p>
        </p:txBody>
      </p:sp>
    </p:spTree>
    <p:extLst>
      <p:ext uri="{BB962C8B-B14F-4D97-AF65-F5344CB8AC3E}">
        <p14:creationId xmlns:p14="http://schemas.microsoft.com/office/powerpoint/2010/main" val="233999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2C88A7B1-9702-64F3-0EF0-61BF365402AD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2D84B5-CA17-FDFD-9BD4-D95BA89A99B1}"/>
              </a:ext>
            </a:extLst>
          </p:cNvPr>
          <p:cNvSpPr txBox="1"/>
          <p:nvPr/>
        </p:nvSpPr>
        <p:spPr>
          <a:xfrm>
            <a:off x="359999" y="359999"/>
            <a:ext cx="720000" cy="72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477E6-CDDF-7C16-9514-AB591C1633E9}"/>
              </a:ext>
            </a:extLst>
          </p:cNvPr>
          <p:cNvSpPr txBox="1"/>
          <p:nvPr/>
        </p:nvSpPr>
        <p:spPr>
          <a:xfrm>
            <a:off x="359999" y="1028381"/>
            <a:ext cx="1800000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レティクル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13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9992B-7743-AE13-B910-C99E37E2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2520000" cy="720000"/>
          </a:xfrm>
        </p:spPr>
        <p:txBody>
          <a:bodyPr>
            <a:norm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マップ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2690A7-B582-4F26-DCD0-68390F5498B9}"/>
              </a:ext>
            </a:extLst>
          </p:cNvPr>
          <p:cNvSpPr/>
          <p:nvPr/>
        </p:nvSpPr>
        <p:spPr>
          <a:xfrm>
            <a:off x="5376000" y="6120000"/>
            <a:ext cx="1440000" cy="54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BE3260-F141-BE1D-9ADB-C4800A380C97}"/>
              </a:ext>
            </a:extLst>
          </p:cNvPr>
          <p:cNvSpPr/>
          <p:nvPr/>
        </p:nvSpPr>
        <p:spPr>
          <a:xfrm>
            <a:off x="5376000" y="5040000"/>
            <a:ext cx="1440000" cy="54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58E487-CA04-D38F-62CE-6CBF18659551}"/>
              </a:ext>
            </a:extLst>
          </p:cNvPr>
          <p:cNvSpPr/>
          <p:nvPr/>
        </p:nvSpPr>
        <p:spPr>
          <a:xfrm>
            <a:off x="5376000" y="3960000"/>
            <a:ext cx="1440000" cy="54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1B4165-720F-546B-C131-9F4F973DC4DA}"/>
              </a:ext>
            </a:extLst>
          </p:cNvPr>
          <p:cNvSpPr/>
          <p:nvPr/>
        </p:nvSpPr>
        <p:spPr>
          <a:xfrm>
            <a:off x="3420000" y="4500000"/>
            <a:ext cx="1440000" cy="54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054D695-60DB-261A-C682-FDA6AB9D4B80}"/>
              </a:ext>
            </a:extLst>
          </p:cNvPr>
          <p:cNvCxnSpPr>
            <a:stCxn id="6" idx="2"/>
            <a:endCxn id="4" idx="1"/>
          </p:cNvCxnSpPr>
          <p:nvPr/>
        </p:nvCxnSpPr>
        <p:spPr>
          <a:xfrm>
            <a:off x="4140000" y="5040000"/>
            <a:ext cx="1236000" cy="27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4F1AE97-98FF-43E3-A833-03EC423AB184}"/>
              </a:ext>
            </a:extLst>
          </p:cNvPr>
          <p:cNvCxnSpPr>
            <a:stCxn id="6" idx="0"/>
            <a:endCxn id="5" idx="1"/>
          </p:cNvCxnSpPr>
          <p:nvPr/>
        </p:nvCxnSpPr>
        <p:spPr>
          <a:xfrm flipV="1">
            <a:off x="4140000" y="4230000"/>
            <a:ext cx="1236000" cy="27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D9C677F-CC79-9364-F947-BA35B37D0299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096000" y="4500000"/>
            <a:ext cx="0" cy="5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1DABFB0-A206-5DDE-C01C-FEAC35FA7955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6096000" y="5580000"/>
            <a:ext cx="0" cy="5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BDB759-B071-FA24-281B-DC768A9EA479}"/>
              </a:ext>
            </a:extLst>
          </p:cNvPr>
          <p:cNvSpPr/>
          <p:nvPr/>
        </p:nvSpPr>
        <p:spPr>
          <a:xfrm>
            <a:off x="5376000" y="2880000"/>
            <a:ext cx="1440000" cy="54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ゴール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A0F2F6B-B2F3-454A-3849-A82D455DBBC4}"/>
              </a:ext>
            </a:extLst>
          </p:cNvPr>
          <p:cNvCxnSpPr>
            <a:stCxn id="17" idx="2"/>
            <a:endCxn id="5" idx="0"/>
          </p:cNvCxnSpPr>
          <p:nvPr/>
        </p:nvCxnSpPr>
        <p:spPr>
          <a:xfrm>
            <a:off x="6096000" y="3420000"/>
            <a:ext cx="0" cy="5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4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1A82FFA-A8FF-A42F-9844-652560637111}"/>
              </a:ext>
            </a:extLst>
          </p:cNvPr>
          <p:cNvSpPr>
            <a:spLocks noChangeAspect="1"/>
          </p:cNvSpPr>
          <p:nvPr/>
        </p:nvSpPr>
        <p:spPr>
          <a:xfrm>
            <a:off x="3216000" y="549000"/>
            <a:ext cx="5760000" cy="576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A497EF0-B232-C80A-18F9-0D0DFB48B6A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2520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3ED9A0-3449-7656-7D12-E7549C2B4342}"/>
              </a:ext>
            </a:extLst>
          </p:cNvPr>
          <p:cNvSpPr/>
          <p:nvPr/>
        </p:nvSpPr>
        <p:spPr>
          <a:xfrm>
            <a:off x="5400000" y="540000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E105353-A520-BB65-1E62-9688D5F6C34D}"/>
              </a:ext>
            </a:extLst>
          </p:cNvPr>
          <p:cNvSpPr/>
          <p:nvPr/>
        </p:nvSpPr>
        <p:spPr>
          <a:xfrm>
            <a:off x="3204000" y="2520000"/>
            <a:ext cx="360000" cy="144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17157F5-00CE-9A45-7D27-3E04E7AD9BE5}"/>
              </a:ext>
            </a:extLst>
          </p:cNvPr>
          <p:cNvSpPr/>
          <p:nvPr/>
        </p:nvSpPr>
        <p:spPr>
          <a:xfrm>
            <a:off x="5400000" y="5940000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B4A6D7-39AA-6623-2867-6761F123F0FA}"/>
              </a:ext>
            </a:extLst>
          </p:cNvPr>
          <p:cNvSpPr/>
          <p:nvPr/>
        </p:nvSpPr>
        <p:spPr>
          <a:xfrm>
            <a:off x="3240000" y="180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7E8940-C8D1-ACF6-9A07-19D590A46409}"/>
              </a:ext>
            </a:extLst>
          </p:cNvPr>
          <p:cNvSpPr/>
          <p:nvPr/>
        </p:nvSpPr>
        <p:spPr>
          <a:xfrm>
            <a:off x="3240000" y="432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2DFB7A1-0879-CF85-F7EB-EAD1CAC82E34}"/>
              </a:ext>
            </a:extLst>
          </p:cNvPr>
          <p:cNvSpPr/>
          <p:nvPr/>
        </p:nvSpPr>
        <p:spPr>
          <a:xfrm>
            <a:off x="5376000" y="2709000"/>
            <a:ext cx="1440000" cy="14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FFE57D5-4230-7D29-D564-882DFCC4B080}"/>
              </a:ext>
            </a:extLst>
          </p:cNvPr>
          <p:cNvSpPr/>
          <p:nvPr/>
        </p:nvSpPr>
        <p:spPr>
          <a:xfrm>
            <a:off x="7200000" y="54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9BDBD6-E09B-C607-3376-4A608372C155}"/>
              </a:ext>
            </a:extLst>
          </p:cNvPr>
          <p:cNvSpPr/>
          <p:nvPr/>
        </p:nvSpPr>
        <p:spPr>
          <a:xfrm>
            <a:off x="4680000" y="54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2B01509-9454-9F49-7049-DFBBD2B35B4D}"/>
              </a:ext>
            </a:extLst>
          </p:cNvPr>
          <p:cNvSpPr/>
          <p:nvPr/>
        </p:nvSpPr>
        <p:spPr>
          <a:xfrm>
            <a:off x="3960000" y="144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1086843A-2603-41CD-8755-2D5AE5D454E4}"/>
              </a:ext>
            </a:extLst>
          </p:cNvPr>
          <p:cNvSpPr/>
          <p:nvPr/>
        </p:nvSpPr>
        <p:spPr>
          <a:xfrm>
            <a:off x="4320000" y="1980000"/>
            <a:ext cx="720000" cy="72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18C419-2E0F-0B12-4C5A-87DE27B5796C}"/>
              </a:ext>
            </a:extLst>
          </p:cNvPr>
          <p:cNvCxnSpPr/>
          <p:nvPr/>
        </p:nvCxnSpPr>
        <p:spPr>
          <a:xfrm>
            <a:off x="5220000" y="2160000"/>
            <a:ext cx="180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F3FED3B-A484-A5CD-8C4F-43B9AC6D8632}"/>
              </a:ext>
            </a:extLst>
          </p:cNvPr>
          <p:cNvCxnSpPr/>
          <p:nvPr/>
        </p:nvCxnSpPr>
        <p:spPr>
          <a:xfrm>
            <a:off x="7200000" y="2160000"/>
            <a:ext cx="0" cy="21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E283C89-AED1-00E0-0D02-5D10CF5BFEEC}"/>
              </a:ext>
            </a:extLst>
          </p:cNvPr>
          <p:cNvCxnSpPr/>
          <p:nvPr/>
        </p:nvCxnSpPr>
        <p:spPr>
          <a:xfrm flipH="1">
            <a:off x="5040000" y="4680000"/>
            <a:ext cx="21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94364C1-BAE4-FC62-B50F-AD1FE4CFB147}"/>
              </a:ext>
            </a:extLst>
          </p:cNvPr>
          <p:cNvCxnSpPr/>
          <p:nvPr/>
        </p:nvCxnSpPr>
        <p:spPr>
          <a:xfrm flipV="1">
            <a:off x="4680000" y="2880000"/>
            <a:ext cx="0" cy="180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0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30771-A7EC-9243-5C2B-3F742BF9A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FA739A1-4E65-704F-A401-B185DEE631A0}"/>
              </a:ext>
            </a:extLst>
          </p:cNvPr>
          <p:cNvSpPr>
            <a:spLocks noChangeAspect="1"/>
          </p:cNvSpPr>
          <p:nvPr/>
        </p:nvSpPr>
        <p:spPr>
          <a:xfrm>
            <a:off x="3216000" y="549000"/>
            <a:ext cx="5760000" cy="576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B7C5AD22-5ABF-5A98-DC13-3A222FA52295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2520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95E242-F18B-4493-6ECD-4E263276379F}"/>
              </a:ext>
            </a:extLst>
          </p:cNvPr>
          <p:cNvSpPr/>
          <p:nvPr/>
        </p:nvSpPr>
        <p:spPr>
          <a:xfrm>
            <a:off x="5400000" y="540000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ゴール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916DEA-5BD7-C14B-7D8B-A52809C0007C}"/>
              </a:ext>
            </a:extLst>
          </p:cNvPr>
          <p:cNvSpPr/>
          <p:nvPr/>
        </p:nvSpPr>
        <p:spPr>
          <a:xfrm rot="3348956">
            <a:off x="3097437" y="5423255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6B17BF8-4245-10F3-A19A-E1E1F48F7A09}"/>
              </a:ext>
            </a:extLst>
          </p:cNvPr>
          <p:cNvSpPr/>
          <p:nvPr/>
        </p:nvSpPr>
        <p:spPr>
          <a:xfrm>
            <a:off x="5400000" y="5940000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4AC5F7-86D9-87B3-9028-D8EE3D5C375A}"/>
              </a:ext>
            </a:extLst>
          </p:cNvPr>
          <p:cNvSpPr/>
          <p:nvPr/>
        </p:nvSpPr>
        <p:spPr>
          <a:xfrm>
            <a:off x="6660000" y="486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530FD1-0F88-90B7-4F58-7CCC189142DF}"/>
              </a:ext>
            </a:extLst>
          </p:cNvPr>
          <p:cNvSpPr/>
          <p:nvPr/>
        </p:nvSpPr>
        <p:spPr>
          <a:xfrm>
            <a:off x="3240000" y="432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7434A7-88B0-CC93-B112-62C281ABB7BD}"/>
              </a:ext>
            </a:extLst>
          </p:cNvPr>
          <p:cNvSpPr/>
          <p:nvPr/>
        </p:nvSpPr>
        <p:spPr>
          <a:xfrm>
            <a:off x="6840000" y="2709000"/>
            <a:ext cx="1440000" cy="14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CAF6BF-168E-824E-443F-637BC41AE959}"/>
              </a:ext>
            </a:extLst>
          </p:cNvPr>
          <p:cNvSpPr/>
          <p:nvPr/>
        </p:nvSpPr>
        <p:spPr>
          <a:xfrm>
            <a:off x="5760000" y="396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A17AB-71C7-65A9-BD2D-1F3460998B2C}"/>
              </a:ext>
            </a:extLst>
          </p:cNvPr>
          <p:cNvSpPr/>
          <p:nvPr/>
        </p:nvSpPr>
        <p:spPr>
          <a:xfrm>
            <a:off x="4797565" y="5399589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C3CB949-5739-7B8C-055F-906C5442169A}"/>
              </a:ext>
            </a:extLst>
          </p:cNvPr>
          <p:cNvSpPr/>
          <p:nvPr/>
        </p:nvSpPr>
        <p:spPr>
          <a:xfrm>
            <a:off x="5760000" y="486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5FFC406-C49E-A83A-A367-43764B1C8AC2}"/>
              </a:ext>
            </a:extLst>
          </p:cNvPr>
          <p:cNvSpPr/>
          <p:nvPr/>
        </p:nvSpPr>
        <p:spPr>
          <a:xfrm>
            <a:off x="5885742" y="2037651"/>
            <a:ext cx="720000" cy="72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ADF602-6415-787F-385D-18F648859421}"/>
              </a:ext>
            </a:extLst>
          </p:cNvPr>
          <p:cNvCxnSpPr/>
          <p:nvPr/>
        </p:nvCxnSpPr>
        <p:spPr>
          <a:xfrm>
            <a:off x="6711531" y="2397651"/>
            <a:ext cx="180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C30BDD2-69CA-0785-AD26-08DD23AA5ED9}"/>
              </a:ext>
            </a:extLst>
          </p:cNvPr>
          <p:cNvCxnSpPr/>
          <p:nvPr/>
        </p:nvCxnSpPr>
        <p:spPr>
          <a:xfrm>
            <a:off x="8617320" y="2397651"/>
            <a:ext cx="0" cy="21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6CAC8FD-3F75-0DD9-1FB2-D065C9C0AEBF}"/>
              </a:ext>
            </a:extLst>
          </p:cNvPr>
          <p:cNvCxnSpPr/>
          <p:nvPr/>
        </p:nvCxnSpPr>
        <p:spPr>
          <a:xfrm flipH="1">
            <a:off x="6480000" y="4680000"/>
            <a:ext cx="21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0458FBF-87FA-7966-A734-12F6BD87FAD5}"/>
              </a:ext>
            </a:extLst>
          </p:cNvPr>
          <p:cNvCxnSpPr/>
          <p:nvPr/>
        </p:nvCxnSpPr>
        <p:spPr>
          <a:xfrm flipV="1">
            <a:off x="6338982" y="2880000"/>
            <a:ext cx="0" cy="180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68C46DA-853A-2CDE-1C6B-3D0464128043}"/>
              </a:ext>
            </a:extLst>
          </p:cNvPr>
          <p:cNvSpPr/>
          <p:nvPr/>
        </p:nvSpPr>
        <p:spPr>
          <a:xfrm>
            <a:off x="3780000" y="1800000"/>
            <a:ext cx="1440000" cy="14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744D81BD-093D-F329-FB16-B6D9D57180A1}"/>
              </a:ext>
            </a:extLst>
          </p:cNvPr>
          <p:cNvSpPr/>
          <p:nvPr/>
        </p:nvSpPr>
        <p:spPr>
          <a:xfrm>
            <a:off x="3330000" y="966745"/>
            <a:ext cx="720000" cy="72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74B4C93-6F60-D309-6D46-C349FF214833}"/>
              </a:ext>
            </a:extLst>
          </p:cNvPr>
          <p:cNvCxnSpPr>
            <a:cxnSpLocks/>
          </p:cNvCxnSpPr>
          <p:nvPr/>
        </p:nvCxnSpPr>
        <p:spPr>
          <a:xfrm>
            <a:off x="4192576" y="1309945"/>
            <a:ext cx="108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D4BC212-2AFD-D11B-A169-771096ED1119}"/>
              </a:ext>
            </a:extLst>
          </p:cNvPr>
          <p:cNvCxnSpPr/>
          <p:nvPr/>
        </p:nvCxnSpPr>
        <p:spPr>
          <a:xfrm>
            <a:off x="5525742" y="1387826"/>
            <a:ext cx="0" cy="21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D049A67-BD6D-3DC8-F14C-152346996502}"/>
              </a:ext>
            </a:extLst>
          </p:cNvPr>
          <p:cNvCxnSpPr/>
          <p:nvPr/>
        </p:nvCxnSpPr>
        <p:spPr>
          <a:xfrm flipH="1">
            <a:off x="3725742" y="3918000"/>
            <a:ext cx="180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276E99E-AA88-A401-670E-DFBB479FC56B}"/>
              </a:ext>
            </a:extLst>
          </p:cNvPr>
          <p:cNvCxnSpPr/>
          <p:nvPr/>
        </p:nvCxnSpPr>
        <p:spPr>
          <a:xfrm flipV="1">
            <a:off x="3467330" y="1980000"/>
            <a:ext cx="0" cy="180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8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AFF7F-2A2A-B34D-D6F5-8DCDD67D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C577697-EC17-9432-C8FE-1A2764D7540A}"/>
              </a:ext>
            </a:extLst>
          </p:cNvPr>
          <p:cNvSpPr>
            <a:spLocks noChangeAspect="1"/>
          </p:cNvSpPr>
          <p:nvPr/>
        </p:nvSpPr>
        <p:spPr>
          <a:xfrm>
            <a:off x="3216000" y="549000"/>
            <a:ext cx="5760000" cy="576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55A8396-DAC7-D2A6-0291-85601EF10EEF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2520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6CCBCDE-4920-75B4-4A52-9609F4D73260}"/>
              </a:ext>
            </a:extLst>
          </p:cNvPr>
          <p:cNvSpPr/>
          <p:nvPr/>
        </p:nvSpPr>
        <p:spPr>
          <a:xfrm rot="2666750">
            <a:off x="7560000" y="1080000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5DA36F7-E50D-CB8F-EFF2-1A8AE57E7630}"/>
              </a:ext>
            </a:extLst>
          </p:cNvPr>
          <p:cNvSpPr/>
          <p:nvPr/>
        </p:nvSpPr>
        <p:spPr>
          <a:xfrm rot="18722891">
            <a:off x="7560000" y="5400000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9D50A1-9493-1384-F491-683A4DE2CFAD}"/>
              </a:ext>
            </a:extLst>
          </p:cNvPr>
          <p:cNvSpPr/>
          <p:nvPr/>
        </p:nvSpPr>
        <p:spPr>
          <a:xfrm>
            <a:off x="7200000" y="198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EEE99D-CD58-8987-BCF4-419CDB915AA4}"/>
              </a:ext>
            </a:extLst>
          </p:cNvPr>
          <p:cNvSpPr/>
          <p:nvPr/>
        </p:nvSpPr>
        <p:spPr>
          <a:xfrm>
            <a:off x="8100000" y="432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FEDD83-46C9-D9A6-A53E-A50E9C69C431}"/>
              </a:ext>
            </a:extLst>
          </p:cNvPr>
          <p:cNvSpPr/>
          <p:nvPr/>
        </p:nvSpPr>
        <p:spPr>
          <a:xfrm>
            <a:off x="4366265" y="2709000"/>
            <a:ext cx="1440000" cy="14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13F951-AD62-E14B-10AA-912F634D2D09}"/>
              </a:ext>
            </a:extLst>
          </p:cNvPr>
          <p:cNvSpPr/>
          <p:nvPr/>
        </p:nvSpPr>
        <p:spPr>
          <a:xfrm>
            <a:off x="6840000" y="198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3D8F30-8AF1-4AD5-FCED-2AC101EECBA8}"/>
              </a:ext>
            </a:extLst>
          </p:cNvPr>
          <p:cNvSpPr/>
          <p:nvPr/>
        </p:nvSpPr>
        <p:spPr>
          <a:xfrm>
            <a:off x="6840000" y="288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EAD055D-51F0-76D2-1C6F-3ACB26AA4B28}"/>
              </a:ext>
            </a:extLst>
          </p:cNvPr>
          <p:cNvSpPr/>
          <p:nvPr/>
        </p:nvSpPr>
        <p:spPr>
          <a:xfrm>
            <a:off x="8100000" y="198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56ACAFFD-4D8B-B224-C040-937EC77DD6DE}"/>
              </a:ext>
            </a:extLst>
          </p:cNvPr>
          <p:cNvSpPr/>
          <p:nvPr/>
        </p:nvSpPr>
        <p:spPr>
          <a:xfrm>
            <a:off x="3444001" y="1978457"/>
            <a:ext cx="720000" cy="72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07D4851-7CCD-26D2-B085-2F2607ABEB3A}"/>
              </a:ext>
            </a:extLst>
          </p:cNvPr>
          <p:cNvCxnSpPr/>
          <p:nvPr/>
        </p:nvCxnSpPr>
        <p:spPr>
          <a:xfrm>
            <a:off x="4358151" y="2338457"/>
            <a:ext cx="180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549888-0597-2AD0-F03C-511EB6154917}"/>
              </a:ext>
            </a:extLst>
          </p:cNvPr>
          <p:cNvCxnSpPr/>
          <p:nvPr/>
        </p:nvCxnSpPr>
        <p:spPr>
          <a:xfrm>
            <a:off x="6393068" y="2338457"/>
            <a:ext cx="0" cy="21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B5A5A09-537B-8CDC-1D87-EC9BFACED88F}"/>
              </a:ext>
            </a:extLst>
          </p:cNvPr>
          <p:cNvCxnSpPr/>
          <p:nvPr/>
        </p:nvCxnSpPr>
        <p:spPr>
          <a:xfrm flipH="1">
            <a:off x="4164001" y="4781050"/>
            <a:ext cx="21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F85B6AD-38C0-91FF-0877-9EE3C173C795}"/>
              </a:ext>
            </a:extLst>
          </p:cNvPr>
          <p:cNvCxnSpPr/>
          <p:nvPr/>
        </p:nvCxnSpPr>
        <p:spPr>
          <a:xfrm flipV="1">
            <a:off x="3846093" y="2928573"/>
            <a:ext cx="0" cy="180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EFAA72-4E7F-B048-5647-91E925800035}"/>
              </a:ext>
            </a:extLst>
          </p:cNvPr>
          <p:cNvSpPr/>
          <p:nvPr/>
        </p:nvSpPr>
        <p:spPr>
          <a:xfrm>
            <a:off x="7200000" y="432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C14675D-9BF9-388C-91F8-44D5680252E8}"/>
              </a:ext>
            </a:extLst>
          </p:cNvPr>
          <p:cNvSpPr/>
          <p:nvPr/>
        </p:nvSpPr>
        <p:spPr>
          <a:xfrm>
            <a:off x="6840000" y="378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</p:spTree>
    <p:extLst>
      <p:ext uri="{BB962C8B-B14F-4D97-AF65-F5344CB8AC3E}">
        <p14:creationId xmlns:p14="http://schemas.microsoft.com/office/powerpoint/2010/main" val="101149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79</Words>
  <Application>Microsoft Office PowerPoint</Application>
  <PresentationFormat>ワイド画面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Office テーマ</vt:lpstr>
      <vt:lpstr>Re:サバイバー2</vt:lpstr>
      <vt:lpstr>PowerPoint プレゼンテーション</vt:lpstr>
      <vt:lpstr>マップ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雄太 柏原</dc:creator>
  <cp:lastModifiedBy>雄太 柏原</cp:lastModifiedBy>
  <cp:revision>19</cp:revision>
  <dcterms:created xsi:type="dcterms:W3CDTF">2024-08-22T07:36:24Z</dcterms:created>
  <dcterms:modified xsi:type="dcterms:W3CDTF">2024-11-10T04:41:26Z</dcterms:modified>
</cp:coreProperties>
</file>