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7" r:id="rId1"/>
    <p:sldMasterId id="2147483666" r:id="rId2"/>
    <p:sldMasterId id="2147483672" r:id="rId3"/>
  </p:sldMasterIdLst>
  <p:notesMasterIdLst>
    <p:notesMasterId r:id="rId10"/>
  </p:notesMasterIdLst>
  <p:handoutMasterIdLst>
    <p:handoutMasterId r:id="rId11"/>
  </p:handoutMasterIdLst>
  <p:sldIdLst>
    <p:sldId id="1389" r:id="rId4"/>
    <p:sldId id="1493" r:id="rId5"/>
    <p:sldId id="1494" r:id="rId6"/>
    <p:sldId id="1495" r:id="rId7"/>
    <p:sldId id="1496" r:id="rId8"/>
    <p:sldId id="1497" r:id="rId9"/>
  </p:sldIdLst>
  <p:sldSz cx="9144000" cy="6858000" type="screen4x3"/>
  <p:notesSz cx="6669088" cy="9926638"/>
  <p:defaultTextStyle>
    <a:defPPr>
      <a:defRPr lang="de-DE"/>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jam" initials="t" lastIdx="4" clrIdx="0">
    <p:extLst>
      <p:ext uri="{19B8F6BF-5375-455C-9EA6-DF929625EA0E}">
        <p15:presenceInfo xmlns:p15="http://schemas.microsoft.com/office/powerpoint/2012/main" userId="tanj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0FF"/>
    <a:srgbClr val="339933"/>
    <a:srgbClr val="000000"/>
    <a:srgbClr val="5BA1FF"/>
    <a:srgbClr val="92D050"/>
    <a:srgbClr val="004BAB"/>
    <a:srgbClr val="0070FF"/>
    <a:srgbClr val="F5F1DE"/>
    <a:srgbClr val="FFECE2"/>
    <a:srgbClr val="F6EC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384FF-6CB0-43B2-8382-FC74513A6B29}" v="15" dt="2021-10-25T12:03:58.58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2" autoAdjust="0"/>
    <p:restoredTop sz="88084" autoAdjust="0"/>
  </p:normalViewPr>
  <p:slideViewPr>
    <p:cSldViewPr>
      <p:cViewPr varScale="1">
        <p:scale>
          <a:sx n="71" d="100"/>
          <a:sy n="71" d="100"/>
        </p:scale>
        <p:origin x="1192" y="60"/>
      </p:cViewPr>
      <p:guideLst>
        <p:guide orient="horz" pos="2160"/>
        <p:guide pos="2880"/>
      </p:guideLst>
    </p:cSldViewPr>
  </p:slideViewPr>
  <p:outlineViewPr>
    <p:cViewPr>
      <p:scale>
        <a:sx n="33" d="100"/>
        <a:sy n="33" d="100"/>
      </p:scale>
      <p:origin x="0" y="-4320"/>
    </p:cViewPr>
  </p:outlineViewPr>
  <p:notesTextViewPr>
    <p:cViewPr>
      <p:scale>
        <a:sx n="100" d="100"/>
        <a:sy n="100" d="100"/>
      </p:scale>
      <p:origin x="0" y="0"/>
    </p:cViewPr>
  </p:notesTextViewPr>
  <p:sorterViewPr>
    <p:cViewPr>
      <p:scale>
        <a:sx n="101" d="100"/>
        <a:sy n="101" d="100"/>
      </p:scale>
      <p:origin x="0" y="0"/>
    </p:cViewPr>
  </p:sorterViewPr>
  <p:notesViewPr>
    <p:cSldViewPr>
      <p:cViewPr varScale="1">
        <p:scale>
          <a:sx n="90" d="100"/>
          <a:sy n="90" d="100"/>
        </p:scale>
        <p:origin x="3750" y="10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Muñoz" userId="a8d7831c-4f38-4ea0-b7e1-348af5374fd0" providerId="ADAL" clId="{A81384FF-6CB0-43B2-8382-FC74513A6B29}"/>
    <pc:docChg chg="undo custSel modSld">
      <pc:chgData name="Paula Muñoz" userId="a8d7831c-4f38-4ea0-b7e1-348af5374fd0" providerId="ADAL" clId="{A81384FF-6CB0-43B2-8382-FC74513A6B29}" dt="2021-10-25T12:12:26.645" v="108" actId="20577"/>
      <pc:docMkLst>
        <pc:docMk/>
      </pc:docMkLst>
      <pc:sldChg chg="modSp mod">
        <pc:chgData name="Paula Muñoz" userId="a8d7831c-4f38-4ea0-b7e1-348af5374fd0" providerId="ADAL" clId="{A81384FF-6CB0-43B2-8382-FC74513A6B29}" dt="2021-10-25T11:36:16.013" v="8" actId="1076"/>
        <pc:sldMkLst>
          <pc:docMk/>
          <pc:sldMk cId="1247204323" sldId="1212"/>
        </pc:sldMkLst>
        <pc:spChg chg="mod">
          <ac:chgData name="Paula Muñoz" userId="a8d7831c-4f38-4ea0-b7e1-348af5374fd0" providerId="ADAL" clId="{A81384FF-6CB0-43B2-8382-FC74513A6B29}" dt="2021-10-25T11:36:16.013" v="8" actId="1076"/>
          <ac:spMkLst>
            <pc:docMk/>
            <pc:sldMk cId="1247204323" sldId="1212"/>
            <ac:spMk id="7" creationId="{00000000-0000-0000-0000-000000000000}"/>
          </ac:spMkLst>
        </pc:spChg>
      </pc:sldChg>
      <pc:sldChg chg="addSp delSp modSp mod">
        <pc:chgData name="Paula Muñoz" userId="a8d7831c-4f38-4ea0-b7e1-348af5374fd0" providerId="ADAL" clId="{A81384FF-6CB0-43B2-8382-FC74513A6B29}" dt="2021-10-25T11:37:30.627" v="21" actId="14100"/>
        <pc:sldMkLst>
          <pc:docMk/>
          <pc:sldMk cId="3398338066" sldId="1216"/>
        </pc:sldMkLst>
        <pc:spChg chg="add del mod">
          <ac:chgData name="Paula Muñoz" userId="a8d7831c-4f38-4ea0-b7e1-348af5374fd0" providerId="ADAL" clId="{A81384FF-6CB0-43B2-8382-FC74513A6B29}" dt="2021-10-25T11:37:21.086" v="18" actId="478"/>
          <ac:spMkLst>
            <pc:docMk/>
            <pc:sldMk cId="3398338066" sldId="1216"/>
            <ac:spMk id="6" creationId="{00000000-0000-0000-0000-000000000000}"/>
          </ac:spMkLst>
        </pc:spChg>
        <pc:spChg chg="add mod">
          <ac:chgData name="Paula Muñoz" userId="a8d7831c-4f38-4ea0-b7e1-348af5374fd0" providerId="ADAL" clId="{A81384FF-6CB0-43B2-8382-FC74513A6B29}" dt="2021-10-25T11:37:30.627" v="21" actId="14100"/>
          <ac:spMkLst>
            <pc:docMk/>
            <pc:sldMk cId="3398338066" sldId="1216"/>
            <ac:spMk id="7" creationId="{8999CE88-2C03-411F-A9CF-22414B485EC3}"/>
          </ac:spMkLst>
        </pc:spChg>
      </pc:sldChg>
      <pc:sldChg chg="modSp mod">
        <pc:chgData name="Paula Muñoz" userId="a8d7831c-4f38-4ea0-b7e1-348af5374fd0" providerId="ADAL" clId="{A81384FF-6CB0-43B2-8382-FC74513A6B29}" dt="2021-10-25T11:57:49.824" v="30" actId="33524"/>
        <pc:sldMkLst>
          <pc:docMk/>
          <pc:sldMk cId="3174499544" sldId="1229"/>
        </pc:sldMkLst>
        <pc:spChg chg="mod">
          <ac:chgData name="Paula Muñoz" userId="a8d7831c-4f38-4ea0-b7e1-348af5374fd0" providerId="ADAL" clId="{A81384FF-6CB0-43B2-8382-FC74513A6B29}" dt="2021-10-25T11:57:49.824" v="30" actId="33524"/>
          <ac:spMkLst>
            <pc:docMk/>
            <pc:sldMk cId="3174499544" sldId="1229"/>
            <ac:spMk id="3" creationId="{00000000-0000-0000-0000-000000000000}"/>
          </ac:spMkLst>
        </pc:spChg>
      </pc:sldChg>
      <pc:sldChg chg="mod modShow">
        <pc:chgData name="Paula Muñoz" userId="a8d7831c-4f38-4ea0-b7e1-348af5374fd0" providerId="ADAL" clId="{A81384FF-6CB0-43B2-8382-FC74513A6B29}" dt="2021-10-25T11:59:15.255" v="35" actId="729"/>
        <pc:sldMkLst>
          <pc:docMk/>
          <pc:sldMk cId="3095148484" sldId="1233"/>
        </pc:sldMkLst>
      </pc:sldChg>
      <pc:sldChg chg="modSp">
        <pc:chgData name="Paula Muñoz" userId="a8d7831c-4f38-4ea0-b7e1-348af5374fd0" providerId="ADAL" clId="{A81384FF-6CB0-43B2-8382-FC74513A6B29}" dt="2021-10-25T11:35:57.185" v="6" actId="1076"/>
        <pc:sldMkLst>
          <pc:docMk/>
          <pc:sldMk cId="2599867554" sldId="1312"/>
        </pc:sldMkLst>
        <pc:picChg chg="mod">
          <ac:chgData name="Paula Muñoz" userId="a8d7831c-4f38-4ea0-b7e1-348af5374fd0" providerId="ADAL" clId="{A81384FF-6CB0-43B2-8382-FC74513A6B29}" dt="2021-10-25T11:35:57.185" v="6" actId="1076"/>
          <ac:picMkLst>
            <pc:docMk/>
            <pc:sldMk cId="2599867554" sldId="1312"/>
            <ac:picMk id="2050" creationId="{00000000-0000-0000-0000-000000000000}"/>
          </ac:picMkLst>
        </pc:picChg>
      </pc:sldChg>
      <pc:sldChg chg="delSp modSp mod">
        <pc:chgData name="Paula Muñoz" userId="a8d7831c-4f38-4ea0-b7e1-348af5374fd0" providerId="ADAL" clId="{A81384FF-6CB0-43B2-8382-FC74513A6B29}" dt="2021-10-25T11:38:25.105" v="28" actId="3062"/>
        <pc:sldMkLst>
          <pc:docMk/>
          <pc:sldMk cId="1141755568" sldId="1323"/>
        </pc:sldMkLst>
        <pc:spChg chg="del">
          <ac:chgData name="Paula Muñoz" userId="a8d7831c-4f38-4ea0-b7e1-348af5374fd0" providerId="ADAL" clId="{A81384FF-6CB0-43B2-8382-FC74513A6B29}" dt="2021-10-25T11:37:38.755" v="22" actId="478"/>
          <ac:spMkLst>
            <pc:docMk/>
            <pc:sldMk cId="1141755568" sldId="1323"/>
            <ac:spMk id="2" creationId="{00000000-0000-0000-0000-000000000000}"/>
          </ac:spMkLst>
        </pc:spChg>
        <pc:spChg chg="del">
          <ac:chgData name="Paula Muñoz" userId="a8d7831c-4f38-4ea0-b7e1-348af5374fd0" providerId="ADAL" clId="{A81384FF-6CB0-43B2-8382-FC74513A6B29}" dt="2021-10-25T11:37:40.229" v="23" actId="478"/>
          <ac:spMkLst>
            <pc:docMk/>
            <pc:sldMk cId="1141755568" sldId="1323"/>
            <ac:spMk id="3" creationId="{00000000-0000-0000-0000-000000000000}"/>
          </ac:spMkLst>
        </pc:spChg>
        <pc:spChg chg="mod">
          <ac:chgData name="Paula Muñoz" userId="a8d7831c-4f38-4ea0-b7e1-348af5374fd0" providerId="ADAL" clId="{A81384FF-6CB0-43B2-8382-FC74513A6B29}" dt="2021-10-25T11:38:25.105" v="28" actId="3062"/>
          <ac:spMkLst>
            <pc:docMk/>
            <pc:sldMk cId="1141755568" sldId="1323"/>
            <ac:spMk id="5" creationId="{00000000-0000-0000-0000-000000000000}"/>
          </ac:spMkLst>
        </pc:spChg>
        <pc:picChg chg="mod">
          <ac:chgData name="Paula Muñoz" userId="a8d7831c-4f38-4ea0-b7e1-348af5374fd0" providerId="ADAL" clId="{A81384FF-6CB0-43B2-8382-FC74513A6B29}" dt="2021-10-25T11:38:13.584" v="27" actId="1440"/>
          <ac:picMkLst>
            <pc:docMk/>
            <pc:sldMk cId="1141755568" sldId="1323"/>
            <ac:picMk id="6" creationId="{00000000-0000-0000-0000-000000000000}"/>
          </ac:picMkLst>
        </pc:picChg>
      </pc:sldChg>
      <pc:sldChg chg="delSp modSp mod">
        <pc:chgData name="Paula Muñoz" userId="a8d7831c-4f38-4ea0-b7e1-348af5374fd0" providerId="ADAL" clId="{A81384FF-6CB0-43B2-8382-FC74513A6B29}" dt="2021-10-25T12:04:06.524" v="55" actId="1076"/>
        <pc:sldMkLst>
          <pc:docMk/>
          <pc:sldMk cId="1314305905" sldId="1325"/>
        </pc:sldMkLst>
        <pc:spChg chg="del">
          <ac:chgData name="Paula Muñoz" userId="a8d7831c-4f38-4ea0-b7e1-348af5374fd0" providerId="ADAL" clId="{A81384FF-6CB0-43B2-8382-FC74513A6B29}" dt="2021-10-25T12:03:37.807" v="50" actId="478"/>
          <ac:spMkLst>
            <pc:docMk/>
            <pc:sldMk cId="1314305905" sldId="1325"/>
            <ac:spMk id="2" creationId="{00000000-0000-0000-0000-000000000000}"/>
          </ac:spMkLst>
        </pc:spChg>
        <pc:spChg chg="del">
          <ac:chgData name="Paula Muñoz" userId="a8d7831c-4f38-4ea0-b7e1-348af5374fd0" providerId="ADAL" clId="{A81384FF-6CB0-43B2-8382-FC74513A6B29}" dt="2021-10-25T12:03:39.410" v="51" actId="478"/>
          <ac:spMkLst>
            <pc:docMk/>
            <pc:sldMk cId="1314305905" sldId="1325"/>
            <ac:spMk id="3" creationId="{00000000-0000-0000-0000-000000000000}"/>
          </ac:spMkLst>
        </pc:spChg>
        <pc:spChg chg="mod">
          <ac:chgData name="Paula Muñoz" userId="a8d7831c-4f38-4ea0-b7e1-348af5374fd0" providerId="ADAL" clId="{A81384FF-6CB0-43B2-8382-FC74513A6B29}" dt="2021-10-25T12:04:06.524" v="55" actId="1076"/>
          <ac:spMkLst>
            <pc:docMk/>
            <pc:sldMk cId="1314305905" sldId="1325"/>
            <ac:spMk id="5" creationId="{00000000-0000-0000-0000-000000000000}"/>
          </ac:spMkLst>
        </pc:spChg>
        <pc:picChg chg="mod">
          <ac:chgData name="Paula Muñoz" userId="a8d7831c-4f38-4ea0-b7e1-348af5374fd0" providerId="ADAL" clId="{A81384FF-6CB0-43B2-8382-FC74513A6B29}" dt="2021-10-25T12:03:58.585" v="54" actId="108"/>
          <ac:picMkLst>
            <pc:docMk/>
            <pc:sldMk cId="1314305905" sldId="1325"/>
            <ac:picMk id="4098" creationId="{00000000-0000-0000-0000-000000000000}"/>
          </ac:picMkLst>
        </pc:picChg>
      </pc:sldChg>
      <pc:sldChg chg="mod modShow">
        <pc:chgData name="Paula Muñoz" userId="a8d7831c-4f38-4ea0-b7e1-348af5374fd0" providerId="ADAL" clId="{A81384FF-6CB0-43B2-8382-FC74513A6B29}" dt="2021-10-25T11:59:19.430" v="36" actId="729"/>
        <pc:sldMkLst>
          <pc:docMk/>
          <pc:sldMk cId="1150735632" sldId="1351"/>
        </pc:sldMkLst>
      </pc:sldChg>
      <pc:sldChg chg="mod modShow">
        <pc:chgData name="Paula Muñoz" userId="a8d7831c-4f38-4ea0-b7e1-348af5374fd0" providerId="ADAL" clId="{A81384FF-6CB0-43B2-8382-FC74513A6B29}" dt="2021-10-25T11:58:55.127" v="33" actId="729"/>
        <pc:sldMkLst>
          <pc:docMk/>
          <pc:sldMk cId="1215776351" sldId="1357"/>
        </pc:sldMkLst>
      </pc:sldChg>
      <pc:sldChg chg="mod modShow">
        <pc:chgData name="Paula Muñoz" userId="a8d7831c-4f38-4ea0-b7e1-348af5374fd0" providerId="ADAL" clId="{A81384FF-6CB0-43B2-8382-FC74513A6B29}" dt="2021-10-25T11:59:01.236" v="34" actId="729"/>
        <pc:sldMkLst>
          <pc:docMk/>
          <pc:sldMk cId="1003887338" sldId="1358"/>
        </pc:sldMkLst>
      </pc:sldChg>
      <pc:sldChg chg="modSp mod">
        <pc:chgData name="Paula Muñoz" userId="a8d7831c-4f38-4ea0-b7e1-348af5374fd0" providerId="ADAL" clId="{A81384FF-6CB0-43B2-8382-FC74513A6B29}" dt="2021-10-25T12:12:26.645" v="108" actId="20577"/>
        <pc:sldMkLst>
          <pc:docMk/>
          <pc:sldMk cId="962368166" sldId="1389"/>
        </pc:sldMkLst>
        <pc:spChg chg="mod">
          <ac:chgData name="Paula Muñoz" userId="a8d7831c-4f38-4ea0-b7e1-348af5374fd0" providerId="ADAL" clId="{A81384FF-6CB0-43B2-8382-FC74513A6B29}" dt="2021-10-25T12:11:27.759" v="61"/>
          <ac:spMkLst>
            <pc:docMk/>
            <pc:sldMk cId="962368166" sldId="1389"/>
            <ac:spMk id="2" creationId="{00000000-0000-0000-0000-000000000000}"/>
          </ac:spMkLst>
        </pc:spChg>
        <pc:spChg chg="mod">
          <ac:chgData name="Paula Muñoz" userId="a8d7831c-4f38-4ea0-b7e1-348af5374fd0" providerId="ADAL" clId="{A81384FF-6CB0-43B2-8382-FC74513A6B29}" dt="2021-10-25T12:12:26.645" v="108" actId="20577"/>
          <ac:spMkLst>
            <pc:docMk/>
            <pc:sldMk cId="962368166" sldId="1389"/>
            <ac:spMk id="6" creationId="{00000000-0000-0000-0000-000000000000}"/>
          </ac:spMkLst>
        </pc:spChg>
        <pc:spChg chg="mod">
          <ac:chgData name="Paula Muñoz" userId="a8d7831c-4f38-4ea0-b7e1-348af5374fd0" providerId="ADAL" clId="{A81384FF-6CB0-43B2-8382-FC74513A6B29}" dt="2021-10-25T12:11:48.900" v="78" actId="20577"/>
          <ac:spMkLst>
            <pc:docMk/>
            <pc:sldMk cId="962368166" sldId="1389"/>
            <ac:spMk id="16" creationId="{00000000-0000-0000-0000-000000000000}"/>
          </ac:spMkLst>
        </pc:spChg>
      </pc:sldChg>
      <pc:sldChg chg="delSp modSp mod">
        <pc:chgData name="Paula Muñoz" userId="a8d7831c-4f38-4ea0-b7e1-348af5374fd0" providerId="ADAL" clId="{A81384FF-6CB0-43B2-8382-FC74513A6B29}" dt="2021-10-25T11:36:50.392" v="16" actId="1076"/>
        <pc:sldMkLst>
          <pc:docMk/>
          <pc:sldMk cId="4065604286" sldId="1392"/>
        </pc:sldMkLst>
        <pc:spChg chg="del">
          <ac:chgData name="Paula Muñoz" userId="a8d7831c-4f38-4ea0-b7e1-348af5374fd0" providerId="ADAL" clId="{A81384FF-6CB0-43B2-8382-FC74513A6B29}" dt="2021-10-25T11:36:23.358" v="9" actId="478"/>
          <ac:spMkLst>
            <pc:docMk/>
            <pc:sldMk cId="4065604286" sldId="1392"/>
            <ac:spMk id="3" creationId="{00000000-0000-0000-0000-000000000000}"/>
          </ac:spMkLst>
        </pc:spChg>
        <pc:picChg chg="mod">
          <ac:chgData name="Paula Muñoz" userId="a8d7831c-4f38-4ea0-b7e1-348af5374fd0" providerId="ADAL" clId="{A81384FF-6CB0-43B2-8382-FC74513A6B29}" dt="2021-10-25T11:36:50.392" v="16" actId="1076"/>
          <ac:picMkLst>
            <pc:docMk/>
            <pc:sldMk cId="4065604286" sldId="1392"/>
            <ac:picMk id="6" creationId="{00000000-0000-0000-0000-000000000000}"/>
          </ac:picMkLst>
        </pc:picChg>
        <pc:picChg chg="mod">
          <ac:chgData name="Paula Muñoz" userId="a8d7831c-4f38-4ea0-b7e1-348af5374fd0" providerId="ADAL" clId="{A81384FF-6CB0-43B2-8382-FC74513A6B29}" dt="2021-10-25T11:36:50.392" v="16" actId="1076"/>
          <ac:picMkLst>
            <pc:docMk/>
            <pc:sldMk cId="4065604286" sldId="1392"/>
            <ac:picMk id="7" creationId="{00000000-0000-0000-0000-000000000000}"/>
          </ac:picMkLst>
        </pc:picChg>
        <pc:picChg chg="mod">
          <ac:chgData name="Paula Muñoz" userId="a8d7831c-4f38-4ea0-b7e1-348af5374fd0" providerId="ADAL" clId="{A81384FF-6CB0-43B2-8382-FC74513A6B29}" dt="2021-10-25T11:36:50.392" v="16" actId="1076"/>
          <ac:picMkLst>
            <pc:docMk/>
            <pc:sldMk cId="4065604286" sldId="1392"/>
            <ac:picMk id="8" creationId="{00000000-0000-0000-0000-000000000000}"/>
          </ac:picMkLst>
        </pc:picChg>
      </pc:sldChg>
      <pc:sldChg chg="mod modShow">
        <pc:chgData name="Paula Muñoz" userId="a8d7831c-4f38-4ea0-b7e1-348af5374fd0" providerId="ADAL" clId="{A81384FF-6CB0-43B2-8382-FC74513A6B29}" dt="2021-10-25T12:02:38.341" v="47" actId="729"/>
        <pc:sldMkLst>
          <pc:docMk/>
          <pc:sldMk cId="245895162" sldId="1395"/>
        </pc:sldMkLst>
      </pc:sldChg>
      <pc:sldChg chg="delSp modSp mod modShow">
        <pc:chgData name="Paula Muñoz" userId="a8d7831c-4f38-4ea0-b7e1-348af5374fd0" providerId="ADAL" clId="{A81384FF-6CB0-43B2-8382-FC74513A6B29}" dt="2021-10-25T12:02:36.773" v="46" actId="729"/>
        <pc:sldMkLst>
          <pc:docMk/>
          <pc:sldMk cId="1153449908" sldId="1396"/>
        </pc:sldMkLst>
        <pc:spChg chg="del">
          <ac:chgData name="Paula Muñoz" userId="a8d7831c-4f38-4ea0-b7e1-348af5374fd0" providerId="ADAL" clId="{A81384FF-6CB0-43B2-8382-FC74513A6B29}" dt="2021-10-25T11:59:53.997" v="44" actId="478"/>
          <ac:spMkLst>
            <pc:docMk/>
            <pc:sldMk cId="1153449908" sldId="1396"/>
            <ac:spMk id="3" creationId="{00000000-0000-0000-0000-000000000000}"/>
          </ac:spMkLst>
        </pc:spChg>
        <pc:picChg chg="mod">
          <ac:chgData name="Paula Muñoz" userId="a8d7831c-4f38-4ea0-b7e1-348af5374fd0" providerId="ADAL" clId="{A81384FF-6CB0-43B2-8382-FC74513A6B29}" dt="2021-10-25T11:59:59.335" v="45" actId="1076"/>
          <ac:picMkLst>
            <pc:docMk/>
            <pc:sldMk cId="1153449908" sldId="1396"/>
            <ac:picMk id="21" creationId="{00000000-0000-0000-0000-000000000000}"/>
          </ac:picMkLst>
        </pc:picChg>
      </pc:sldChg>
      <pc:sldChg chg="delSp modSp mod">
        <pc:chgData name="Paula Muñoz" userId="a8d7831c-4f38-4ea0-b7e1-348af5374fd0" providerId="ADAL" clId="{A81384FF-6CB0-43B2-8382-FC74513A6B29}" dt="2021-10-25T11:35:50.216" v="5" actId="478"/>
        <pc:sldMkLst>
          <pc:docMk/>
          <pc:sldMk cId="269522419" sldId="1403"/>
        </pc:sldMkLst>
        <pc:spChg chg="del">
          <ac:chgData name="Paula Muñoz" userId="a8d7831c-4f38-4ea0-b7e1-348af5374fd0" providerId="ADAL" clId="{A81384FF-6CB0-43B2-8382-FC74513A6B29}" dt="2021-10-25T11:35:50.216" v="5" actId="478"/>
          <ac:spMkLst>
            <pc:docMk/>
            <pc:sldMk cId="269522419" sldId="1403"/>
            <ac:spMk id="3" creationId="{00000000-0000-0000-0000-000000000000}"/>
          </ac:spMkLst>
        </pc:spChg>
        <pc:picChg chg="mod">
          <ac:chgData name="Paula Muñoz" userId="a8d7831c-4f38-4ea0-b7e1-348af5374fd0" providerId="ADAL" clId="{A81384FF-6CB0-43B2-8382-FC74513A6B29}" dt="2021-10-25T11:35:46.263" v="4" actId="1440"/>
          <ac:picMkLst>
            <pc:docMk/>
            <pc:sldMk cId="269522419" sldId="1403"/>
            <ac:picMk id="1026" creationId="{00000000-0000-0000-0000-000000000000}"/>
          </ac:picMkLst>
        </pc:picChg>
      </pc:sldChg>
      <pc:sldChg chg="mod modShow">
        <pc:chgData name="Paula Muñoz" userId="a8d7831c-4f38-4ea0-b7e1-348af5374fd0" providerId="ADAL" clId="{A81384FF-6CB0-43B2-8382-FC74513A6B29}" dt="2021-10-25T12:06:53.488" v="57" actId="729"/>
        <pc:sldMkLst>
          <pc:docMk/>
          <pc:sldMk cId="1929584840" sldId="1404"/>
        </pc:sldMkLst>
      </pc:sldChg>
      <pc:sldChg chg="mod modShow">
        <pc:chgData name="Paula Muñoz" userId="a8d7831c-4f38-4ea0-b7e1-348af5374fd0" providerId="ADAL" clId="{A81384FF-6CB0-43B2-8382-FC74513A6B29}" dt="2021-10-25T12:06:48.124" v="56" actId="729"/>
        <pc:sldMkLst>
          <pc:docMk/>
          <pc:sldMk cId="3080707382" sldId="14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890665" cy="496809"/>
          </a:xfrm>
          <a:prstGeom prst="rect">
            <a:avLst/>
          </a:prstGeom>
        </p:spPr>
        <p:txBody>
          <a:bodyPr vert="horz" lIns="91199" tIns="45601" rIns="91199" bIns="45601" rtlCol="0"/>
          <a:lstStyle>
            <a:lvl1pPr algn="l">
              <a:defRPr sz="1200"/>
            </a:lvl1pPr>
          </a:lstStyle>
          <a:p>
            <a:endParaRPr lang="de-AT"/>
          </a:p>
        </p:txBody>
      </p:sp>
      <p:sp>
        <p:nvSpPr>
          <p:cNvPr id="3" name="Date Placeholder 2"/>
          <p:cNvSpPr>
            <a:spLocks noGrp="1"/>
          </p:cNvSpPr>
          <p:nvPr>
            <p:ph type="dt" sz="quarter" idx="1"/>
          </p:nvPr>
        </p:nvSpPr>
        <p:spPr>
          <a:xfrm>
            <a:off x="3776867" y="1"/>
            <a:ext cx="2890665" cy="496809"/>
          </a:xfrm>
          <a:prstGeom prst="rect">
            <a:avLst/>
          </a:prstGeom>
        </p:spPr>
        <p:txBody>
          <a:bodyPr vert="horz" lIns="91199" tIns="45601" rIns="91199" bIns="45601" rtlCol="0"/>
          <a:lstStyle>
            <a:lvl1pPr algn="r">
              <a:defRPr sz="1200"/>
            </a:lvl1pPr>
          </a:lstStyle>
          <a:p>
            <a:fld id="{6D9037C8-6DC9-4302-BFFC-A53279154013}" type="datetimeFigureOut">
              <a:rPr lang="de-AT" smtClean="0"/>
              <a:pPr/>
              <a:t>14.04.2023</a:t>
            </a:fld>
            <a:endParaRPr lang="de-AT"/>
          </a:p>
        </p:txBody>
      </p:sp>
      <p:sp>
        <p:nvSpPr>
          <p:cNvPr id="4" name="Footer Placeholder 3"/>
          <p:cNvSpPr>
            <a:spLocks noGrp="1"/>
          </p:cNvSpPr>
          <p:nvPr>
            <p:ph type="ftr" sz="quarter" idx="2"/>
          </p:nvPr>
        </p:nvSpPr>
        <p:spPr>
          <a:xfrm>
            <a:off x="2" y="9428244"/>
            <a:ext cx="2890665" cy="496809"/>
          </a:xfrm>
          <a:prstGeom prst="rect">
            <a:avLst/>
          </a:prstGeom>
        </p:spPr>
        <p:txBody>
          <a:bodyPr vert="horz" lIns="91199" tIns="45601" rIns="91199" bIns="45601" rtlCol="0" anchor="b"/>
          <a:lstStyle>
            <a:lvl1pPr algn="l">
              <a:defRPr sz="1200"/>
            </a:lvl1pPr>
          </a:lstStyle>
          <a:p>
            <a:endParaRPr lang="de-AT"/>
          </a:p>
        </p:txBody>
      </p:sp>
      <p:sp>
        <p:nvSpPr>
          <p:cNvPr id="5" name="Slide Number Placeholder 4"/>
          <p:cNvSpPr>
            <a:spLocks noGrp="1"/>
          </p:cNvSpPr>
          <p:nvPr>
            <p:ph type="sldNum" sz="quarter" idx="3"/>
          </p:nvPr>
        </p:nvSpPr>
        <p:spPr>
          <a:xfrm>
            <a:off x="3776867" y="9428244"/>
            <a:ext cx="2890665" cy="496809"/>
          </a:xfrm>
          <a:prstGeom prst="rect">
            <a:avLst/>
          </a:prstGeom>
        </p:spPr>
        <p:txBody>
          <a:bodyPr vert="horz" lIns="91199" tIns="45601" rIns="91199" bIns="45601" rtlCol="0" anchor="b"/>
          <a:lstStyle>
            <a:lvl1pPr algn="r">
              <a:defRPr sz="1200"/>
            </a:lvl1pPr>
          </a:lstStyle>
          <a:p>
            <a:fld id="{FAB99FDB-FEA1-49C3-B70A-D8F68F0A16DF}" type="slidenum">
              <a:rPr lang="de-AT" smtClean="0"/>
              <a:pPr/>
              <a:t>‹Nº›</a:t>
            </a:fld>
            <a:endParaRPr lang="de-AT"/>
          </a:p>
        </p:txBody>
      </p:sp>
    </p:spTree>
    <p:extLst>
      <p:ext uri="{BB962C8B-B14F-4D97-AF65-F5344CB8AC3E}">
        <p14:creationId xmlns:p14="http://schemas.microsoft.com/office/powerpoint/2010/main" val="1333306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 y="4"/>
            <a:ext cx="2889938" cy="496332"/>
          </a:xfrm>
          <a:prstGeom prst="rect">
            <a:avLst/>
          </a:prstGeom>
        </p:spPr>
        <p:txBody>
          <a:bodyPr vert="horz" lIns="95320" tIns="47661" rIns="95320" bIns="47661" rtlCol="0"/>
          <a:lstStyle>
            <a:lvl1pPr algn="l">
              <a:defRPr sz="1300"/>
            </a:lvl1pPr>
          </a:lstStyle>
          <a:p>
            <a:endParaRPr lang="de-AT" dirty="0"/>
          </a:p>
        </p:txBody>
      </p:sp>
      <p:sp>
        <p:nvSpPr>
          <p:cNvPr id="3" name="Datumsplatzhalter 2"/>
          <p:cNvSpPr>
            <a:spLocks noGrp="1"/>
          </p:cNvSpPr>
          <p:nvPr>
            <p:ph type="dt" idx="1"/>
          </p:nvPr>
        </p:nvSpPr>
        <p:spPr>
          <a:xfrm>
            <a:off x="3777609" y="4"/>
            <a:ext cx="2889938" cy="496332"/>
          </a:xfrm>
          <a:prstGeom prst="rect">
            <a:avLst/>
          </a:prstGeom>
        </p:spPr>
        <p:txBody>
          <a:bodyPr vert="horz" lIns="95320" tIns="47661" rIns="95320" bIns="47661" rtlCol="0"/>
          <a:lstStyle>
            <a:lvl1pPr algn="r">
              <a:defRPr sz="1300"/>
            </a:lvl1pPr>
          </a:lstStyle>
          <a:p>
            <a:fld id="{8D7E331A-4A56-4D87-AF35-755B5374F8F4}" type="datetimeFigureOut">
              <a:rPr lang="de-DE" smtClean="0"/>
              <a:pPr/>
              <a:t>14.04.2023</a:t>
            </a:fld>
            <a:endParaRPr lang="de-AT" dirty="0"/>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5320" tIns="47661" rIns="95320" bIns="47661" rtlCol="0" anchor="ctr"/>
          <a:lstStyle/>
          <a:p>
            <a:endParaRPr lang="de-AT" dirty="0"/>
          </a:p>
        </p:txBody>
      </p:sp>
      <p:sp>
        <p:nvSpPr>
          <p:cNvPr id="5" name="Notizenplatzhalter 4"/>
          <p:cNvSpPr>
            <a:spLocks noGrp="1"/>
          </p:cNvSpPr>
          <p:nvPr>
            <p:ph type="body" sz="quarter" idx="3"/>
          </p:nvPr>
        </p:nvSpPr>
        <p:spPr>
          <a:xfrm>
            <a:off x="666909" y="4715154"/>
            <a:ext cx="5335270" cy="4466988"/>
          </a:xfrm>
          <a:prstGeom prst="rect">
            <a:avLst/>
          </a:prstGeom>
        </p:spPr>
        <p:txBody>
          <a:bodyPr vert="horz" lIns="95320" tIns="47661" rIns="95320" bIns="47661"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4" y="9428586"/>
            <a:ext cx="2889938" cy="496332"/>
          </a:xfrm>
          <a:prstGeom prst="rect">
            <a:avLst/>
          </a:prstGeom>
        </p:spPr>
        <p:txBody>
          <a:bodyPr vert="horz" lIns="95320" tIns="47661" rIns="95320" bIns="47661" rtlCol="0" anchor="b"/>
          <a:lstStyle>
            <a:lvl1pPr algn="l">
              <a:defRPr sz="1300"/>
            </a:lvl1pPr>
          </a:lstStyle>
          <a:p>
            <a:endParaRPr lang="de-AT" dirty="0"/>
          </a:p>
        </p:txBody>
      </p:sp>
      <p:sp>
        <p:nvSpPr>
          <p:cNvPr id="7" name="Foliennummernplatzhalter 6"/>
          <p:cNvSpPr>
            <a:spLocks noGrp="1"/>
          </p:cNvSpPr>
          <p:nvPr>
            <p:ph type="sldNum" sz="quarter" idx="5"/>
          </p:nvPr>
        </p:nvSpPr>
        <p:spPr>
          <a:xfrm>
            <a:off x="3777609" y="9428586"/>
            <a:ext cx="2889938" cy="496332"/>
          </a:xfrm>
          <a:prstGeom prst="rect">
            <a:avLst/>
          </a:prstGeom>
        </p:spPr>
        <p:txBody>
          <a:bodyPr vert="horz" lIns="95320" tIns="47661" rIns="95320" bIns="47661" rtlCol="0" anchor="b"/>
          <a:lstStyle>
            <a:lvl1pPr algn="r">
              <a:defRPr sz="1300"/>
            </a:lvl1pPr>
          </a:lstStyle>
          <a:p>
            <a:fld id="{18AD086F-1866-43D0-8CD9-3CC994A0856B}" type="slidenum">
              <a:rPr lang="de-AT" smtClean="0"/>
              <a:pPr/>
              <a:t>‹Nº›</a:t>
            </a:fld>
            <a:endParaRPr lang="de-AT" dirty="0"/>
          </a:p>
        </p:txBody>
      </p:sp>
    </p:spTree>
    <p:extLst>
      <p:ext uri="{BB962C8B-B14F-4D97-AF65-F5344CB8AC3E}">
        <p14:creationId xmlns:p14="http://schemas.microsoft.com/office/powerpoint/2010/main" val="2719581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Foliennummernplatzhalter 3"/>
          <p:cNvSpPr>
            <a:spLocks noGrp="1"/>
          </p:cNvSpPr>
          <p:nvPr>
            <p:ph type="sldNum" sz="quarter" idx="10"/>
          </p:nvPr>
        </p:nvSpPr>
        <p:spPr/>
        <p:txBody>
          <a:bodyPr/>
          <a:lstStyle/>
          <a:p>
            <a:fld id="{18AD086F-1866-43D0-8CD9-3CC994A0856B}" type="slidenum">
              <a:rPr lang="de-AT" smtClean="0"/>
              <a:pPr/>
              <a:t>1</a:t>
            </a:fld>
            <a:endParaRPr lang="de-AT"/>
          </a:p>
        </p:txBody>
      </p:sp>
    </p:spTree>
    <p:extLst>
      <p:ext uri="{BB962C8B-B14F-4D97-AF65-F5344CB8AC3E}">
        <p14:creationId xmlns:p14="http://schemas.microsoft.com/office/powerpoint/2010/main" val="427231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4"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r>
              <a:rPr lang="de-DE" dirty="0"/>
              <a:t>Textmasterformate durch Klicken bearbeiten</a:t>
            </a:r>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285875" indent="-40005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r>
              <a:rPr lang="de-DE" dirty="0"/>
              <a:t>Textmasterformate durch Klicken bearbeiten</a:t>
            </a:r>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r>
              <a:rPr lang="de-DE" dirty="0"/>
              <a:t>Textmasterformate durch Klicken bearbeiten</a:t>
            </a:r>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a:xfrm>
            <a:off x="323880" y="6453336"/>
            <a:ext cx="6838920" cy="252264"/>
          </a:xfrm>
        </p:spPr>
        <p:txBody>
          <a:bodyPr/>
          <a:lstStyle/>
          <a:p>
            <a:endParaRPr lang="de-DE" dirty="0"/>
          </a:p>
        </p:txBody>
      </p:sp>
      <p:sp>
        <p:nvSpPr>
          <p:cNvPr id="10" name="Textplatzhalter 9"/>
          <p:cNvSpPr>
            <a:spLocks noGrp="1"/>
          </p:cNvSpPr>
          <p:nvPr>
            <p:ph type="body" sz="quarter" idx="13"/>
          </p:nvPr>
        </p:nvSpPr>
        <p:spPr>
          <a:xfrm>
            <a:off x="324000" y="1144800"/>
            <a:ext cx="8534280" cy="5164520"/>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Foliennummernplatzhalter 3"/>
          <p:cNvSpPr>
            <a:spLocks noGrp="1"/>
          </p:cNvSpPr>
          <p:nvPr>
            <p:ph type="sldNum" sz="quarter" idx="11"/>
          </p:nvPr>
        </p:nvSpPr>
        <p:spPr>
          <a:xfrm>
            <a:off x="8571600" y="6453336"/>
            <a:ext cx="464896" cy="252264"/>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BIG_Titelfolie">
    <p:spTree>
      <p:nvGrpSpPr>
        <p:cNvPr id="1" name=""/>
        <p:cNvGrpSpPr/>
        <p:nvPr/>
      </p:nvGrpSpPr>
      <p:grpSpPr>
        <a:xfrm>
          <a:off x="0" y="0"/>
          <a:ext cx="0" cy="0"/>
          <a:chOff x="0" y="0"/>
          <a:chExt cx="0" cy="0"/>
        </a:xfrm>
      </p:grpSpPr>
      <p:sp>
        <p:nvSpPr>
          <p:cNvPr id="3086" name="Rectangle 14"/>
          <p:cNvSpPr>
            <a:spLocks noGrp="1" noChangeArrowheads="1"/>
          </p:cNvSpPr>
          <p:nvPr>
            <p:ph type="ctrTitle"/>
          </p:nvPr>
        </p:nvSpPr>
        <p:spPr>
          <a:xfrm>
            <a:off x="909638" y="2209800"/>
            <a:ext cx="8077200" cy="914400"/>
          </a:xfrm>
        </p:spPr>
        <p:txBody>
          <a:bodyPr/>
          <a:lstStyle>
            <a:lvl1pPr>
              <a:defRPr sz="2400" b="0">
                <a:solidFill>
                  <a:srgbClr val="000000"/>
                </a:solidFill>
              </a:defRPr>
            </a:lvl1pPr>
          </a:lstStyle>
          <a:p>
            <a:r>
              <a:rPr lang="de-DE" dirty="0"/>
              <a:t>Titelmasterformat durch Klicken bearbeiten</a:t>
            </a:r>
          </a:p>
        </p:txBody>
      </p:sp>
      <p:sp>
        <p:nvSpPr>
          <p:cNvPr id="3087" name="Rectangle 15"/>
          <p:cNvSpPr>
            <a:spLocks noGrp="1" noChangeArrowheads="1"/>
          </p:cNvSpPr>
          <p:nvPr>
            <p:ph type="subTitle" idx="1"/>
          </p:nvPr>
        </p:nvSpPr>
        <p:spPr>
          <a:xfrm>
            <a:off x="911225" y="3276600"/>
            <a:ext cx="8080375" cy="723904"/>
          </a:xfrm>
        </p:spPr>
        <p:txBody>
          <a:bodyPr/>
          <a:lstStyle>
            <a:lvl1pPr marL="0" indent="0">
              <a:buFont typeface="Times" charset="0"/>
              <a:buNone/>
              <a:defRPr sz="1800">
                <a:solidFill>
                  <a:srgbClr val="000000"/>
                </a:solidFill>
              </a:defRPr>
            </a:lvl1pPr>
          </a:lstStyle>
          <a:p>
            <a:r>
              <a:rPr lang="de-DE" dirty="0"/>
              <a:t>Formatvorlage des Untertitelmasters durch Klicken bearbeiten</a:t>
            </a:r>
          </a:p>
        </p:txBody>
      </p:sp>
      <p:sp>
        <p:nvSpPr>
          <p:cNvPr id="11" name="Inhaltsplatzhalter 10"/>
          <p:cNvSpPr>
            <a:spLocks noGrp="1"/>
          </p:cNvSpPr>
          <p:nvPr>
            <p:ph sz="quarter" idx="12"/>
          </p:nvPr>
        </p:nvSpPr>
        <p:spPr>
          <a:xfrm>
            <a:off x="910800" y="4071939"/>
            <a:ext cx="8072437" cy="571508"/>
          </a:xfrm>
        </p:spPr>
        <p:txBody>
          <a:bodyPr/>
          <a:lstStyle>
            <a:lvl1pPr>
              <a:buFontTx/>
              <a:buNone/>
              <a:defRPr sz="1400" b="0">
                <a:solidFill>
                  <a:srgbClr val="000000"/>
                </a:solidFill>
              </a:defRPr>
            </a:lvl1pPr>
            <a:lvl2pPr>
              <a:buFontTx/>
              <a:buNone/>
              <a:defRPr sz="1400" b="1">
                <a:solidFill>
                  <a:schemeClr val="tx1"/>
                </a:solidFill>
              </a:defRPr>
            </a:lvl2pPr>
            <a:lvl3pPr marL="1228725" indent="-342900">
              <a:buFontTx/>
              <a:buNone/>
              <a:defRPr sz="1400" b="1">
                <a:solidFill>
                  <a:schemeClr val="tx1"/>
                </a:solidFill>
              </a:defRPr>
            </a:lvl3pPr>
            <a:lvl4pPr marL="1608138" indent="-342900">
              <a:buFontTx/>
              <a:buNone/>
              <a:defRPr sz="1400" b="1">
                <a:solidFill>
                  <a:schemeClr val="tx1"/>
                </a:solidFill>
              </a:defRPr>
            </a:lvl4pPr>
            <a:lvl5pPr marL="1998662" indent="-342900">
              <a:buFontTx/>
              <a:buNone/>
              <a:defRPr sz="1400" b="1">
                <a:solidFill>
                  <a:schemeClr val="tx1"/>
                </a:solidFill>
              </a:defRPr>
            </a:lvl5pPr>
          </a:lstStyle>
          <a:p>
            <a:pPr lvl="0"/>
            <a:r>
              <a:rPr lang="de-DE" dirty="0"/>
              <a:t>Textmasterformate durch Klicken bearbeiten</a:t>
            </a:r>
          </a:p>
        </p:txBody>
      </p:sp>
    </p:spTree>
    <p:extLst>
      <p:ext uri="{BB962C8B-B14F-4D97-AF65-F5344CB8AC3E}">
        <p14:creationId xmlns:p14="http://schemas.microsoft.com/office/powerpoint/2010/main" val="276082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49051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304800" y="1143000"/>
            <a:ext cx="8534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6" name="Rectangle 12"/>
          <p:cNvSpPr>
            <a:spLocks noGrp="1" noChangeArrowheads="1"/>
          </p:cNvSpPr>
          <p:nvPr>
            <p:ph type="ftr" sz="quarter" idx="3"/>
          </p:nvPr>
        </p:nvSpPr>
        <p:spPr bwMode="auto">
          <a:xfrm>
            <a:off x="990600" y="6096000"/>
            <a:ext cx="6172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mn-lt"/>
              </a:defRPr>
            </a:lvl1pPr>
          </a:lstStyle>
          <a:p>
            <a:endParaRPr lang="de-DE" dirty="0"/>
          </a:p>
        </p:txBody>
      </p:sp>
      <p:pic>
        <p:nvPicPr>
          <p:cNvPr id="1039" name="Picture 15" descr=" linie.jpg                                                      001DD8D5 mauseloch                      BCFBA33A:"/>
          <p:cNvPicPr>
            <a:picLocks noChangeAspect="1" noChangeArrowheads="1"/>
          </p:cNvPicPr>
          <p:nvPr/>
        </p:nvPicPr>
        <p:blipFill>
          <a:blip r:embed="rId9" cstate="print"/>
          <a:srcRect/>
          <a:stretch>
            <a:fillRect/>
          </a:stretch>
        </p:blipFill>
        <p:spPr bwMode="auto">
          <a:xfrm>
            <a:off x="-6350" y="866775"/>
            <a:ext cx="9155113" cy="123825"/>
          </a:xfrm>
          <a:prstGeom prst="rect">
            <a:avLst/>
          </a:prstGeom>
          <a:noFill/>
        </p:spPr>
      </p:pic>
      <p:sp>
        <p:nvSpPr>
          <p:cNvPr id="7" name="Foliennummernplatzhalter 3"/>
          <p:cNvSpPr>
            <a:spLocks noGrp="1"/>
          </p:cNvSpPr>
          <p:nvPr>
            <p:ph type="sldNum" sz="quarter" idx="4"/>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 bg1="lt1" tx1="dk1" bg2="lt2" tx2="dk2" accent1="accent1" accent2="accent2" accent3="accent3" accent4="accent4" accent5="accent5" accent6="accent6" hlink="hlink" folHlink="folHlink"/>
  <p:sldLayoutIdLst>
    <p:sldLayoutId id="2147483679" r:id="rId1"/>
    <p:sldLayoutId id="2147483684" r:id="rId2"/>
    <p:sldLayoutId id="2147483680" r:id="rId3"/>
    <p:sldLayoutId id="2147483685" r:id="rId4"/>
    <p:sldLayoutId id="2147483681" r:id="rId5"/>
    <p:sldLayoutId id="2147483682" r:id="rId6"/>
    <p:sldLayoutId id="2147483702" r:id="rId7"/>
  </p:sldLayoutIdLst>
  <p:hf hdr="0" ftr="0" dt="0"/>
  <p:txStyles>
    <p:titleStyle>
      <a:lvl1pPr algn="l" rtl="0" eaLnBrk="1" fontAlgn="base" hangingPunct="1">
        <a:spcBef>
          <a:spcPct val="0"/>
        </a:spcBef>
        <a:spcAft>
          <a:spcPct val="0"/>
        </a:spcAft>
        <a:tabLst>
          <a:tab pos="8343900" algn="r"/>
        </a:tabLst>
        <a:defRPr sz="2200" b="0">
          <a:solidFill>
            <a:schemeClr val="tx2"/>
          </a:solidFill>
          <a:latin typeface="Calibri" pitchFamily="34" charset="0"/>
          <a:ea typeface="+mj-ea"/>
          <a:cs typeface="Calibri" pitchFamily="34" charset="0"/>
        </a:defRPr>
      </a:lvl1pPr>
      <a:lvl2pPr algn="l" rtl="0" eaLnBrk="1" fontAlgn="base" hangingPunct="1">
        <a:spcBef>
          <a:spcPct val="0"/>
        </a:spcBef>
        <a:spcAft>
          <a:spcPct val="0"/>
        </a:spcAft>
        <a:defRPr sz="2200" b="1">
          <a:solidFill>
            <a:schemeClr val="tx2"/>
          </a:solidFill>
          <a:latin typeface="Arial" charset="0"/>
        </a:defRPr>
      </a:lvl2pPr>
      <a:lvl3pPr algn="l" rtl="0" eaLnBrk="1" fontAlgn="base" hangingPunct="1">
        <a:spcBef>
          <a:spcPct val="0"/>
        </a:spcBef>
        <a:spcAft>
          <a:spcPct val="0"/>
        </a:spcAft>
        <a:defRPr sz="2200" b="1">
          <a:solidFill>
            <a:schemeClr val="tx2"/>
          </a:solidFill>
          <a:latin typeface="Arial" charset="0"/>
        </a:defRPr>
      </a:lvl3pPr>
      <a:lvl4pPr algn="l" rtl="0" eaLnBrk="1" fontAlgn="base" hangingPunct="1">
        <a:spcBef>
          <a:spcPct val="0"/>
        </a:spcBef>
        <a:spcAft>
          <a:spcPct val="0"/>
        </a:spcAft>
        <a:defRPr sz="2200" b="1">
          <a:solidFill>
            <a:schemeClr val="tx2"/>
          </a:solidFill>
          <a:latin typeface="Arial" charset="0"/>
        </a:defRPr>
      </a:lvl4pPr>
      <a:lvl5pPr algn="l" rtl="0" eaLnBrk="1" fontAlgn="base" hangingPunct="1">
        <a:spcBef>
          <a:spcPct val="0"/>
        </a:spcBef>
        <a:spcAft>
          <a:spcPct val="0"/>
        </a:spcAft>
        <a:defRPr sz="2200" b="1">
          <a:solidFill>
            <a:schemeClr val="tx2"/>
          </a:solidFill>
          <a:latin typeface="Arial" charset="0"/>
        </a:defRPr>
      </a:lvl5pPr>
      <a:lvl6pPr marL="457200" algn="l" rtl="0" eaLnBrk="1" fontAlgn="base" hangingPunct="1">
        <a:spcBef>
          <a:spcPct val="0"/>
        </a:spcBef>
        <a:spcAft>
          <a:spcPct val="0"/>
        </a:spcAft>
        <a:defRPr sz="2200" b="1">
          <a:solidFill>
            <a:schemeClr val="tx2"/>
          </a:solidFill>
          <a:latin typeface="Arial" charset="0"/>
        </a:defRPr>
      </a:lvl6pPr>
      <a:lvl7pPr marL="914400" algn="l" rtl="0" eaLnBrk="1" fontAlgn="base" hangingPunct="1">
        <a:spcBef>
          <a:spcPct val="0"/>
        </a:spcBef>
        <a:spcAft>
          <a:spcPct val="0"/>
        </a:spcAft>
        <a:defRPr sz="2200" b="1">
          <a:solidFill>
            <a:schemeClr val="tx2"/>
          </a:solidFill>
          <a:latin typeface="Arial" charset="0"/>
        </a:defRPr>
      </a:lvl7pPr>
      <a:lvl8pPr marL="1371600" algn="l" rtl="0" eaLnBrk="1" fontAlgn="base" hangingPunct="1">
        <a:spcBef>
          <a:spcPct val="0"/>
        </a:spcBef>
        <a:spcAft>
          <a:spcPct val="0"/>
        </a:spcAft>
        <a:defRPr sz="2200" b="1">
          <a:solidFill>
            <a:schemeClr val="tx2"/>
          </a:solidFill>
          <a:latin typeface="Arial" charset="0"/>
        </a:defRPr>
      </a:lvl8pPr>
      <a:lvl9pPr marL="1828800" algn="l" rtl="0" eaLnBrk="1" fontAlgn="base" hangingPunct="1">
        <a:spcBef>
          <a:spcPct val="0"/>
        </a:spcBef>
        <a:spcAft>
          <a:spcPct val="0"/>
        </a:spcAft>
        <a:defRPr sz="2200" b="1">
          <a:solidFill>
            <a:schemeClr val="tx2"/>
          </a:solidFill>
          <a:latin typeface="Arial" charset="0"/>
        </a:defRPr>
      </a:lvl9pPr>
    </p:titleStyle>
    <p:bodyStyle>
      <a:lvl1pPr marL="287338" indent="-287338" algn="l" rtl="0" eaLnBrk="1" fontAlgn="base" hangingPunct="1">
        <a:lnSpc>
          <a:spcPct val="100000"/>
        </a:lnSpc>
        <a:spcBef>
          <a:spcPct val="15000"/>
        </a:spcBef>
        <a:spcAft>
          <a:spcPct val="0"/>
        </a:spcAft>
        <a:buClr>
          <a:schemeClr val="accent1"/>
        </a:buClr>
        <a:buFont typeface="Times" charset="0"/>
        <a:buAutoNum type="arabicPeriod"/>
        <a:defRPr sz="2000" b="0">
          <a:solidFill>
            <a:srgbClr val="000000"/>
          </a:solidFill>
          <a:latin typeface="Calibri" pitchFamily="34" charset="0"/>
          <a:ea typeface="+mn-ea"/>
          <a:cs typeface="Calibri" pitchFamily="34" charset="0"/>
        </a:defRPr>
      </a:lvl1pPr>
      <a:lvl2pPr marL="809625" indent="-266700" algn="l" rtl="0" eaLnBrk="1" fontAlgn="base" hangingPunct="1">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4738" indent="-188913" algn="l" rtl="0" eaLnBrk="1" fontAlgn="base" hangingPunct="1">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eaLnBrk="1" fontAlgn="base" hangingPunct="1">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eaLnBrk="1" fontAlgn="base" hangingPunct="1">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49051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304800" y="1143000"/>
            <a:ext cx="8534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6" name="Rectangle 12"/>
          <p:cNvSpPr>
            <a:spLocks noGrp="1" noChangeArrowheads="1"/>
          </p:cNvSpPr>
          <p:nvPr>
            <p:ph type="ftr" sz="quarter" idx="3"/>
          </p:nvPr>
        </p:nvSpPr>
        <p:spPr bwMode="auto">
          <a:xfrm>
            <a:off x="990600" y="6096000"/>
            <a:ext cx="6172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mn-lt"/>
              </a:defRPr>
            </a:lvl1pPr>
          </a:lstStyle>
          <a:p>
            <a:endParaRPr lang="de-DE" dirty="0"/>
          </a:p>
        </p:txBody>
      </p:sp>
      <p:pic>
        <p:nvPicPr>
          <p:cNvPr id="1039" name="Picture 15" descr=" linie.jpg                                                      001DD8D5 mauseloch                      BCFBA33A:"/>
          <p:cNvPicPr>
            <a:picLocks noChangeAspect="1" noChangeArrowheads="1"/>
          </p:cNvPicPr>
          <p:nvPr/>
        </p:nvPicPr>
        <p:blipFill>
          <a:blip r:embed="rId8" cstate="print"/>
          <a:srcRect/>
          <a:stretch>
            <a:fillRect/>
          </a:stretch>
        </p:blipFill>
        <p:spPr bwMode="auto">
          <a:xfrm>
            <a:off x="-6350" y="866775"/>
            <a:ext cx="9155113" cy="123825"/>
          </a:xfrm>
          <a:prstGeom prst="rect">
            <a:avLst/>
          </a:prstGeom>
          <a:noFill/>
        </p:spPr>
      </p:pic>
      <p:sp>
        <p:nvSpPr>
          <p:cNvPr id="7" name="Foliennummernplatzhalter 3"/>
          <p:cNvSpPr>
            <a:spLocks noGrp="1"/>
          </p:cNvSpPr>
          <p:nvPr>
            <p:ph type="sldNum" sz="quarter" idx="4"/>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 bg1="lt1" tx1="dk1" bg2="lt2" tx2="dk2" accent1="accent1" accent2="accent2" accent3="accent3" accent4="accent4" accent5="accent5" accent6="accent6" hlink="hlink" folHlink="folHlink"/>
  <p:sldLayoutIdLst>
    <p:sldLayoutId id="2147483668" r:id="rId1"/>
    <p:sldLayoutId id="2147483686" r:id="rId2"/>
    <p:sldLayoutId id="2147483669" r:id="rId3"/>
    <p:sldLayoutId id="2147483687" r:id="rId4"/>
    <p:sldLayoutId id="2147483670" r:id="rId5"/>
    <p:sldLayoutId id="2147483671" r:id="rId6"/>
  </p:sldLayoutIdLst>
  <p:hf hdr="0" ftr="0" dt="0"/>
  <p:txStyles>
    <p:titleStyle>
      <a:lvl1pPr algn="l" rtl="0" fontAlgn="base">
        <a:spcBef>
          <a:spcPct val="0"/>
        </a:spcBef>
        <a:spcAft>
          <a:spcPct val="0"/>
        </a:spcAft>
        <a:tabLst>
          <a:tab pos="8343900" algn="r"/>
        </a:tabLst>
        <a:defRPr sz="2200" b="0">
          <a:solidFill>
            <a:schemeClr val="tx2"/>
          </a:solidFill>
          <a:latin typeface="Calibri" pitchFamily="34" charset="0"/>
          <a:ea typeface="+mj-ea"/>
          <a:cs typeface="Calibri" pitchFamily="34" charset="0"/>
        </a:defRPr>
      </a:lvl1pPr>
      <a:lvl2pPr algn="l" rtl="0" fontAlgn="base">
        <a:spcBef>
          <a:spcPct val="0"/>
        </a:spcBef>
        <a:spcAft>
          <a:spcPct val="0"/>
        </a:spcAft>
        <a:defRPr sz="2200" b="1">
          <a:solidFill>
            <a:schemeClr val="tx2"/>
          </a:solidFill>
          <a:latin typeface="Arial" charset="0"/>
        </a:defRPr>
      </a:lvl2pPr>
      <a:lvl3pPr algn="l" rtl="0" fontAlgn="base">
        <a:spcBef>
          <a:spcPct val="0"/>
        </a:spcBef>
        <a:spcAft>
          <a:spcPct val="0"/>
        </a:spcAft>
        <a:defRPr sz="2200" b="1">
          <a:solidFill>
            <a:schemeClr val="tx2"/>
          </a:solidFill>
          <a:latin typeface="Arial" charset="0"/>
        </a:defRPr>
      </a:lvl3pPr>
      <a:lvl4pPr algn="l" rtl="0" fontAlgn="base">
        <a:spcBef>
          <a:spcPct val="0"/>
        </a:spcBef>
        <a:spcAft>
          <a:spcPct val="0"/>
        </a:spcAft>
        <a:defRPr sz="2200" b="1">
          <a:solidFill>
            <a:schemeClr val="tx2"/>
          </a:solidFill>
          <a:latin typeface="Arial" charset="0"/>
        </a:defRPr>
      </a:lvl4pPr>
      <a:lvl5pPr algn="l" rtl="0" fontAlgn="base">
        <a:spcBef>
          <a:spcPct val="0"/>
        </a:spcBef>
        <a:spcAft>
          <a:spcPct val="0"/>
        </a:spcAft>
        <a:defRPr sz="2200" b="1">
          <a:solidFill>
            <a:schemeClr val="tx2"/>
          </a:solidFill>
          <a:latin typeface="Arial" charset="0"/>
        </a:defRPr>
      </a:lvl5pPr>
      <a:lvl6pPr marL="457200" algn="l" rtl="0" fontAlgn="base">
        <a:spcBef>
          <a:spcPct val="0"/>
        </a:spcBef>
        <a:spcAft>
          <a:spcPct val="0"/>
        </a:spcAft>
        <a:defRPr sz="2200" b="1">
          <a:solidFill>
            <a:schemeClr val="tx2"/>
          </a:solidFill>
          <a:latin typeface="Arial" charset="0"/>
        </a:defRPr>
      </a:lvl6pPr>
      <a:lvl7pPr marL="914400" algn="l" rtl="0" fontAlgn="base">
        <a:spcBef>
          <a:spcPct val="0"/>
        </a:spcBef>
        <a:spcAft>
          <a:spcPct val="0"/>
        </a:spcAft>
        <a:defRPr sz="2200" b="1">
          <a:solidFill>
            <a:schemeClr val="tx2"/>
          </a:solidFill>
          <a:latin typeface="Arial" charset="0"/>
        </a:defRPr>
      </a:lvl7pPr>
      <a:lvl8pPr marL="1371600" algn="l" rtl="0" fontAlgn="base">
        <a:spcBef>
          <a:spcPct val="0"/>
        </a:spcBef>
        <a:spcAft>
          <a:spcPct val="0"/>
        </a:spcAft>
        <a:defRPr sz="2200" b="1">
          <a:solidFill>
            <a:schemeClr val="tx2"/>
          </a:solidFill>
          <a:latin typeface="Arial" charset="0"/>
        </a:defRPr>
      </a:lvl8pPr>
      <a:lvl9pPr marL="1828800" algn="l" rtl="0" fontAlgn="base">
        <a:spcBef>
          <a:spcPct val="0"/>
        </a:spcBef>
        <a:spcAft>
          <a:spcPct val="0"/>
        </a:spcAft>
        <a:defRPr sz="2200" b="1">
          <a:solidFill>
            <a:schemeClr val="tx2"/>
          </a:solidFill>
          <a:latin typeface="Arial" charset="0"/>
        </a:defRPr>
      </a:lvl9pPr>
    </p:titleStyle>
    <p:bodyStyle>
      <a:lvl1pPr marL="287338" indent="-287338" algn="l" rtl="0" fontAlgn="base">
        <a:lnSpc>
          <a:spcPct val="100000"/>
        </a:lnSpc>
        <a:spcBef>
          <a:spcPct val="15000"/>
        </a:spcBef>
        <a:spcAft>
          <a:spcPct val="0"/>
        </a:spcAft>
        <a:buClr>
          <a:schemeClr val="accent1"/>
        </a:buClr>
        <a:buFont typeface="Times" charset="0"/>
        <a:buAutoNum type="arabicPeriod"/>
        <a:defRPr sz="2000" b="0">
          <a:solidFill>
            <a:srgbClr val="000000"/>
          </a:solidFill>
          <a:latin typeface="Calibri" pitchFamily="34" charset="0"/>
          <a:ea typeface="+mn-ea"/>
          <a:cs typeface="Calibri" pitchFamily="34" charset="0"/>
        </a:defRPr>
      </a:lvl1pPr>
      <a:lvl2pPr marL="809625" indent="-266700" algn="l" rtl="0" fontAlgn="base">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4738" indent="-188913" algn="l" rtl="0" fontAlgn="base">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fontAlgn="base">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fontAlgn="base">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49051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304800" y="1143000"/>
            <a:ext cx="8534400" cy="46434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039" name="Picture 15" descr=" linie.jpg                                                      001DD8D5 mauseloch                      BCFBA33A:"/>
          <p:cNvPicPr>
            <a:picLocks noChangeAspect="1" noChangeArrowheads="1"/>
          </p:cNvPicPr>
          <p:nvPr/>
        </p:nvPicPr>
        <p:blipFill>
          <a:blip r:embed="rId8" cstate="print"/>
          <a:srcRect/>
          <a:stretch>
            <a:fillRect/>
          </a:stretch>
        </p:blipFill>
        <p:spPr bwMode="auto">
          <a:xfrm>
            <a:off x="-6350" y="866775"/>
            <a:ext cx="9155113" cy="123825"/>
          </a:xfrm>
          <a:prstGeom prst="rect">
            <a:avLst/>
          </a:prstGeom>
          <a:noFill/>
        </p:spPr>
      </p:pic>
      <p:sp>
        <p:nvSpPr>
          <p:cNvPr id="6" name="Foliennummernplatzhalter 3"/>
          <p:cNvSpPr>
            <a:spLocks noGrp="1"/>
          </p:cNvSpPr>
          <p:nvPr>
            <p:ph type="sldNum" sz="quarter" idx="4"/>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 bg1="lt1" tx1="dk1" bg2="lt2" tx2="dk2" accent1="accent1" accent2="accent2" accent3="accent3" accent4="accent4" accent5="accent5" accent6="accent6" hlink="hlink" folHlink="folHlink"/>
  <p:sldLayoutIdLst>
    <p:sldLayoutId id="2147483673" r:id="rId1"/>
    <p:sldLayoutId id="2147483688" r:id="rId2"/>
    <p:sldLayoutId id="2147483674" r:id="rId3"/>
    <p:sldLayoutId id="2147483689" r:id="rId4"/>
    <p:sldLayoutId id="2147483675" r:id="rId5"/>
    <p:sldLayoutId id="2147483676" r:id="rId6"/>
  </p:sldLayoutIdLst>
  <p:hf hdr="0" ftr="0" dt="0"/>
  <p:txStyles>
    <p:titleStyle>
      <a:lvl1pPr algn="l" rtl="0" fontAlgn="base">
        <a:spcBef>
          <a:spcPct val="0"/>
        </a:spcBef>
        <a:spcAft>
          <a:spcPct val="0"/>
        </a:spcAft>
        <a:tabLst>
          <a:tab pos="8343900" algn="r"/>
        </a:tabLst>
        <a:defRPr sz="2200" b="0">
          <a:solidFill>
            <a:schemeClr val="tx2"/>
          </a:solidFill>
          <a:latin typeface="Calibri" pitchFamily="34" charset="0"/>
          <a:ea typeface="+mj-ea"/>
          <a:cs typeface="Calibri" pitchFamily="34" charset="0"/>
        </a:defRPr>
      </a:lvl1pPr>
      <a:lvl2pPr algn="l" rtl="0" fontAlgn="base">
        <a:spcBef>
          <a:spcPct val="0"/>
        </a:spcBef>
        <a:spcAft>
          <a:spcPct val="0"/>
        </a:spcAft>
        <a:defRPr sz="2200" b="1">
          <a:solidFill>
            <a:schemeClr val="tx2"/>
          </a:solidFill>
          <a:latin typeface="Arial" charset="0"/>
        </a:defRPr>
      </a:lvl2pPr>
      <a:lvl3pPr algn="l" rtl="0" fontAlgn="base">
        <a:spcBef>
          <a:spcPct val="0"/>
        </a:spcBef>
        <a:spcAft>
          <a:spcPct val="0"/>
        </a:spcAft>
        <a:defRPr sz="2200" b="1">
          <a:solidFill>
            <a:schemeClr val="tx2"/>
          </a:solidFill>
          <a:latin typeface="Arial" charset="0"/>
        </a:defRPr>
      </a:lvl3pPr>
      <a:lvl4pPr algn="l" rtl="0" fontAlgn="base">
        <a:spcBef>
          <a:spcPct val="0"/>
        </a:spcBef>
        <a:spcAft>
          <a:spcPct val="0"/>
        </a:spcAft>
        <a:defRPr sz="2200" b="1">
          <a:solidFill>
            <a:schemeClr val="tx2"/>
          </a:solidFill>
          <a:latin typeface="Arial" charset="0"/>
        </a:defRPr>
      </a:lvl4pPr>
      <a:lvl5pPr algn="l" rtl="0" fontAlgn="base">
        <a:spcBef>
          <a:spcPct val="0"/>
        </a:spcBef>
        <a:spcAft>
          <a:spcPct val="0"/>
        </a:spcAft>
        <a:defRPr sz="2200" b="1">
          <a:solidFill>
            <a:schemeClr val="tx2"/>
          </a:solidFill>
          <a:latin typeface="Arial" charset="0"/>
        </a:defRPr>
      </a:lvl5pPr>
      <a:lvl6pPr marL="457200" algn="l" rtl="0" fontAlgn="base">
        <a:spcBef>
          <a:spcPct val="0"/>
        </a:spcBef>
        <a:spcAft>
          <a:spcPct val="0"/>
        </a:spcAft>
        <a:defRPr sz="2200" b="1">
          <a:solidFill>
            <a:schemeClr val="tx2"/>
          </a:solidFill>
          <a:latin typeface="Arial" charset="0"/>
        </a:defRPr>
      </a:lvl6pPr>
      <a:lvl7pPr marL="914400" algn="l" rtl="0" fontAlgn="base">
        <a:spcBef>
          <a:spcPct val="0"/>
        </a:spcBef>
        <a:spcAft>
          <a:spcPct val="0"/>
        </a:spcAft>
        <a:defRPr sz="2200" b="1">
          <a:solidFill>
            <a:schemeClr val="tx2"/>
          </a:solidFill>
          <a:latin typeface="Arial" charset="0"/>
        </a:defRPr>
      </a:lvl7pPr>
      <a:lvl8pPr marL="1371600" algn="l" rtl="0" fontAlgn="base">
        <a:spcBef>
          <a:spcPct val="0"/>
        </a:spcBef>
        <a:spcAft>
          <a:spcPct val="0"/>
        </a:spcAft>
        <a:defRPr sz="2200" b="1">
          <a:solidFill>
            <a:schemeClr val="tx2"/>
          </a:solidFill>
          <a:latin typeface="Arial" charset="0"/>
        </a:defRPr>
      </a:lvl8pPr>
      <a:lvl9pPr marL="1828800" algn="l" rtl="0" fontAlgn="base">
        <a:spcBef>
          <a:spcPct val="0"/>
        </a:spcBef>
        <a:spcAft>
          <a:spcPct val="0"/>
        </a:spcAft>
        <a:defRPr sz="2200" b="1">
          <a:solidFill>
            <a:schemeClr val="tx2"/>
          </a:solidFill>
          <a:latin typeface="Arial" charset="0"/>
        </a:defRPr>
      </a:lvl9pPr>
    </p:titleStyle>
    <p:bodyStyle>
      <a:lvl1pPr marL="287338" indent="-287338" algn="l" rtl="0" fontAlgn="base">
        <a:lnSpc>
          <a:spcPct val="100000"/>
        </a:lnSpc>
        <a:spcBef>
          <a:spcPct val="15000"/>
        </a:spcBef>
        <a:spcAft>
          <a:spcPct val="0"/>
        </a:spcAft>
        <a:buClr>
          <a:schemeClr val="accent1"/>
        </a:buClr>
        <a:buFont typeface="Times" charset="0"/>
        <a:buAutoNum type="arabicPeriod"/>
        <a:defRPr sz="2000" b="0">
          <a:solidFill>
            <a:srgbClr val="000000"/>
          </a:solidFill>
          <a:latin typeface="Calibri" pitchFamily="34" charset="0"/>
          <a:ea typeface="+mn-ea"/>
          <a:cs typeface="Calibri" pitchFamily="34" charset="0"/>
        </a:defRPr>
      </a:lvl1pPr>
      <a:lvl2pPr marL="809625" indent="-266700" algn="l" defTabSz="809625" rtl="0" fontAlgn="base">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4738" indent="-188913" algn="l" rtl="0" fontAlgn="base">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fontAlgn="base">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fontAlgn="base">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578560" y="2564904"/>
            <a:ext cx="8077200" cy="1296144"/>
          </a:xfrm>
          <a:noFill/>
          <a:ln w="19050">
            <a:solidFill>
              <a:schemeClr val="tx1"/>
            </a:solidFill>
          </a:ln>
        </p:spPr>
        <p:txBody>
          <a:bodyPr anchor="t" anchorCtr="0"/>
          <a:lstStyle/>
          <a:p>
            <a:pPr algn="ctr">
              <a:spcBef>
                <a:spcPts val="7200"/>
              </a:spcBef>
            </a:pPr>
            <a:r>
              <a:rPr lang="en-US" sz="3600" b="1" dirty="0"/>
              <a:t>Ontology-driven Automated Reasoning about Property Crimes</a:t>
            </a:r>
            <a:endParaRPr lang="de-AT" sz="3600" i="1" dirty="0"/>
          </a:p>
        </p:txBody>
      </p:sp>
      <p:sp>
        <p:nvSpPr>
          <p:cNvPr id="16" name="Untertitel 9"/>
          <p:cNvSpPr txBox="1">
            <a:spLocks/>
          </p:cNvSpPr>
          <p:nvPr/>
        </p:nvSpPr>
        <p:spPr bwMode="auto">
          <a:xfrm>
            <a:off x="539656" y="6093296"/>
            <a:ext cx="8212512"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100000"/>
              </a:lnSpc>
              <a:spcBef>
                <a:spcPct val="15000"/>
              </a:spcBef>
              <a:spcAft>
                <a:spcPct val="0"/>
              </a:spcAft>
              <a:buClr>
                <a:schemeClr val="accent1"/>
              </a:buClr>
              <a:buFont typeface="Times" charset="0"/>
              <a:buNone/>
              <a:defRPr sz="1800" b="0">
                <a:solidFill>
                  <a:srgbClr val="000000"/>
                </a:solidFill>
                <a:latin typeface="Calibri" pitchFamily="34" charset="0"/>
                <a:ea typeface="+mn-ea"/>
                <a:cs typeface="Calibri" pitchFamily="34" charset="0"/>
              </a:defRPr>
            </a:lvl1pPr>
            <a:lvl2pPr marL="809625" indent="-266700" algn="l" defTabSz="714375" rtl="0" eaLnBrk="1" fontAlgn="base" hangingPunct="1">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6325" indent="-190500" algn="l" rtl="0" eaLnBrk="1" fontAlgn="base" hangingPunct="1">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eaLnBrk="1" fontAlgn="base" hangingPunct="1">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eaLnBrk="1" fontAlgn="base" hangingPunct="1">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9pPr>
          </a:lstStyle>
          <a:p>
            <a:pPr algn="ctr"/>
            <a:r>
              <a:rPr lang="es-ES" sz="1600" kern="0" noProof="1"/>
              <a:t>Marzo</a:t>
            </a:r>
            <a:r>
              <a:rPr lang="en-US" sz="1600" kern="0" dirty="0"/>
              <a:t> 2023</a:t>
            </a:r>
          </a:p>
        </p:txBody>
      </p:sp>
      <p:sp>
        <p:nvSpPr>
          <p:cNvPr id="17" name="Untertitel 9"/>
          <p:cNvSpPr txBox="1">
            <a:spLocks/>
          </p:cNvSpPr>
          <p:nvPr/>
        </p:nvSpPr>
        <p:spPr bwMode="auto">
          <a:xfrm>
            <a:off x="931563" y="4869160"/>
            <a:ext cx="8392965" cy="8450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100000"/>
              </a:lnSpc>
              <a:spcBef>
                <a:spcPct val="15000"/>
              </a:spcBef>
              <a:spcAft>
                <a:spcPct val="0"/>
              </a:spcAft>
              <a:buClr>
                <a:schemeClr val="accent1"/>
              </a:buClr>
              <a:buFont typeface="Times" charset="0"/>
              <a:buNone/>
              <a:defRPr sz="1800" b="0">
                <a:solidFill>
                  <a:srgbClr val="000000"/>
                </a:solidFill>
                <a:latin typeface="Calibri" pitchFamily="34" charset="0"/>
                <a:ea typeface="+mn-ea"/>
                <a:cs typeface="Calibri" pitchFamily="34" charset="0"/>
              </a:defRPr>
            </a:lvl1pPr>
            <a:lvl2pPr marL="809625" indent="-266700" algn="l" defTabSz="714375" rtl="0" eaLnBrk="1" fontAlgn="base" hangingPunct="1">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6325" indent="-190500" algn="l" rtl="0" eaLnBrk="1" fontAlgn="base" hangingPunct="1">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eaLnBrk="1" fontAlgn="base" hangingPunct="1">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eaLnBrk="1" fontAlgn="base" hangingPunct="1">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9pPr>
          </a:lstStyle>
          <a:p>
            <a:pPr algn="ctr"/>
            <a:endParaRPr lang="en-US" sz="1400" kern="0" dirty="0"/>
          </a:p>
        </p:txBody>
      </p:sp>
      <p:sp>
        <p:nvSpPr>
          <p:cNvPr id="2" name="Subtítulo 1"/>
          <p:cNvSpPr>
            <a:spLocks noGrp="1"/>
          </p:cNvSpPr>
          <p:nvPr>
            <p:ph type="subTitle" idx="1"/>
          </p:nvPr>
        </p:nvSpPr>
        <p:spPr>
          <a:xfrm>
            <a:off x="179512" y="4317662"/>
            <a:ext cx="8964488" cy="1559610"/>
          </a:xfrm>
        </p:spPr>
        <p:txBody>
          <a:bodyPr>
            <a:normAutofit/>
          </a:bodyPr>
          <a:lstStyle/>
          <a:p>
            <a:pPr algn="ctr"/>
            <a:r>
              <a:rPr lang="es-ES" sz="2000" dirty="0"/>
              <a:t>Francisco Navarrete</a:t>
            </a:r>
            <a:r>
              <a:rPr lang="es-ES" sz="2000" baseline="30000" dirty="0"/>
              <a:t>1</a:t>
            </a:r>
            <a:r>
              <a:rPr lang="es-ES" sz="2000" dirty="0"/>
              <a:t> · </a:t>
            </a:r>
            <a:r>
              <a:rPr lang="es-ES" sz="2000" dirty="0" err="1"/>
              <a:t>Angel</a:t>
            </a:r>
            <a:r>
              <a:rPr lang="es-ES" sz="2000" dirty="0"/>
              <a:t> Garrido</a:t>
            </a:r>
            <a:r>
              <a:rPr lang="es-ES" sz="2000" baseline="30000" dirty="0"/>
              <a:t>2</a:t>
            </a:r>
            <a:r>
              <a:rPr lang="es-ES" sz="2000" dirty="0"/>
              <a:t> · Carlos Bobed</a:t>
            </a:r>
            <a:r>
              <a:rPr lang="es-ES" sz="2000" baseline="30000" dirty="0"/>
              <a:t>2</a:t>
            </a:r>
            <a:r>
              <a:rPr lang="es-ES" sz="2000" dirty="0"/>
              <a:t> · Antonio Vallecillo</a:t>
            </a:r>
            <a:r>
              <a:rPr lang="es-ES" sz="2000" baseline="30000" dirty="0"/>
              <a:t>1</a:t>
            </a:r>
            <a:r>
              <a:rPr lang="es-ES" sz="2000" dirty="0"/>
              <a:t> </a:t>
            </a:r>
          </a:p>
          <a:p>
            <a:pPr algn="ctr"/>
            <a:endParaRPr lang="es-ES" dirty="0"/>
          </a:p>
          <a:p>
            <a:pPr algn="ctr"/>
            <a:r>
              <a:rPr lang="es-ES" baseline="30000" dirty="0"/>
              <a:t>1</a:t>
            </a:r>
            <a:r>
              <a:rPr lang="en-US" sz="1700" dirty="0"/>
              <a:t>Universidad de </a:t>
            </a:r>
            <a:r>
              <a:rPr lang="en-US" sz="1700" dirty="0" err="1"/>
              <a:t>Málaga</a:t>
            </a:r>
            <a:r>
              <a:rPr lang="en-US" sz="1700" dirty="0"/>
              <a:t>, </a:t>
            </a:r>
            <a:r>
              <a:rPr lang="es-ES" baseline="30000" dirty="0"/>
              <a:t>2</a:t>
            </a:r>
            <a:r>
              <a:rPr lang="en-US" sz="1700" dirty="0"/>
              <a:t>Universidad de Zaragoza</a:t>
            </a:r>
            <a:endParaRPr lang="es-ES" dirty="0"/>
          </a:p>
        </p:txBody>
      </p:sp>
      <p:pic>
        <p:nvPicPr>
          <p:cNvPr id="8" name="Picture 2" descr="http://www.lcc.uma.es/~av/logos/AteneaLogo.png"/>
          <p:cNvPicPr>
            <a:picLocks noChangeAspect="1" noChangeArrowheads="1"/>
          </p:cNvPicPr>
          <p:nvPr/>
        </p:nvPicPr>
        <p:blipFill>
          <a:blip r:embed="rId3">
            <a:extLst>
              <a:ext uri="{28A0092B-C50C-407E-A947-70E740481C1C}">
                <a14:useLocalDpi xmlns:a14="http://schemas.microsoft.com/office/drawing/2010/main" val="0"/>
              </a:ext>
            </a:extLst>
          </a:blip>
          <a:srcRect t="15881" b="15881"/>
          <a:stretch>
            <a:fillRect/>
          </a:stretch>
        </p:blipFill>
        <p:spPr bwMode="auto">
          <a:xfrm>
            <a:off x="5962063" y="835303"/>
            <a:ext cx="2693697" cy="94025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E7E30EFB-9843-534E-8914-7E77691C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835303"/>
            <a:ext cx="1404973" cy="940252"/>
          </a:xfrm>
          <a:prstGeom prst="rect">
            <a:avLst/>
          </a:prstGeom>
        </p:spPr>
      </p:pic>
      <p:pic>
        <p:nvPicPr>
          <p:cNvPr id="10" name="Picture 4" descr="Atene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3035" y="835303"/>
            <a:ext cx="1266200" cy="95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36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Descripción</a:t>
            </a:r>
            <a:r>
              <a:rPr lang="en-US" dirty="0"/>
              <a:t> del </a:t>
            </a:r>
            <a:r>
              <a:rPr lang="en-US" dirty="0" err="1"/>
              <a:t>problema</a:t>
            </a:r>
            <a:endParaRPr lang="en-US" dirty="0"/>
          </a:p>
        </p:txBody>
      </p:sp>
      <p:sp>
        <p:nvSpPr>
          <p:cNvPr id="3" name="Marcador de texto 2"/>
          <p:cNvSpPr>
            <a:spLocks noGrp="1"/>
          </p:cNvSpPr>
          <p:nvPr>
            <p:ph type="body" sz="quarter" idx="13"/>
          </p:nvPr>
        </p:nvSpPr>
        <p:spPr>
          <a:xfrm>
            <a:off x="324000" y="1196752"/>
            <a:ext cx="8534280" cy="5164520"/>
          </a:xfrm>
        </p:spPr>
        <p:txBody>
          <a:bodyPr/>
          <a:lstStyle/>
          <a:p>
            <a:r>
              <a:rPr lang="es-ES" dirty="0"/>
              <a:t>En el sistema judicial español, las denuncias sobre </a:t>
            </a:r>
            <a:r>
              <a:rPr lang="es-ES" b="1" dirty="0">
                <a:solidFill>
                  <a:srgbClr val="2A00FF"/>
                </a:solidFill>
              </a:rPr>
              <a:t>robos</a:t>
            </a:r>
            <a:r>
              <a:rPr lang="es-ES" dirty="0"/>
              <a:t> y </a:t>
            </a:r>
            <a:r>
              <a:rPr lang="es-ES" b="1" dirty="0">
                <a:solidFill>
                  <a:srgbClr val="2A00FF"/>
                </a:solidFill>
              </a:rPr>
              <a:t>hurtos</a:t>
            </a:r>
            <a:r>
              <a:rPr lang="es-ES" dirty="0"/>
              <a:t> se remiten al juzgado para que sean tramitadas con vistas a su posible enjuiciamiento. </a:t>
            </a:r>
          </a:p>
          <a:p>
            <a:r>
              <a:rPr lang="es-ES" dirty="0"/>
              <a:t>Los </a:t>
            </a:r>
            <a:r>
              <a:rPr lang="es-ES" b="1" dirty="0">
                <a:solidFill>
                  <a:srgbClr val="2A00FF"/>
                </a:solidFill>
              </a:rPr>
              <a:t>atestados</a:t>
            </a:r>
            <a:r>
              <a:rPr lang="es-ES" dirty="0"/>
              <a:t> que describen las denuncias suelen ser documentos de texto redactados en lenguaje natural. </a:t>
            </a:r>
          </a:p>
          <a:p>
            <a:r>
              <a:rPr lang="es-ES" dirty="0"/>
              <a:t>Cuando una denuncia llega al juzgado, se </a:t>
            </a:r>
            <a:r>
              <a:rPr lang="es-ES" b="1" dirty="0">
                <a:solidFill>
                  <a:srgbClr val="2A00FF"/>
                </a:solidFill>
              </a:rPr>
              <a:t>clasifica</a:t>
            </a:r>
            <a:r>
              <a:rPr lang="es-ES" dirty="0"/>
              <a:t> según la tipificación del hecho delictivo descrito, con el fin de determinar alguna de las tres posibles acciones: </a:t>
            </a:r>
          </a:p>
          <a:p>
            <a:pPr marL="893763" lvl="1" indent="-354013">
              <a:buFont typeface="+mj-lt"/>
              <a:buAutoNum type="alphaLcParenR"/>
            </a:pPr>
            <a:r>
              <a:rPr lang="es-ES" sz="2000" dirty="0"/>
              <a:t>se acepta y se cita para un juicio rápido (delitos leves); </a:t>
            </a:r>
          </a:p>
          <a:p>
            <a:pPr marL="893763" lvl="1" indent="-354013">
              <a:buFont typeface="+mj-lt"/>
              <a:buAutoNum type="alphaLcParenR"/>
            </a:pPr>
            <a:r>
              <a:rPr lang="es-ES" sz="2000" dirty="0"/>
              <a:t>la investigación debe continuar si no hay pruebas suficientes para que se celebre un juicio;</a:t>
            </a:r>
          </a:p>
          <a:p>
            <a:pPr marL="893763" lvl="1" indent="-354013">
              <a:buFont typeface="+mj-lt"/>
              <a:buAutoNum type="alphaLcParenR"/>
            </a:pPr>
            <a:r>
              <a:rPr lang="es-ES" sz="2000" dirty="0"/>
              <a:t>la denuncia se archiva si las pruebas son muy débiles.</a:t>
            </a:r>
          </a:p>
          <a:p>
            <a:endParaRPr lang="es-ES" dirty="0"/>
          </a:p>
          <a:p>
            <a:pPr marL="363538" indent="0">
              <a:buNone/>
            </a:pPr>
            <a:r>
              <a:rPr lang="es-ES" i="1" dirty="0">
                <a:solidFill>
                  <a:srgbClr val="2A00FF"/>
                </a:solidFill>
              </a:rPr>
              <a:t>Este proceso de clasificación puede ser difícil, pues a veces la información de los atestados es imprecisa, redundante (incluso incoherente), y pueden faltar detalles suficientes para tomar una decisión clara</a:t>
            </a:r>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2</a:t>
            </a:fld>
            <a:endParaRPr lang="de-DE" dirty="0"/>
          </a:p>
        </p:txBody>
      </p:sp>
      <p:sp>
        <p:nvSpPr>
          <p:cNvPr id="5" name="Rectángulo 4"/>
          <p:cNvSpPr/>
          <p:nvPr/>
        </p:nvSpPr>
        <p:spPr bwMode="auto">
          <a:xfrm>
            <a:off x="395536" y="5085184"/>
            <a:ext cx="8462744" cy="122413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309845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Nuestro</a:t>
            </a:r>
            <a:r>
              <a:rPr lang="en-US" dirty="0"/>
              <a:t> </a:t>
            </a:r>
            <a:r>
              <a:rPr lang="en-US" dirty="0" err="1"/>
              <a:t>Trabajo</a:t>
            </a:r>
            <a:endParaRPr lang="en-US" dirty="0"/>
          </a:p>
        </p:txBody>
      </p:sp>
      <p:sp>
        <p:nvSpPr>
          <p:cNvPr id="3" name="Marcador de texto 2"/>
          <p:cNvSpPr>
            <a:spLocks noGrp="1"/>
          </p:cNvSpPr>
          <p:nvPr>
            <p:ph type="body" sz="quarter" idx="13"/>
          </p:nvPr>
        </p:nvSpPr>
        <p:spPr>
          <a:xfrm>
            <a:off x="324000" y="1144800"/>
            <a:ext cx="8534280" cy="5020504"/>
          </a:xfrm>
        </p:spPr>
        <p:txBody>
          <a:bodyPr>
            <a:normAutofit fontScale="92500" lnSpcReduction="20000"/>
          </a:bodyPr>
          <a:lstStyle/>
          <a:p>
            <a:pPr marL="358775" indent="-358775">
              <a:buNone/>
            </a:pPr>
            <a:r>
              <a:rPr lang="es-ES" b="1" dirty="0">
                <a:solidFill>
                  <a:srgbClr val="2A00FF"/>
                </a:solidFill>
              </a:rPr>
              <a:t>Objetivo</a:t>
            </a:r>
            <a:r>
              <a:rPr lang="es-ES" dirty="0"/>
              <a:t>: Ayudar en el proceso de clasificación proporcionando una herramienta que sea capaz de:</a:t>
            </a:r>
          </a:p>
          <a:p>
            <a:pPr marL="627063"/>
            <a:r>
              <a:rPr lang="es-ES" dirty="0"/>
              <a:t>extraer información de los informes policiales, </a:t>
            </a:r>
          </a:p>
          <a:p>
            <a:pPr marL="627063"/>
            <a:r>
              <a:rPr lang="es-ES" dirty="0"/>
              <a:t>producir una lista de con la clasificación de los posibles delitos, </a:t>
            </a:r>
          </a:p>
          <a:p>
            <a:pPr marL="627063"/>
            <a:r>
              <a:rPr lang="es-ES" dirty="0"/>
              <a:t>acompañada de un grado de confianza en cada una de ellos.</a:t>
            </a:r>
          </a:p>
          <a:p>
            <a:endParaRPr lang="es-ES" dirty="0"/>
          </a:p>
          <a:p>
            <a:pPr marL="358775" indent="-358775">
              <a:buNone/>
            </a:pPr>
            <a:r>
              <a:rPr lang="es-ES" b="1" dirty="0">
                <a:solidFill>
                  <a:srgbClr val="2A00FF"/>
                </a:solidFill>
              </a:rPr>
              <a:t>Nota</a:t>
            </a:r>
            <a:r>
              <a:rPr lang="es-ES" dirty="0"/>
              <a:t>: No pretende sustituir a los jueces o fiscales, sino aliviar su trabajo identificando aquellos atestados que son “claramente” clasificables</a:t>
            </a:r>
          </a:p>
          <a:p>
            <a:pPr marL="627063"/>
            <a:r>
              <a:rPr lang="es-ES" dirty="0"/>
              <a:t>O bien porque está muy claro que se trata de un hurto o un robo </a:t>
            </a:r>
          </a:p>
          <a:p>
            <a:pPr marL="627063"/>
            <a:r>
              <a:rPr lang="es-ES" dirty="0"/>
              <a:t>O porque no se ha identificado el autor material del hecho </a:t>
            </a:r>
          </a:p>
          <a:p>
            <a:pPr marL="0" indent="0">
              <a:buNone/>
            </a:pPr>
            <a:endParaRPr lang="es-ES" dirty="0"/>
          </a:p>
          <a:p>
            <a:pPr marL="0" indent="0">
              <a:buNone/>
            </a:pPr>
            <a:r>
              <a:rPr lang="es-ES" b="1" dirty="0">
                <a:solidFill>
                  <a:srgbClr val="2A00FF"/>
                </a:solidFill>
              </a:rPr>
              <a:t>Metodología de investigación</a:t>
            </a:r>
            <a:r>
              <a:rPr lang="es-ES" dirty="0"/>
              <a:t>: </a:t>
            </a:r>
            <a:r>
              <a:rPr lang="es-ES" i="1" dirty="0" err="1"/>
              <a:t>Design</a:t>
            </a:r>
            <a:r>
              <a:rPr lang="es-ES" i="1" dirty="0"/>
              <a:t> </a:t>
            </a:r>
            <a:r>
              <a:rPr lang="es-ES" i="1" dirty="0" err="1"/>
              <a:t>Research</a:t>
            </a:r>
            <a:r>
              <a:rPr lang="es-ES" i="1" dirty="0"/>
              <a:t> </a:t>
            </a:r>
            <a:r>
              <a:rPr lang="es-ES" i="1" dirty="0" err="1"/>
              <a:t>Science</a:t>
            </a:r>
            <a:endParaRPr lang="es-ES" i="1" dirty="0"/>
          </a:p>
          <a:p>
            <a:pPr marL="0" indent="0">
              <a:buNone/>
            </a:pPr>
            <a:endParaRPr lang="es-ES" dirty="0"/>
          </a:p>
          <a:p>
            <a:pPr marL="0" indent="0">
              <a:buNone/>
            </a:pPr>
            <a:r>
              <a:rPr lang="es-ES" b="1" dirty="0">
                <a:solidFill>
                  <a:srgbClr val="2A00FF"/>
                </a:solidFill>
              </a:rPr>
              <a:t>Evaluación</a:t>
            </a:r>
            <a:r>
              <a:rPr lang="es-ES" dirty="0"/>
              <a:t>:</a:t>
            </a:r>
          </a:p>
          <a:p>
            <a:pPr marL="627063"/>
            <a:r>
              <a:rPr lang="es-ES" dirty="0"/>
              <a:t>¿Son </a:t>
            </a:r>
            <a:r>
              <a:rPr lang="es-ES" i="1" dirty="0">
                <a:solidFill>
                  <a:srgbClr val="2A00FF"/>
                </a:solidFill>
              </a:rPr>
              <a:t>correctos</a:t>
            </a:r>
            <a:r>
              <a:rPr lang="es-ES" dirty="0"/>
              <a:t> los resultados producidos por la herramienta?</a:t>
            </a:r>
          </a:p>
          <a:p>
            <a:pPr marL="627063"/>
            <a:r>
              <a:rPr lang="es-ES" dirty="0"/>
              <a:t>¿Son </a:t>
            </a:r>
            <a:r>
              <a:rPr lang="es-ES" i="1" dirty="0">
                <a:solidFill>
                  <a:srgbClr val="2A00FF"/>
                </a:solidFill>
              </a:rPr>
              <a:t>explicables</a:t>
            </a:r>
            <a:r>
              <a:rPr lang="es-ES" dirty="0"/>
              <a:t> la clasificación y las tipificaciones propuestas?    </a:t>
            </a:r>
          </a:p>
          <a:p>
            <a:pPr marL="627063"/>
            <a:r>
              <a:rPr lang="es-ES" dirty="0"/>
              <a:t>¿Puede usarse fácilmente la solución con un </a:t>
            </a:r>
            <a:r>
              <a:rPr lang="es-ES" i="1" dirty="0">
                <a:solidFill>
                  <a:srgbClr val="2A00FF"/>
                </a:solidFill>
              </a:rPr>
              <a:t>impacto</a:t>
            </a:r>
            <a:r>
              <a:rPr lang="es-ES" dirty="0"/>
              <a:t> </a:t>
            </a:r>
            <a:r>
              <a:rPr lang="es-ES" i="1" dirty="0">
                <a:solidFill>
                  <a:srgbClr val="2A00FF"/>
                </a:solidFill>
              </a:rPr>
              <a:t>mínimo</a:t>
            </a:r>
            <a:r>
              <a:rPr lang="es-ES" dirty="0"/>
              <a:t> en los flujos de trabajo de los jueces y fiscales?</a:t>
            </a:r>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3</a:t>
            </a:fld>
            <a:endParaRPr lang="de-DE" dirty="0"/>
          </a:p>
        </p:txBody>
      </p:sp>
      <p:sp>
        <p:nvSpPr>
          <p:cNvPr id="5" name="Rectángulo 4"/>
          <p:cNvSpPr/>
          <p:nvPr/>
        </p:nvSpPr>
        <p:spPr bwMode="auto">
          <a:xfrm>
            <a:off x="213240" y="4581234"/>
            <a:ext cx="8606760" cy="158407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30820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Procedimiento</a:t>
            </a:r>
            <a:r>
              <a:rPr lang="en-US" dirty="0"/>
              <a:t>: </a:t>
            </a:r>
            <a:r>
              <a:rPr lang="en-US" dirty="0" err="1"/>
              <a:t>tres</a:t>
            </a:r>
            <a:r>
              <a:rPr lang="en-US" dirty="0"/>
              <a:t> </a:t>
            </a:r>
            <a:r>
              <a:rPr lang="en-US" dirty="0" err="1"/>
              <a:t>ejercicios</a:t>
            </a:r>
            <a:endParaRPr lang="en-US" dirty="0"/>
          </a:p>
        </p:txBody>
      </p:sp>
      <p:sp>
        <p:nvSpPr>
          <p:cNvPr id="3" name="Marcador de texto 2"/>
          <p:cNvSpPr>
            <a:spLocks noGrp="1"/>
          </p:cNvSpPr>
          <p:nvPr>
            <p:ph type="body" sz="quarter" idx="13"/>
          </p:nvPr>
        </p:nvSpPr>
        <p:spPr/>
        <p:txBody>
          <a:bodyPr>
            <a:normAutofit/>
          </a:bodyPr>
          <a:lstStyle/>
          <a:p>
            <a:pPr marL="0" indent="0">
              <a:buNone/>
            </a:pPr>
            <a:r>
              <a:rPr lang="en-US" b="1" dirty="0"/>
              <a:t>1: </a:t>
            </a:r>
            <a:r>
              <a:rPr lang="es-ES" dirty="0"/>
              <a:t>Aplicación del proceso tradicional</a:t>
            </a:r>
          </a:p>
          <a:p>
            <a:endParaRPr lang="en-US" dirty="0"/>
          </a:p>
          <a:p>
            <a:pPr marL="0" indent="0">
              <a:buNone/>
            </a:pPr>
            <a:r>
              <a:rPr lang="en-US" b="1" dirty="0"/>
              <a:t>2:</a:t>
            </a:r>
            <a:r>
              <a:rPr lang="en-US" dirty="0"/>
              <a:t> </a:t>
            </a:r>
            <a:r>
              <a:rPr lang="es-ES" dirty="0">
                <a:solidFill>
                  <a:srgbClr val="2A00FF"/>
                </a:solidFill>
              </a:rPr>
              <a:t>Evaluación de la herramienta</a:t>
            </a:r>
          </a:p>
          <a:p>
            <a:pPr marL="0" indent="0">
              <a:buNone/>
            </a:pPr>
            <a:endParaRPr lang="en-US" b="1" dirty="0"/>
          </a:p>
          <a:p>
            <a:r>
              <a:rPr lang="en-US" b="1" dirty="0"/>
              <a:t>2.1:</a:t>
            </a:r>
            <a:r>
              <a:rPr lang="en-US" dirty="0"/>
              <a:t> ¿</a:t>
            </a:r>
            <a:r>
              <a:rPr lang="en-US" dirty="0" err="1"/>
              <a:t>Es</a:t>
            </a:r>
            <a:r>
              <a:rPr lang="en-US" dirty="0"/>
              <a:t> </a:t>
            </a:r>
            <a:r>
              <a:rPr lang="es-ES" b="1" dirty="0">
                <a:solidFill>
                  <a:srgbClr val="FF0000"/>
                </a:solidFill>
              </a:rPr>
              <a:t>correcta</a:t>
            </a:r>
            <a:r>
              <a:rPr lang="es-ES" dirty="0">
                <a:solidFill>
                  <a:srgbClr val="2A00FF"/>
                </a:solidFill>
              </a:rPr>
              <a:t> </a:t>
            </a:r>
            <a:r>
              <a:rPr lang="es-ES" dirty="0"/>
              <a:t>la </a:t>
            </a:r>
            <a:r>
              <a:rPr lang="es-ES" dirty="0">
                <a:solidFill>
                  <a:srgbClr val="2A00FF"/>
                </a:solidFill>
              </a:rPr>
              <a:t>información extraída </a:t>
            </a:r>
            <a:r>
              <a:rPr lang="es-ES" dirty="0"/>
              <a:t>automáticamente de los atestados?</a:t>
            </a:r>
            <a:endParaRPr lang="es-ES" dirty="0">
              <a:solidFill>
                <a:srgbClr val="2A00FF"/>
              </a:solidFill>
            </a:endParaRPr>
          </a:p>
          <a:p>
            <a:pPr marL="0" indent="0">
              <a:buNone/>
            </a:pPr>
            <a:endParaRPr lang="en-US" dirty="0"/>
          </a:p>
          <a:p>
            <a:r>
              <a:rPr lang="en-US" b="1" dirty="0"/>
              <a:t>2.2: </a:t>
            </a:r>
            <a:r>
              <a:rPr lang="en-US" dirty="0"/>
              <a:t>¿Son </a:t>
            </a:r>
            <a:r>
              <a:rPr lang="es-ES" b="1" dirty="0">
                <a:solidFill>
                  <a:srgbClr val="FF0000"/>
                </a:solidFill>
              </a:rPr>
              <a:t>correctos</a:t>
            </a:r>
            <a:r>
              <a:rPr lang="es-ES" dirty="0">
                <a:solidFill>
                  <a:srgbClr val="2A00FF"/>
                </a:solidFill>
              </a:rPr>
              <a:t> </a:t>
            </a:r>
            <a:r>
              <a:rPr lang="es-ES" dirty="0"/>
              <a:t>los </a:t>
            </a:r>
            <a:r>
              <a:rPr lang="es-ES" dirty="0">
                <a:solidFill>
                  <a:srgbClr val="2A00FF"/>
                </a:solidFill>
              </a:rPr>
              <a:t>resultados</a:t>
            </a:r>
            <a:r>
              <a:rPr lang="es-ES" dirty="0"/>
              <a:t> producidos por la herramienta?</a:t>
            </a:r>
            <a:endParaRPr lang="es-ES" dirty="0">
              <a:solidFill>
                <a:srgbClr val="2A00FF"/>
              </a:solidFill>
            </a:endParaRPr>
          </a:p>
          <a:p>
            <a:pPr marL="0" indent="0"/>
            <a:endParaRPr lang="en-US" dirty="0"/>
          </a:p>
          <a:p>
            <a:r>
              <a:rPr lang="en-US" b="1" dirty="0"/>
              <a:t>2.3: </a:t>
            </a:r>
            <a:r>
              <a:rPr lang="en-US" dirty="0"/>
              <a:t>¿Son </a:t>
            </a:r>
            <a:r>
              <a:rPr lang="es-ES" b="1" dirty="0">
                <a:solidFill>
                  <a:srgbClr val="FF0000"/>
                </a:solidFill>
              </a:rPr>
              <a:t>comparables</a:t>
            </a:r>
            <a:r>
              <a:rPr lang="es-ES" dirty="0">
                <a:solidFill>
                  <a:srgbClr val="2A00FF"/>
                </a:solidFill>
              </a:rPr>
              <a:t> </a:t>
            </a:r>
            <a:r>
              <a:rPr lang="es-ES" dirty="0"/>
              <a:t>los </a:t>
            </a:r>
            <a:r>
              <a:rPr lang="es-ES" dirty="0">
                <a:solidFill>
                  <a:srgbClr val="2A00FF"/>
                </a:solidFill>
              </a:rPr>
              <a:t>resultados</a:t>
            </a:r>
            <a:r>
              <a:rPr lang="es-ES" dirty="0"/>
              <a:t> a los del proceso tradicional?</a:t>
            </a:r>
            <a:endParaRPr lang="es-ES" dirty="0">
              <a:solidFill>
                <a:srgbClr val="2A00FF"/>
              </a:solidFill>
            </a:endParaRPr>
          </a:p>
          <a:p>
            <a:pPr marL="0" indent="0"/>
            <a:endParaRPr lang="en-US" dirty="0"/>
          </a:p>
          <a:p>
            <a:r>
              <a:rPr lang="en-US" b="1" dirty="0"/>
              <a:t>2.4: </a:t>
            </a:r>
            <a:r>
              <a:rPr lang="en-US" dirty="0"/>
              <a:t>¿Son </a:t>
            </a:r>
            <a:r>
              <a:rPr lang="es-ES" b="1" dirty="0">
                <a:solidFill>
                  <a:srgbClr val="FF0000"/>
                </a:solidFill>
              </a:rPr>
              <a:t>distinguibles</a:t>
            </a:r>
            <a:r>
              <a:rPr lang="es-ES" dirty="0">
                <a:solidFill>
                  <a:srgbClr val="2A00FF"/>
                </a:solidFill>
              </a:rPr>
              <a:t> </a:t>
            </a:r>
            <a:r>
              <a:rPr lang="es-ES" dirty="0"/>
              <a:t>los </a:t>
            </a:r>
            <a:r>
              <a:rPr lang="es-ES" dirty="0">
                <a:solidFill>
                  <a:srgbClr val="2A00FF"/>
                </a:solidFill>
              </a:rPr>
              <a:t>resultados</a:t>
            </a:r>
            <a:r>
              <a:rPr lang="es-ES" dirty="0"/>
              <a:t> de los del proceso tradicional?</a:t>
            </a:r>
            <a:endParaRPr lang="es-ES" dirty="0">
              <a:solidFill>
                <a:srgbClr val="2A00FF"/>
              </a:solidFill>
            </a:endParaRPr>
          </a:p>
          <a:p>
            <a:pPr marL="0" indent="0">
              <a:buNone/>
            </a:pPr>
            <a:endParaRPr lang="en-US" dirty="0"/>
          </a:p>
          <a:p>
            <a:pPr marL="0" indent="0">
              <a:buNone/>
            </a:pPr>
            <a:r>
              <a:rPr lang="en-US" b="1" dirty="0"/>
              <a:t>3: </a:t>
            </a:r>
            <a:r>
              <a:rPr lang="es-ES" dirty="0">
                <a:solidFill>
                  <a:srgbClr val="2A00FF"/>
                </a:solidFill>
              </a:rPr>
              <a:t>Evaluación global </a:t>
            </a:r>
            <a:r>
              <a:rPr lang="es-ES" dirty="0"/>
              <a:t>(de la herramienta y del propio experimento)</a:t>
            </a:r>
          </a:p>
          <a:p>
            <a:endParaRPr lang="en-US" dirty="0"/>
          </a:p>
          <a:p>
            <a:pPr lvl="1"/>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4</a:t>
            </a:fld>
            <a:endParaRPr lang="de-DE" dirty="0"/>
          </a:p>
        </p:txBody>
      </p:sp>
    </p:spTree>
    <p:extLst>
      <p:ext uri="{BB962C8B-B14F-4D97-AF65-F5344CB8AC3E}">
        <p14:creationId xmlns:p14="http://schemas.microsoft.com/office/powerpoint/2010/main" val="33490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Procedimiento</a:t>
            </a:r>
            <a:r>
              <a:rPr lang="en-US" dirty="0"/>
              <a:t>: </a:t>
            </a:r>
            <a:r>
              <a:rPr lang="en-US" dirty="0" err="1"/>
              <a:t>tres</a:t>
            </a:r>
            <a:r>
              <a:rPr lang="en-US" dirty="0"/>
              <a:t> </a:t>
            </a:r>
            <a:r>
              <a:rPr lang="en-US" dirty="0" err="1"/>
              <a:t>ejercicios</a:t>
            </a:r>
            <a:endParaRPr lang="en-US" dirty="0"/>
          </a:p>
        </p:txBody>
      </p:sp>
      <p:sp>
        <p:nvSpPr>
          <p:cNvPr id="3" name="Marcador de texto 2"/>
          <p:cNvSpPr>
            <a:spLocks noGrp="1"/>
          </p:cNvSpPr>
          <p:nvPr>
            <p:ph type="body" sz="quarter" idx="13"/>
          </p:nvPr>
        </p:nvSpPr>
        <p:spPr/>
        <p:txBody>
          <a:bodyPr>
            <a:normAutofit/>
          </a:bodyPr>
          <a:lstStyle/>
          <a:p>
            <a:pPr marL="0" indent="0">
              <a:buNone/>
            </a:pPr>
            <a:r>
              <a:rPr lang="en-US" b="1" dirty="0"/>
              <a:t>1: </a:t>
            </a:r>
            <a:r>
              <a:rPr lang="es-ES" b="1" dirty="0"/>
              <a:t>Aplicación del proceso tradicional (30’)</a:t>
            </a:r>
          </a:p>
          <a:p>
            <a:pPr lvl="1"/>
            <a:r>
              <a:rPr lang="es-ES" dirty="0"/>
              <a:t>A cada sujeto se le reparten tres (3) documentos de atestados (el </a:t>
            </a:r>
            <a:r>
              <a:rPr lang="es-ES" dirty="0">
                <a:solidFill>
                  <a:srgbClr val="2A00FF"/>
                </a:solidFill>
              </a:rPr>
              <a:t>INFORME</a:t>
            </a:r>
            <a:r>
              <a:rPr lang="es-ES" dirty="0"/>
              <a:t>) distintos y para cada uno de ellos se le pide que determine el artículo (o artículos) que se deben aplicar (o ninguno, si fuera el caso). </a:t>
            </a:r>
          </a:p>
          <a:p>
            <a:pPr lvl="1"/>
            <a:r>
              <a:rPr lang="es-ES" dirty="0"/>
              <a:t>Las respuestas se recogen en un cuestionario </a:t>
            </a:r>
            <a:r>
              <a:rPr lang="es-ES" b="1" dirty="0">
                <a:solidFill>
                  <a:srgbClr val="339933"/>
                </a:solidFill>
              </a:rPr>
              <a:t>Q1</a:t>
            </a:r>
            <a:r>
              <a:rPr lang="es-ES" dirty="0"/>
              <a:t> por cada uno de los atestados</a:t>
            </a:r>
          </a:p>
          <a:p>
            <a:pPr lvl="2"/>
            <a:endParaRPr lang="es-ES" dirty="0"/>
          </a:p>
          <a:p>
            <a:pPr marL="0" indent="0">
              <a:buNone/>
            </a:pPr>
            <a:r>
              <a:rPr lang="en-US" b="1" dirty="0"/>
              <a:t>2.1: </a:t>
            </a:r>
            <a:r>
              <a:rPr lang="es-ES" b="1" dirty="0"/>
              <a:t>Comprobar que la </a:t>
            </a:r>
            <a:r>
              <a:rPr lang="es-ES" b="1" dirty="0">
                <a:solidFill>
                  <a:srgbClr val="FF0000"/>
                </a:solidFill>
              </a:rPr>
              <a:t>información</a:t>
            </a:r>
            <a:r>
              <a:rPr lang="es-ES" b="1" dirty="0"/>
              <a:t> extraída automáticamente es </a:t>
            </a:r>
            <a:r>
              <a:rPr lang="es-ES" b="1" dirty="0">
                <a:solidFill>
                  <a:srgbClr val="FF0000"/>
                </a:solidFill>
              </a:rPr>
              <a:t>correcta </a:t>
            </a:r>
            <a:r>
              <a:rPr lang="es-ES" b="1" dirty="0">
                <a:solidFill>
                  <a:schemeClr val="tx1"/>
                </a:solidFill>
              </a:rPr>
              <a:t>(30’)</a:t>
            </a:r>
          </a:p>
          <a:p>
            <a:pPr lvl="1"/>
            <a:r>
              <a:rPr lang="es-ES" dirty="0"/>
              <a:t>A cada sujeto se le entregan tres (3) documentos de atestados (</a:t>
            </a:r>
            <a:r>
              <a:rPr lang="es-ES" dirty="0">
                <a:solidFill>
                  <a:srgbClr val="2A00FF"/>
                </a:solidFill>
              </a:rPr>
              <a:t>INFORME</a:t>
            </a:r>
            <a:r>
              <a:rPr lang="es-ES" dirty="0"/>
              <a:t>), distintos a los que evaluó en el ejercicio 1, y sus correspondientes </a:t>
            </a:r>
            <a:r>
              <a:rPr lang="es-ES" dirty="0">
                <a:solidFill>
                  <a:srgbClr val="2A00FF"/>
                </a:solidFill>
              </a:rPr>
              <a:t>RESUMENES</a:t>
            </a:r>
            <a:r>
              <a:rPr lang="es-ES" dirty="0"/>
              <a:t>, y se le pide que rellene el formulario </a:t>
            </a:r>
            <a:r>
              <a:rPr lang="es-ES" b="1" dirty="0">
                <a:solidFill>
                  <a:srgbClr val="339933"/>
                </a:solidFill>
              </a:rPr>
              <a:t>Q2-P1</a:t>
            </a:r>
            <a:r>
              <a:rPr lang="es-ES" dirty="0"/>
              <a:t>, para comprobar que la herramienta ha extraído toda la información relevante para tomar la decisión sobre el delito</a:t>
            </a:r>
          </a:p>
          <a:p>
            <a:pPr lvl="2"/>
            <a:endParaRPr lang="en-US" dirty="0"/>
          </a:p>
          <a:p>
            <a:pPr marL="0" indent="0">
              <a:buNone/>
            </a:pPr>
            <a:r>
              <a:rPr lang="en-US" b="1" dirty="0"/>
              <a:t>2.2: </a:t>
            </a:r>
            <a:r>
              <a:rPr lang="es-ES" b="1" dirty="0"/>
              <a:t>Comprobar que los </a:t>
            </a:r>
            <a:r>
              <a:rPr lang="es-ES" b="1" dirty="0">
                <a:solidFill>
                  <a:srgbClr val="FF0000"/>
                </a:solidFill>
              </a:rPr>
              <a:t>resultados</a:t>
            </a:r>
            <a:r>
              <a:rPr lang="es-ES" b="1" dirty="0"/>
              <a:t> de la clasificación son </a:t>
            </a:r>
            <a:r>
              <a:rPr lang="es-ES" b="1" dirty="0">
                <a:solidFill>
                  <a:srgbClr val="FF0000"/>
                </a:solidFill>
              </a:rPr>
              <a:t>correctos </a:t>
            </a:r>
            <a:r>
              <a:rPr lang="es-ES" b="1" dirty="0">
                <a:solidFill>
                  <a:schemeClr val="tx1"/>
                </a:solidFill>
              </a:rPr>
              <a:t>(15’)</a:t>
            </a:r>
            <a:endParaRPr lang="es-ES" b="1" dirty="0">
              <a:solidFill>
                <a:srgbClr val="FF0000"/>
              </a:solidFill>
            </a:endParaRPr>
          </a:p>
          <a:p>
            <a:pPr lvl="1"/>
            <a:r>
              <a:rPr lang="es-ES" dirty="0"/>
              <a:t>De los tres atestados se le entrega un documento con </a:t>
            </a:r>
            <a:r>
              <a:rPr lang="es-ES" dirty="0">
                <a:solidFill>
                  <a:srgbClr val="2A00FF"/>
                </a:solidFill>
              </a:rPr>
              <a:t>RESULTADOS</a:t>
            </a:r>
            <a:r>
              <a:rPr lang="es-ES" dirty="0"/>
              <a:t>, y se le pide que rellene el formulario </a:t>
            </a:r>
            <a:r>
              <a:rPr lang="es-ES" b="1" dirty="0">
                <a:solidFill>
                  <a:srgbClr val="339933"/>
                </a:solidFill>
              </a:rPr>
              <a:t>Q2-P2</a:t>
            </a:r>
            <a:r>
              <a:rPr lang="es-ES" dirty="0"/>
              <a:t>, para comprobar que los </a:t>
            </a:r>
            <a:r>
              <a:rPr lang="es-ES"/>
              <a:t>resultados que </a:t>
            </a:r>
            <a:r>
              <a:rPr lang="es-ES" dirty="0"/>
              <a:t>la herramienta propone son correctos, es decir, clasifica de forma correcta el atestado de acuerdo a la información disponible en el atestado</a:t>
            </a:r>
            <a:endParaRPr lang="en-US" dirty="0"/>
          </a:p>
          <a:p>
            <a:pPr lvl="1"/>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5</a:t>
            </a:fld>
            <a:endParaRPr lang="de-DE" dirty="0"/>
          </a:p>
        </p:txBody>
      </p:sp>
    </p:spTree>
    <p:extLst>
      <p:ext uri="{BB962C8B-B14F-4D97-AF65-F5344CB8AC3E}">
        <p14:creationId xmlns:p14="http://schemas.microsoft.com/office/powerpoint/2010/main" val="283387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Procedimiento</a:t>
            </a:r>
            <a:r>
              <a:rPr lang="en-US" dirty="0"/>
              <a:t>: </a:t>
            </a:r>
            <a:r>
              <a:rPr lang="en-US" dirty="0" err="1"/>
              <a:t>tres</a:t>
            </a:r>
            <a:r>
              <a:rPr lang="en-US" dirty="0"/>
              <a:t> </a:t>
            </a:r>
            <a:r>
              <a:rPr lang="en-US" dirty="0" err="1"/>
              <a:t>ejercicios</a:t>
            </a:r>
            <a:endParaRPr lang="en-US" dirty="0"/>
          </a:p>
        </p:txBody>
      </p:sp>
      <p:sp>
        <p:nvSpPr>
          <p:cNvPr id="3" name="Marcador de texto 2"/>
          <p:cNvSpPr>
            <a:spLocks noGrp="1"/>
          </p:cNvSpPr>
          <p:nvPr>
            <p:ph type="body" sz="quarter" idx="13"/>
          </p:nvPr>
        </p:nvSpPr>
        <p:spPr/>
        <p:txBody>
          <a:bodyPr>
            <a:normAutofit/>
          </a:bodyPr>
          <a:lstStyle/>
          <a:p>
            <a:pPr marL="0" indent="0">
              <a:buNone/>
            </a:pPr>
            <a:r>
              <a:rPr lang="en-US" b="1" dirty="0"/>
              <a:t>2.3: </a:t>
            </a:r>
            <a:r>
              <a:rPr lang="es-ES" b="1" dirty="0"/>
              <a:t>Comprobar que los </a:t>
            </a:r>
            <a:r>
              <a:rPr lang="es-ES" b="1" dirty="0">
                <a:solidFill>
                  <a:srgbClr val="FF0000"/>
                </a:solidFill>
              </a:rPr>
              <a:t>resultados</a:t>
            </a:r>
            <a:r>
              <a:rPr lang="es-ES" b="1" dirty="0"/>
              <a:t> son </a:t>
            </a:r>
            <a:r>
              <a:rPr lang="es-ES" b="1" dirty="0">
                <a:solidFill>
                  <a:srgbClr val="FF0000"/>
                </a:solidFill>
              </a:rPr>
              <a:t>comparables </a:t>
            </a:r>
            <a:r>
              <a:rPr lang="es-ES" b="1" dirty="0">
                <a:solidFill>
                  <a:schemeClr val="tx1"/>
                </a:solidFill>
              </a:rPr>
              <a:t>(15’)</a:t>
            </a:r>
            <a:endParaRPr lang="es-ES" b="1" dirty="0">
              <a:solidFill>
                <a:srgbClr val="FF0000"/>
              </a:solidFill>
            </a:endParaRPr>
          </a:p>
          <a:p>
            <a:pPr lvl="1"/>
            <a:r>
              <a:rPr lang="es-ES" dirty="0"/>
              <a:t>De esos tres atestados se le entregan también otros documentos “</a:t>
            </a:r>
            <a:r>
              <a:rPr lang="es-ES" dirty="0">
                <a:solidFill>
                  <a:srgbClr val="2A00FF"/>
                </a:solidFill>
              </a:rPr>
              <a:t>OTROS_RESULTADOS</a:t>
            </a:r>
            <a:r>
              <a:rPr lang="es-ES" dirty="0"/>
              <a:t>” con las decisiones que tomaron otros jueces sobre el mismo atestado (de manera tradicional, sin utilizar la herramienta, en el paso 1). Se le pide que compruebe si los resultados de la herramienta son mejores o peores que los que se obtienen mediante el proceso tradicional.</a:t>
            </a:r>
          </a:p>
          <a:p>
            <a:pPr lvl="1"/>
            <a:r>
              <a:rPr lang="es-ES" dirty="0"/>
              <a:t>Las respuestas se recogen en un cuestionario </a:t>
            </a:r>
            <a:r>
              <a:rPr lang="es-ES" b="1" dirty="0">
                <a:solidFill>
                  <a:srgbClr val="339933"/>
                </a:solidFill>
              </a:rPr>
              <a:t>Q2-P3</a:t>
            </a:r>
            <a:r>
              <a:rPr lang="es-ES" dirty="0"/>
              <a:t> por cada atestado</a:t>
            </a:r>
          </a:p>
          <a:p>
            <a:pPr marL="542925" lvl="1" indent="0">
              <a:buNone/>
            </a:pPr>
            <a:endParaRPr lang="en-US" dirty="0"/>
          </a:p>
          <a:p>
            <a:pPr marL="0" indent="0">
              <a:buNone/>
            </a:pPr>
            <a:r>
              <a:rPr lang="en-US" b="1" dirty="0"/>
              <a:t>3: </a:t>
            </a:r>
            <a:r>
              <a:rPr lang="en-US" b="1" dirty="0" err="1"/>
              <a:t>Evaluación</a:t>
            </a:r>
            <a:r>
              <a:rPr lang="en-US" b="1" dirty="0"/>
              <a:t> global y c</a:t>
            </a:r>
            <a:r>
              <a:rPr lang="es-ES" b="1" dirty="0" err="1"/>
              <a:t>omentarios</a:t>
            </a:r>
            <a:r>
              <a:rPr lang="es-ES" b="1" dirty="0"/>
              <a:t> generales </a:t>
            </a:r>
            <a:r>
              <a:rPr lang="es-ES" b="1" dirty="0">
                <a:solidFill>
                  <a:schemeClr val="tx1"/>
                </a:solidFill>
              </a:rPr>
              <a:t>(5’)</a:t>
            </a:r>
            <a:endParaRPr lang="es-ES" b="1" dirty="0"/>
          </a:p>
          <a:p>
            <a:pPr lvl="1"/>
            <a:r>
              <a:rPr lang="es-ES" dirty="0"/>
              <a:t>Para concluir, en el formulario </a:t>
            </a:r>
            <a:r>
              <a:rPr lang="es-ES" b="1" dirty="0">
                <a:solidFill>
                  <a:srgbClr val="339933"/>
                </a:solidFill>
              </a:rPr>
              <a:t>Q3</a:t>
            </a:r>
            <a:r>
              <a:rPr lang="es-ES" dirty="0"/>
              <a:t> se recogen las opiniones generales del sujeto tanto sobre la herramienta propuesta como sobre el propio experimento</a:t>
            </a:r>
          </a:p>
          <a:p>
            <a:endParaRPr lang="en-US" dirty="0"/>
          </a:p>
          <a:p>
            <a:pPr lvl="1"/>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6</a:t>
            </a:fld>
            <a:endParaRPr lang="de-DE" dirty="0"/>
          </a:p>
        </p:txBody>
      </p:sp>
      <p:sp>
        <p:nvSpPr>
          <p:cNvPr id="5" name="Titel 5">
            <a:extLst>
              <a:ext uri="{FF2B5EF4-FFF2-40B4-BE49-F238E27FC236}">
                <a16:creationId xmlns:a16="http://schemas.microsoft.com/office/drawing/2014/main" id="{D3FCA706-4B32-44B5-93D9-239900C1244C}"/>
              </a:ext>
            </a:extLst>
          </p:cNvPr>
          <p:cNvSpPr txBox="1">
            <a:spLocks/>
          </p:cNvSpPr>
          <p:nvPr/>
        </p:nvSpPr>
        <p:spPr bwMode="auto">
          <a:xfrm>
            <a:off x="552480" y="5085078"/>
            <a:ext cx="8077200" cy="1368258"/>
          </a:xfrm>
          <a:prstGeom prst="rect">
            <a:avLst/>
          </a:prstGeom>
          <a:noFill/>
          <a:ln w="1905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tabLst>
                <a:tab pos="8343900" algn="r"/>
              </a:tabLst>
              <a:defRPr sz="2200" b="0">
                <a:solidFill>
                  <a:schemeClr val="tx2"/>
                </a:solidFill>
                <a:latin typeface="Calibri" pitchFamily="34" charset="0"/>
                <a:ea typeface="+mj-ea"/>
                <a:cs typeface="Calibri" pitchFamily="34" charset="0"/>
              </a:defRPr>
            </a:lvl1pPr>
            <a:lvl2pPr algn="l" rtl="0" eaLnBrk="1" fontAlgn="base" hangingPunct="1">
              <a:spcBef>
                <a:spcPct val="0"/>
              </a:spcBef>
              <a:spcAft>
                <a:spcPct val="0"/>
              </a:spcAft>
              <a:defRPr sz="2200" b="1">
                <a:solidFill>
                  <a:schemeClr val="tx2"/>
                </a:solidFill>
                <a:latin typeface="Arial" charset="0"/>
              </a:defRPr>
            </a:lvl2pPr>
            <a:lvl3pPr algn="l" rtl="0" eaLnBrk="1" fontAlgn="base" hangingPunct="1">
              <a:spcBef>
                <a:spcPct val="0"/>
              </a:spcBef>
              <a:spcAft>
                <a:spcPct val="0"/>
              </a:spcAft>
              <a:defRPr sz="2200" b="1">
                <a:solidFill>
                  <a:schemeClr val="tx2"/>
                </a:solidFill>
                <a:latin typeface="Arial" charset="0"/>
              </a:defRPr>
            </a:lvl3pPr>
            <a:lvl4pPr algn="l" rtl="0" eaLnBrk="1" fontAlgn="base" hangingPunct="1">
              <a:spcBef>
                <a:spcPct val="0"/>
              </a:spcBef>
              <a:spcAft>
                <a:spcPct val="0"/>
              </a:spcAft>
              <a:defRPr sz="2200" b="1">
                <a:solidFill>
                  <a:schemeClr val="tx2"/>
                </a:solidFill>
                <a:latin typeface="Arial" charset="0"/>
              </a:defRPr>
            </a:lvl4pPr>
            <a:lvl5pPr algn="l" rtl="0" eaLnBrk="1" fontAlgn="base" hangingPunct="1">
              <a:spcBef>
                <a:spcPct val="0"/>
              </a:spcBef>
              <a:spcAft>
                <a:spcPct val="0"/>
              </a:spcAft>
              <a:defRPr sz="2200" b="1">
                <a:solidFill>
                  <a:schemeClr val="tx2"/>
                </a:solidFill>
                <a:latin typeface="Arial" charset="0"/>
              </a:defRPr>
            </a:lvl5pPr>
            <a:lvl6pPr marL="457200" algn="l" rtl="0" eaLnBrk="1" fontAlgn="base" hangingPunct="1">
              <a:spcBef>
                <a:spcPct val="0"/>
              </a:spcBef>
              <a:spcAft>
                <a:spcPct val="0"/>
              </a:spcAft>
              <a:defRPr sz="2200" b="1">
                <a:solidFill>
                  <a:schemeClr val="tx2"/>
                </a:solidFill>
                <a:latin typeface="Arial" charset="0"/>
              </a:defRPr>
            </a:lvl6pPr>
            <a:lvl7pPr marL="914400" algn="l" rtl="0" eaLnBrk="1" fontAlgn="base" hangingPunct="1">
              <a:spcBef>
                <a:spcPct val="0"/>
              </a:spcBef>
              <a:spcAft>
                <a:spcPct val="0"/>
              </a:spcAft>
              <a:defRPr sz="2200" b="1">
                <a:solidFill>
                  <a:schemeClr val="tx2"/>
                </a:solidFill>
                <a:latin typeface="Arial" charset="0"/>
              </a:defRPr>
            </a:lvl7pPr>
            <a:lvl8pPr marL="1371600" algn="l" rtl="0" eaLnBrk="1" fontAlgn="base" hangingPunct="1">
              <a:spcBef>
                <a:spcPct val="0"/>
              </a:spcBef>
              <a:spcAft>
                <a:spcPct val="0"/>
              </a:spcAft>
              <a:defRPr sz="2200" b="1">
                <a:solidFill>
                  <a:schemeClr val="tx2"/>
                </a:solidFill>
                <a:latin typeface="Arial" charset="0"/>
              </a:defRPr>
            </a:lvl8pPr>
            <a:lvl9pPr marL="1828800" algn="l" rtl="0" eaLnBrk="1" fontAlgn="base" hangingPunct="1">
              <a:spcBef>
                <a:spcPct val="0"/>
              </a:spcBef>
              <a:spcAft>
                <a:spcPct val="0"/>
              </a:spcAft>
              <a:defRPr sz="2200" b="1">
                <a:solidFill>
                  <a:schemeClr val="tx2"/>
                </a:solidFill>
                <a:latin typeface="Arial" charset="0"/>
              </a:defRPr>
            </a:lvl9pPr>
          </a:lstStyle>
          <a:p>
            <a:pPr algn="ctr">
              <a:spcBef>
                <a:spcPts val="7200"/>
              </a:spcBef>
            </a:pPr>
            <a:br>
              <a:rPr lang="en-US" sz="1800" b="1" kern="0" dirty="0"/>
            </a:br>
            <a:r>
              <a:rPr lang="en-US" sz="3600" b="1" kern="0" dirty="0"/>
              <a:t>¡</a:t>
            </a:r>
            <a:r>
              <a:rPr lang="en-US" sz="3600" b="1" kern="0" dirty="0" err="1"/>
              <a:t>Bienvenidos</a:t>
            </a:r>
            <a:r>
              <a:rPr lang="en-US" sz="3600" b="1" kern="0" dirty="0"/>
              <a:t> al </a:t>
            </a:r>
            <a:r>
              <a:rPr lang="en-US" sz="3600" b="1" kern="0" dirty="0" err="1"/>
              <a:t>experimento</a:t>
            </a:r>
            <a:r>
              <a:rPr lang="en-US" sz="3600" b="1" kern="0" dirty="0"/>
              <a:t>! </a:t>
            </a:r>
            <a:r>
              <a:rPr lang="en-US" sz="3600" b="1" kern="0" dirty="0">
                <a:sym typeface="Wingdings" panose="05000000000000000000" pitchFamily="2" charset="2"/>
              </a:rPr>
              <a:t></a:t>
            </a:r>
            <a:endParaRPr lang="de-AT" sz="3600" i="1" kern="0" dirty="0"/>
          </a:p>
        </p:txBody>
      </p:sp>
    </p:spTree>
    <p:extLst>
      <p:ext uri="{BB962C8B-B14F-4D97-AF65-F5344CB8AC3E}">
        <p14:creationId xmlns:p14="http://schemas.microsoft.com/office/powerpoint/2010/main" val="224087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BIG Master mit Strichen oben und unten">
  <a:themeElements>
    <a:clrScheme name="Benutzerdefiniert 5">
      <a:dk1>
        <a:srgbClr val="000000"/>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075590"/>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ln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IG Master ohne Strich unten">
  <a:themeElements>
    <a:clrScheme name="Benutzerdefiniert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075590"/>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solidFill>
          <a:schemeClr val="accent1"/>
        </a:solidFill>
        <a:ln w="9525" cap="flat" cmpd="sng" algn="ctr">
          <a:solidFill>
            <a:schemeClr val="tx1"/>
          </a:solidFill>
          <a:prstDash val="solid"/>
          <a:round/>
          <a:headEnd type="none" w="med" len="med"/>
          <a:tailEnd type="arrow" w="lg" len="lg"/>
        </a:ln>
        <a:effectLst/>
      </a:spPr>
      <a:bodyPr/>
      <a:lstStyle/>
    </a:lnDef>
    <a:txDef>
      <a:spPr>
        <a:noFill/>
      </a:spPr>
      <a:bodyPr wrap="none" rtlCol="0">
        <a:spAutoFit/>
      </a:bodyPr>
      <a:lstStyle>
        <a:defPPr>
          <a:defRPr sz="1600" dirty="0" err="1" smtClean="0">
            <a:solidFill>
              <a:srgbClr val="000000"/>
            </a:solidFill>
            <a:latin typeface="Calibri" pitchFamily="34" charset="0"/>
            <a:cs typeface="Calibri" pitchFamily="34" charset="0"/>
          </a:defRPr>
        </a:defPPr>
      </a:lstStyle>
    </a:tx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IG Master ohne Logo, ohne Strich unten">
  <a:themeElements>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lnDef>
    <a:txDef>
      <a:spPr>
        <a:noFill/>
      </a:spPr>
      <a:bodyPr wrap="none" rtlCol="0">
        <a:spAutoFit/>
      </a:bodyPr>
      <a:lstStyle>
        <a:defPPr>
          <a:defRPr sz="1400" dirty="0" smtClean="0">
            <a:solidFill>
              <a:srgbClr val="000000"/>
            </a:solidFill>
            <a:latin typeface="+mj-lt"/>
          </a:defRPr>
        </a:defPPr>
      </a:lstStyle>
    </a:tx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BIGMaster</Template>
  <TotalTime>4385</TotalTime>
  <Words>759</Words>
  <Application>Microsoft Office PowerPoint</Application>
  <PresentationFormat>Presentación en pantalla (4:3)</PresentationFormat>
  <Paragraphs>68</Paragraphs>
  <Slides>6</Slides>
  <Notes>1</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6</vt:i4>
      </vt:variant>
    </vt:vector>
  </HeadingPairs>
  <TitlesOfParts>
    <vt:vector size="13" baseType="lpstr">
      <vt:lpstr>Arial</vt:lpstr>
      <vt:lpstr>Calibri</vt:lpstr>
      <vt:lpstr>Times</vt:lpstr>
      <vt:lpstr>Wingdings</vt:lpstr>
      <vt:lpstr>BIG Master mit Strichen oben und unten</vt:lpstr>
      <vt:lpstr>BIG Master ohne Strich unten</vt:lpstr>
      <vt:lpstr>BIG Master ohne Logo, ohne Strich unten</vt:lpstr>
      <vt:lpstr>Ontology-driven Automated Reasoning about Property Crimes</vt:lpstr>
      <vt:lpstr>Descripción del problema</vt:lpstr>
      <vt:lpstr>Nuestro Trabajo</vt:lpstr>
      <vt:lpstr>Procedimiento: tres ejercicios</vt:lpstr>
      <vt:lpstr>Procedimiento: tres ejercicios</vt:lpstr>
      <vt:lpstr>Procedimiento: tres ejercicios</vt:lpstr>
    </vt:vector>
  </TitlesOfParts>
  <Company>TU Wien - Campusversion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Mayerhofer</dc:creator>
  <cp:lastModifiedBy>Antonio Vallecillo</cp:lastModifiedBy>
  <cp:revision>4126</cp:revision>
  <cp:lastPrinted>2016-10-28T08:11:06Z</cp:lastPrinted>
  <dcterms:created xsi:type="dcterms:W3CDTF">2011-10-24T11:32:51Z</dcterms:created>
  <dcterms:modified xsi:type="dcterms:W3CDTF">2023-04-14T13:37:41Z</dcterms:modified>
</cp:coreProperties>
</file>