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945b3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945b3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943af6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943af6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9326307f_0_2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9326307f_0_2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9326307f_0_2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9326307f_0_2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943af6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943af6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945b3d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8945b3d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945b3d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945b3d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GDS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</a:t>
            </a:r>
            <a:r>
              <a:rPr lang="es"/>
              <a:t>Sebastián</a:t>
            </a:r>
            <a:r>
              <a:rPr lang="es"/>
              <a:t> Rodriguez, Andrés Tenesaca Burgos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384750"/>
            <a:ext cx="5905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3464100" y="416325"/>
            <a:ext cx="2215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HeatMap plot</a:t>
            </a:r>
            <a:endParaRPr sz="25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299" y="950500"/>
            <a:ext cx="7307425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3484200" y="319300"/>
            <a:ext cx="2175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Volcano plot</a:t>
            </a:r>
            <a:endParaRPr sz="25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428" y="1326825"/>
            <a:ext cx="2535150" cy="11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/>
        </p:nvSpPr>
        <p:spPr>
          <a:xfrm>
            <a:off x="2947100" y="2720525"/>
            <a:ext cx="35721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Platforms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Samples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Series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lang="e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3102800" y="555250"/>
            <a:ext cx="3260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Source GDS packages</a:t>
            </a:r>
            <a:endParaRPr sz="25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790700"/>
            <a:ext cx="62484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2941650" y="514950"/>
            <a:ext cx="3260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Analysis technology</a:t>
            </a:r>
            <a:endParaRPr sz="25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684" y="1337738"/>
            <a:ext cx="4656625" cy="24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3102800" y="555250"/>
            <a:ext cx="3260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Gene chips</a:t>
            </a:r>
            <a:endParaRPr sz="25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500" y="1923263"/>
            <a:ext cx="1616175" cy="12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6097" y="1892438"/>
            <a:ext cx="3869875" cy="135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2839650" y="416300"/>
            <a:ext cx="3464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Language &amp; framework</a:t>
            </a:r>
            <a:endParaRPr sz="25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13" y="1000125"/>
            <a:ext cx="566737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3719250" y="368925"/>
            <a:ext cx="1705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Pipeline</a:t>
            </a:r>
            <a:endParaRPr sz="25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52550"/>
            <a:ext cx="76200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3376350" y="429725"/>
            <a:ext cx="2391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Scatter plot</a:t>
            </a:r>
            <a:endParaRPr sz="25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850" y="241737"/>
            <a:ext cx="5355325" cy="466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/>
        </p:nvSpPr>
        <p:spPr>
          <a:xfrm>
            <a:off x="556150" y="2256138"/>
            <a:ext cx="257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Dendrogram plot</a:t>
            </a:r>
            <a:endParaRPr sz="25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375" y="571500"/>
            <a:ext cx="5334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953500" y="2256150"/>
            <a:ext cx="1705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MA plot</a:t>
            </a:r>
            <a:endParaRPr sz="25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