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4" r:id="rId3"/>
    <p:sldId id="425" r:id="rId4"/>
    <p:sldId id="42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CDD-359B-4F7E-95BD-88CF8C3B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66791-4DB3-410D-9D55-70B9FAA75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83CD-1539-4C25-8FBA-C69249A8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2AEF-78A3-407D-9891-638817E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34BE-BF44-42F3-82AB-7F013C2F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2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5B3-C930-4101-A010-5AF5A443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FC74-483D-441C-9B60-3FAEB281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538E-16B7-48CA-99C1-6A8D438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BF0DB-E45D-4266-84FB-5ECF9AD3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FB26-CC8D-4DD6-BAC5-17FD7DB0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1EDD-6507-4DE5-89C3-C61BA5990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AD10A-B5B9-423E-8E53-750FB259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9B16-1A51-4CBB-9968-A864763E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1D77-2DC9-4029-9195-342D1F0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319B-7D63-4B4C-A99A-B3E5807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43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ento_Logo_RGB_Atento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510" y="6063654"/>
            <a:ext cx="2412337" cy="724984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351951"/>
            <a:ext cx="2844800" cy="365125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4803AD-D586-3840-AE04-4FE51CA9DAB9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940800" y="6351951"/>
            <a:ext cx="28448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F4A2847-875C-2443-A47C-A10726350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6DE8-BD38-44CB-88AF-C10099F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AABA-D46F-4ED8-B83B-E6E52380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F07A-1F1D-4AAC-81A1-040D251D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8DF9-C9C3-49D4-BACC-64DF3AD5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A80B-AB21-4508-BD93-C26F02B1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60A3-A752-49AC-96B4-F7F9B116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98FD6-7CF5-422E-952D-B7D8A256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C37E-1D09-4608-822E-767EEE75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5D38-9C67-4098-90B4-D0276933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2364-0F19-40AE-8868-0A5F2C15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64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1B96-9CDF-428B-B772-3DE315D8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7E63-A125-4AF8-851E-387D88C38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A12C-9849-4691-85D8-FAB52810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EFD77-43BF-4718-A4FC-7828E194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317D-B181-4962-B81B-1C5D3C03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23D8-3DB8-4143-8CF3-6AE3B3E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A1E9-649C-411C-8575-A4395C72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1557-3405-4966-9E97-63EA6635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8B9F5-EFEB-44D9-8F5B-B6C4F855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249DC-AC7F-4E16-9DDA-43C715D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67493-5F25-48A4-BA39-8482BD50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0DE99-9555-4A17-B519-AEF6D5DD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3DB0-DFC9-47ED-A1A2-BFD56FE0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809A9-D3A5-44D7-9579-3300F902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21BD-4944-4ACC-BE75-2E4233AA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E5540-255F-48D7-9644-E05F6696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437E6-E667-43C7-A288-F153FCFC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90897-ACD3-424E-8D9E-A60226B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BF806-8488-45F3-952D-E7435769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EA17E-35A0-4C6B-9F42-55A74489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602B0-1574-4E61-9729-1923A3E5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6D6D-958D-46B9-A0B4-E6066AD8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916F-DB85-43B9-A679-F0D11755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E4D6D-8349-4692-ACF8-5B57BB6B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CA532-F5FF-4723-9564-48805A01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4655-30A5-4572-9418-C4AB18A2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79EED-FDFC-4898-BCED-C3AA4570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1649-84CA-465E-9767-B376CBC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004DD-CC1C-48B8-B30F-1F7A6A7D2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1D8FD-AC5E-42E7-A97B-87646DFB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887E-8893-4A6E-B447-73CA1706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03DC-D9BA-4892-A677-59DBD52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8F112-9094-4482-9017-6FB45EFA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0BBEE-8E0B-4190-A1D0-A2B6629C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FE6D-989A-4E5D-B444-E574C459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FDB7-CC92-4594-8214-07622808F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9039-48A0-439D-9299-5ED504415709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E6BB-0FAE-4945-94F9-A8F5832A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390F-0908-49C9-9C42-71A6F340F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FA40-D215-4662-86FB-55EF92C12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88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5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C68D19-6933-4F5A-97F4-9D507B6D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70DE28-8F5D-3246-BBE0-BD3DF5F57D49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A0C566-53A3-45BB-BD3C-AD94D5A07849}"/>
              </a:ext>
            </a:extLst>
          </p:cNvPr>
          <p:cNvSpPr txBox="1"/>
          <p:nvPr/>
        </p:nvSpPr>
        <p:spPr>
          <a:xfrm>
            <a:off x="4185549" y="2668450"/>
            <a:ext cx="30296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663300"/>
                </a:solidFill>
                <a:latin typeface="Arial Narrow" panose="020B0606020202030204" pitchFamily="34" charset="0"/>
              </a:rPr>
              <a:t>Danieli Santos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663300"/>
                </a:solidFill>
                <a:latin typeface="Arial Narrow" panose="020B0606020202030204" pitchFamily="34" charset="0"/>
              </a:rPr>
              <a:t>João Gabriel Trajano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663300"/>
                </a:solidFill>
                <a:latin typeface="Arial Narrow" panose="020B0606020202030204" pitchFamily="34" charset="0"/>
              </a:rPr>
              <a:t>Jailton Sales Junior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663300"/>
                </a:solidFill>
                <a:latin typeface="Arial Narrow" panose="020B0606020202030204" pitchFamily="34" charset="0"/>
              </a:rPr>
              <a:t>Thalita Thauan Souza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663300"/>
                </a:solidFill>
                <a:latin typeface="Arial Narrow" panose="020B0606020202030204" pitchFamily="34" charset="0"/>
              </a:rPr>
              <a:t>Valter Gonçalves Padilha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30AF11C-D05A-4945-8AF3-D6115364D226}"/>
              </a:ext>
            </a:extLst>
          </p:cNvPr>
          <p:cNvCxnSpPr/>
          <p:nvPr/>
        </p:nvCxnSpPr>
        <p:spPr>
          <a:xfrm flipV="1">
            <a:off x="2384617" y="1226707"/>
            <a:ext cx="6445627" cy="17039"/>
          </a:xfrm>
          <a:prstGeom prst="line">
            <a:avLst/>
          </a:prstGeom>
          <a:ln w="3175">
            <a:solidFill>
              <a:srgbClr val="FD7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B6C93A-28EA-443C-A6B3-0E8C1A363125}"/>
              </a:ext>
            </a:extLst>
          </p:cNvPr>
          <p:cNvSpPr txBox="1"/>
          <p:nvPr/>
        </p:nvSpPr>
        <p:spPr>
          <a:xfrm>
            <a:off x="4322464" y="1207958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663300"/>
                </a:solidFill>
                <a:latin typeface="Arial Narrow" panose="020B0606020202030204" pitchFamily="34" charset="0"/>
              </a:rPr>
              <a:t>Equipe Gestão de Configuração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F976A0-805D-495B-8EF2-DE41BA857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11" y="392488"/>
            <a:ext cx="564666" cy="5646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F4B52F-4811-4725-B33A-D2C6559C6F41}"/>
              </a:ext>
            </a:extLst>
          </p:cNvPr>
          <p:cNvSpPr txBox="1"/>
          <p:nvPr/>
        </p:nvSpPr>
        <p:spPr>
          <a:xfrm flipH="1">
            <a:off x="4088645" y="865895"/>
            <a:ext cx="36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663300"/>
                </a:solidFill>
                <a:latin typeface="Arial Narrow" panose="020B0606020202030204" pitchFamily="34" charset="0"/>
              </a:rPr>
              <a:t>WORKSHOP 2019 – GIT na prática</a:t>
            </a:r>
          </a:p>
        </p:txBody>
      </p:sp>
    </p:spTree>
    <p:extLst>
      <p:ext uri="{BB962C8B-B14F-4D97-AF65-F5344CB8AC3E}">
        <p14:creationId xmlns:p14="http://schemas.microsoft.com/office/powerpoint/2010/main" val="3363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C68D19-6933-4F5A-97F4-9D507B6D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70DE28-8F5D-3246-BBE0-BD3DF5F57D49}" type="datetime1">
              <a:rPr lang="en-US" smtClean="0"/>
              <a:t>6/23/2019</a:t>
            </a:fld>
            <a:endParaRPr lang="en-US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30AF11C-D05A-4945-8AF3-D6115364D226}"/>
              </a:ext>
            </a:extLst>
          </p:cNvPr>
          <p:cNvCxnSpPr/>
          <p:nvPr/>
        </p:nvCxnSpPr>
        <p:spPr>
          <a:xfrm flipV="1">
            <a:off x="2873186" y="1226708"/>
            <a:ext cx="6445627" cy="17039"/>
          </a:xfrm>
          <a:prstGeom prst="line">
            <a:avLst/>
          </a:prstGeom>
          <a:ln w="3175">
            <a:solidFill>
              <a:srgbClr val="FD7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84D6C-8293-4CE5-B7C2-83BAB86F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07" y="90638"/>
            <a:ext cx="5737071" cy="1153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B6C93A-28EA-443C-A6B3-0E8C1A363125}"/>
              </a:ext>
            </a:extLst>
          </p:cNvPr>
          <p:cNvSpPr txBox="1"/>
          <p:nvPr/>
        </p:nvSpPr>
        <p:spPr>
          <a:xfrm>
            <a:off x="4649375" y="1368978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663300"/>
                </a:solidFill>
                <a:latin typeface="Arial Narrow" panose="020B0606020202030204" pitchFamily="34" charset="0"/>
              </a:rPr>
              <a:t>Equipe Gestão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20767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C68D19-6933-4F5A-97F4-9D507B6D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70DE28-8F5D-3246-BBE0-BD3DF5F57D49}" type="datetime1">
              <a:rPr lang="en-US" smtClean="0"/>
              <a:t>6/23/2019</a:t>
            </a:fld>
            <a:endParaRPr lang="en-US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30AF11C-D05A-4945-8AF3-D6115364D226}"/>
              </a:ext>
            </a:extLst>
          </p:cNvPr>
          <p:cNvCxnSpPr/>
          <p:nvPr/>
        </p:nvCxnSpPr>
        <p:spPr>
          <a:xfrm flipV="1">
            <a:off x="2873186" y="1226708"/>
            <a:ext cx="6445627" cy="17039"/>
          </a:xfrm>
          <a:prstGeom prst="line">
            <a:avLst/>
          </a:prstGeom>
          <a:ln w="3175">
            <a:solidFill>
              <a:srgbClr val="FD7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FD84D6C-8293-4CE5-B7C2-83BAB86F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07" y="90638"/>
            <a:ext cx="5737071" cy="1153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B6C93A-28EA-443C-A6B3-0E8C1A363125}"/>
              </a:ext>
            </a:extLst>
          </p:cNvPr>
          <p:cNvSpPr txBox="1"/>
          <p:nvPr/>
        </p:nvSpPr>
        <p:spPr>
          <a:xfrm>
            <a:off x="4649375" y="1368978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663300"/>
                </a:solidFill>
                <a:latin typeface="Arial Narrow" panose="020B0606020202030204" pitchFamily="34" charset="0"/>
              </a:rPr>
              <a:t>Equipe Gestão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22576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Danieli da Silva Santos</dc:creator>
  <cp:lastModifiedBy>Danieli da Silva Santos</cp:lastModifiedBy>
  <cp:revision>4</cp:revision>
  <dcterms:created xsi:type="dcterms:W3CDTF">2019-06-23T18:56:25Z</dcterms:created>
  <dcterms:modified xsi:type="dcterms:W3CDTF">2019-06-23T19:50:32Z</dcterms:modified>
</cp:coreProperties>
</file>