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1"/>
  </p:notesMasterIdLst>
  <p:handoutMasterIdLst>
    <p:handoutMasterId r:id="rId12"/>
  </p:handoutMasterIdLst>
  <p:sldIdLst>
    <p:sldId id="256" r:id="rId2"/>
    <p:sldId id="258" r:id="rId3"/>
    <p:sldId id="259" r:id="rId4"/>
    <p:sldId id="260" r:id="rId5"/>
    <p:sldId id="261" r:id="rId6"/>
    <p:sldId id="262" r:id="rId7"/>
    <p:sldId id="265" r:id="rId8"/>
    <p:sldId id="264" r:id="rId9"/>
    <p:sldId id="263" r:id="rId10"/>
  </p:sldIdLst>
  <p:sldSz cx="12192000" cy="6858000"/>
  <p:notesSz cx="6858000" cy="9144000"/>
  <p:defaultTextStyle>
    <a:defPPr>
      <a:defRPr lang="en-US"/>
    </a:defPPr>
    <a:lvl1pPr algn="l" rtl="0" fontAlgn="base">
      <a:spcBef>
        <a:spcPct val="20000"/>
      </a:spcBef>
      <a:spcAft>
        <a:spcPct val="0"/>
      </a:spcAft>
      <a:buChar char="•"/>
      <a:defRPr sz="2400" b="1" kern="1200">
        <a:solidFill>
          <a:srgbClr val="B9000C"/>
        </a:solidFill>
        <a:latin typeface="Tahoma" panose="020B0604030504040204" pitchFamily="34" charset="0"/>
        <a:ea typeface="+mn-ea"/>
        <a:cs typeface="+mn-cs"/>
      </a:defRPr>
    </a:lvl1pPr>
    <a:lvl2pPr marL="457200" algn="l" rtl="0" fontAlgn="base">
      <a:spcBef>
        <a:spcPct val="20000"/>
      </a:spcBef>
      <a:spcAft>
        <a:spcPct val="0"/>
      </a:spcAft>
      <a:buChar char="•"/>
      <a:defRPr sz="2400" b="1" kern="1200">
        <a:solidFill>
          <a:srgbClr val="B9000C"/>
        </a:solidFill>
        <a:latin typeface="Tahoma" panose="020B0604030504040204" pitchFamily="34" charset="0"/>
        <a:ea typeface="+mn-ea"/>
        <a:cs typeface="+mn-cs"/>
      </a:defRPr>
    </a:lvl2pPr>
    <a:lvl3pPr marL="914400" algn="l" rtl="0" fontAlgn="base">
      <a:spcBef>
        <a:spcPct val="20000"/>
      </a:spcBef>
      <a:spcAft>
        <a:spcPct val="0"/>
      </a:spcAft>
      <a:buChar char="•"/>
      <a:defRPr sz="2400" b="1" kern="1200">
        <a:solidFill>
          <a:srgbClr val="B9000C"/>
        </a:solidFill>
        <a:latin typeface="Tahoma" panose="020B0604030504040204" pitchFamily="34" charset="0"/>
        <a:ea typeface="+mn-ea"/>
        <a:cs typeface="+mn-cs"/>
      </a:defRPr>
    </a:lvl3pPr>
    <a:lvl4pPr marL="1371600" algn="l" rtl="0" fontAlgn="base">
      <a:spcBef>
        <a:spcPct val="20000"/>
      </a:spcBef>
      <a:spcAft>
        <a:spcPct val="0"/>
      </a:spcAft>
      <a:buChar char="•"/>
      <a:defRPr sz="2400" b="1" kern="1200">
        <a:solidFill>
          <a:srgbClr val="B9000C"/>
        </a:solidFill>
        <a:latin typeface="Tahoma" panose="020B0604030504040204" pitchFamily="34" charset="0"/>
        <a:ea typeface="+mn-ea"/>
        <a:cs typeface="+mn-cs"/>
      </a:defRPr>
    </a:lvl4pPr>
    <a:lvl5pPr marL="1828800" algn="l" rtl="0" fontAlgn="base">
      <a:spcBef>
        <a:spcPct val="20000"/>
      </a:spcBef>
      <a:spcAft>
        <a:spcPct val="0"/>
      </a:spcAft>
      <a:buChar char="•"/>
      <a:defRPr sz="2400" b="1" kern="1200">
        <a:solidFill>
          <a:srgbClr val="B9000C"/>
        </a:solidFill>
        <a:latin typeface="Tahoma" panose="020B0604030504040204" pitchFamily="34" charset="0"/>
        <a:ea typeface="+mn-ea"/>
        <a:cs typeface="+mn-cs"/>
      </a:defRPr>
    </a:lvl5pPr>
    <a:lvl6pPr marL="2286000" algn="l" defTabSz="914400" rtl="0" eaLnBrk="1" latinLnBrk="0" hangingPunct="1">
      <a:defRPr sz="2400" b="1" kern="1200">
        <a:solidFill>
          <a:srgbClr val="B9000C"/>
        </a:solidFill>
        <a:latin typeface="Tahoma" panose="020B0604030504040204" pitchFamily="34" charset="0"/>
        <a:ea typeface="+mn-ea"/>
        <a:cs typeface="+mn-cs"/>
      </a:defRPr>
    </a:lvl6pPr>
    <a:lvl7pPr marL="2743200" algn="l" defTabSz="914400" rtl="0" eaLnBrk="1" latinLnBrk="0" hangingPunct="1">
      <a:defRPr sz="2400" b="1" kern="1200">
        <a:solidFill>
          <a:srgbClr val="B9000C"/>
        </a:solidFill>
        <a:latin typeface="Tahoma" panose="020B0604030504040204" pitchFamily="34" charset="0"/>
        <a:ea typeface="+mn-ea"/>
        <a:cs typeface="+mn-cs"/>
      </a:defRPr>
    </a:lvl7pPr>
    <a:lvl8pPr marL="3200400" algn="l" defTabSz="914400" rtl="0" eaLnBrk="1" latinLnBrk="0" hangingPunct="1">
      <a:defRPr sz="2400" b="1" kern="1200">
        <a:solidFill>
          <a:srgbClr val="B9000C"/>
        </a:solidFill>
        <a:latin typeface="Tahoma" panose="020B0604030504040204" pitchFamily="34" charset="0"/>
        <a:ea typeface="+mn-ea"/>
        <a:cs typeface="+mn-cs"/>
      </a:defRPr>
    </a:lvl8pPr>
    <a:lvl9pPr marL="3657600" algn="l" defTabSz="914400" rtl="0" eaLnBrk="1" latinLnBrk="0" hangingPunct="1">
      <a:defRPr sz="2400" b="1" kern="1200">
        <a:solidFill>
          <a:srgbClr val="B9000C"/>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9E0"/>
    <a:srgbClr val="4D4D4D"/>
    <a:srgbClr val="FE000C"/>
    <a:srgbClr val="B9000C"/>
    <a:srgbClr val="1B85B9"/>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BD25A2-1D0B-4D92-A1A5-F198D0FC80EA}" v="395" dt="2025-04-22T07:11:41.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163" autoAdjust="0"/>
  </p:normalViewPr>
  <p:slideViewPr>
    <p:cSldViewPr showGuides="1">
      <p:cViewPr varScale="1">
        <p:scale>
          <a:sx n="62" d="100"/>
          <a:sy n="62" d="100"/>
        </p:scale>
        <p:origin x="1488" y="48"/>
      </p:cViewPr>
      <p:guideLst>
        <p:guide orient="horz" pos="2160"/>
        <p:guide pos="3840"/>
      </p:guideLst>
    </p:cSldViewPr>
  </p:slideViewPr>
  <p:notesTextViewPr>
    <p:cViewPr>
      <p:scale>
        <a:sx n="1" d="1"/>
        <a:sy n="1" d="1"/>
      </p:scale>
      <p:origin x="0" y="0"/>
    </p:cViewPr>
  </p:notesTextViewPr>
  <p:notesViewPr>
    <p:cSldViewPr showGuides="1">
      <p:cViewPr varScale="1">
        <p:scale>
          <a:sx n="105" d="100"/>
          <a:sy n="105" d="100"/>
        </p:scale>
        <p:origin x="327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r Kaška" userId="5faa50ecbc275118" providerId="LiveId" clId="{95BD25A2-1D0B-4D92-A1A5-F198D0FC80EA}"/>
    <pc:docChg chg="undo redo custSel addSld modSld sldOrd">
      <pc:chgData name="Petr Kaška" userId="5faa50ecbc275118" providerId="LiveId" clId="{95BD25A2-1D0B-4D92-A1A5-F198D0FC80EA}" dt="2025-04-22T07:18:08.237" v="9766" actId="20577"/>
      <pc:docMkLst>
        <pc:docMk/>
      </pc:docMkLst>
      <pc:sldChg chg="addSp delSp modSp mod">
        <pc:chgData name="Petr Kaška" userId="5faa50ecbc275118" providerId="LiveId" clId="{95BD25A2-1D0B-4D92-A1A5-F198D0FC80EA}" dt="2025-04-09T21:01:49.893" v="97" actId="21"/>
        <pc:sldMkLst>
          <pc:docMk/>
          <pc:sldMk cId="4014949167" sldId="258"/>
        </pc:sldMkLst>
        <pc:spChg chg="add del">
          <ac:chgData name="Petr Kaška" userId="5faa50ecbc275118" providerId="LiveId" clId="{95BD25A2-1D0B-4D92-A1A5-F198D0FC80EA}" dt="2025-04-09T21:01:49.397" v="96" actId="21"/>
          <ac:spMkLst>
            <pc:docMk/>
            <pc:sldMk cId="4014949167" sldId="258"/>
            <ac:spMk id="6" creationId="{DC96D85B-88D1-53E7-717E-5DAF79B2B305}"/>
          </ac:spMkLst>
        </pc:spChg>
        <pc:spChg chg="add del">
          <ac:chgData name="Petr Kaška" userId="5faa50ecbc275118" providerId="LiveId" clId="{95BD25A2-1D0B-4D92-A1A5-F198D0FC80EA}" dt="2025-04-09T21:01:49.397" v="96" actId="21"/>
          <ac:spMkLst>
            <pc:docMk/>
            <pc:sldMk cId="4014949167" sldId="258"/>
            <ac:spMk id="7" creationId="{CB0773C0-577C-4919-85D5-53734D27C1F3}"/>
          </ac:spMkLst>
        </pc:spChg>
        <pc:spChg chg="add del">
          <ac:chgData name="Petr Kaška" userId="5faa50ecbc275118" providerId="LiveId" clId="{95BD25A2-1D0B-4D92-A1A5-F198D0FC80EA}" dt="2025-04-09T21:01:49.893" v="97" actId="21"/>
          <ac:spMkLst>
            <pc:docMk/>
            <pc:sldMk cId="4014949167" sldId="258"/>
            <ac:spMk id="8" creationId="{0D2B3704-A521-DA0F-6740-45FD325BAFFA}"/>
          </ac:spMkLst>
        </pc:spChg>
        <pc:spChg chg="add del">
          <ac:chgData name="Petr Kaška" userId="5faa50ecbc275118" providerId="LiveId" clId="{95BD25A2-1D0B-4D92-A1A5-F198D0FC80EA}" dt="2025-04-09T21:01:49.893" v="97" actId="21"/>
          <ac:spMkLst>
            <pc:docMk/>
            <pc:sldMk cId="4014949167" sldId="258"/>
            <ac:spMk id="10" creationId="{F5B01183-954B-617C-60E0-9E65DA6761AE}"/>
          </ac:spMkLst>
        </pc:spChg>
        <pc:spChg chg="add del">
          <ac:chgData name="Petr Kaška" userId="5faa50ecbc275118" providerId="LiveId" clId="{95BD25A2-1D0B-4D92-A1A5-F198D0FC80EA}" dt="2025-04-09T21:01:49.893" v="97" actId="21"/>
          <ac:spMkLst>
            <pc:docMk/>
            <pc:sldMk cId="4014949167" sldId="258"/>
            <ac:spMk id="12" creationId="{408247F9-8026-8D59-F549-B2C958CAD5F1}"/>
          </ac:spMkLst>
        </pc:spChg>
        <pc:picChg chg="mod">
          <ac:chgData name="Petr Kaška" userId="5faa50ecbc275118" providerId="LiveId" clId="{95BD25A2-1D0B-4D92-A1A5-F198D0FC80EA}" dt="2025-04-09T21:01:48.973" v="95" actId="1076"/>
          <ac:picMkLst>
            <pc:docMk/>
            <pc:sldMk cId="4014949167" sldId="258"/>
            <ac:picMk id="1026" creationId="{B8E2DB73-C1A6-7C6C-26B3-4B672160D6C8}"/>
          </ac:picMkLst>
        </pc:picChg>
      </pc:sldChg>
      <pc:sldChg chg="modSp mod modNotesTx">
        <pc:chgData name="Petr Kaška" userId="5faa50ecbc275118" providerId="LiveId" clId="{95BD25A2-1D0B-4D92-A1A5-F198D0FC80EA}" dt="2025-04-09T21:01:51.102" v="102" actId="20577"/>
        <pc:sldMkLst>
          <pc:docMk/>
          <pc:sldMk cId="3810281690" sldId="259"/>
        </pc:sldMkLst>
        <pc:spChg chg="mod">
          <ac:chgData name="Petr Kaška" userId="5faa50ecbc275118" providerId="LiveId" clId="{95BD25A2-1D0B-4D92-A1A5-F198D0FC80EA}" dt="2025-04-09T21:01:51.102" v="102" actId="20577"/>
          <ac:spMkLst>
            <pc:docMk/>
            <pc:sldMk cId="3810281690" sldId="259"/>
            <ac:spMk id="2" creationId="{3B2329DB-7AAC-4684-A272-6E6B9134484F}"/>
          </ac:spMkLst>
        </pc:spChg>
      </pc:sldChg>
      <pc:sldChg chg="addSp delSp modSp mod modNotesTx">
        <pc:chgData name="Petr Kaška" userId="5faa50ecbc275118" providerId="LiveId" clId="{95BD25A2-1D0B-4D92-A1A5-F198D0FC80EA}" dt="2025-04-21T20:56:56.544" v="8482" actId="14100"/>
        <pc:sldMkLst>
          <pc:docMk/>
          <pc:sldMk cId="3574635760" sldId="260"/>
        </pc:sldMkLst>
        <pc:spChg chg="mod">
          <ac:chgData name="Petr Kaška" userId="5faa50ecbc275118" providerId="LiveId" clId="{95BD25A2-1D0B-4D92-A1A5-F198D0FC80EA}" dt="2025-04-21T13:16:30.661" v="4207" actId="20577"/>
          <ac:spMkLst>
            <pc:docMk/>
            <pc:sldMk cId="3574635760" sldId="260"/>
            <ac:spMk id="2" creationId="{1189F2D8-6ECA-4A0A-B5D0-078615E2B774}"/>
          </ac:spMkLst>
        </pc:spChg>
        <pc:picChg chg="add mod">
          <ac:chgData name="Petr Kaška" userId="5faa50ecbc275118" providerId="LiveId" clId="{95BD25A2-1D0B-4D92-A1A5-F198D0FC80EA}" dt="2025-04-21T20:56:56.544" v="8482" actId="14100"/>
          <ac:picMkLst>
            <pc:docMk/>
            <pc:sldMk cId="3574635760" sldId="260"/>
            <ac:picMk id="6" creationId="{E3888A9F-2FCE-93E1-DDA0-453BE46F4685}"/>
          </ac:picMkLst>
        </pc:picChg>
      </pc:sldChg>
      <pc:sldChg chg="addSp modSp mod modClrScheme chgLayout modNotesTx">
        <pc:chgData name="Petr Kaška" userId="5faa50ecbc275118" providerId="LiveId" clId="{95BD25A2-1D0B-4D92-A1A5-F198D0FC80EA}" dt="2025-04-21T20:57:00.819" v="8483" actId="14100"/>
        <pc:sldMkLst>
          <pc:docMk/>
          <pc:sldMk cId="2286873292" sldId="261"/>
        </pc:sldMkLst>
        <pc:spChg chg="mod">
          <ac:chgData name="Petr Kaška" userId="5faa50ecbc275118" providerId="LiveId" clId="{95BD25A2-1D0B-4D92-A1A5-F198D0FC80EA}" dt="2025-04-21T13:16:25.695" v="4205" actId="20577"/>
          <ac:spMkLst>
            <pc:docMk/>
            <pc:sldMk cId="2286873292" sldId="261"/>
            <ac:spMk id="2" creationId="{6D4CF84D-83F0-F1A9-95B1-6BCAF52A7F91}"/>
          </ac:spMkLst>
        </pc:spChg>
        <pc:spChg chg="mod">
          <ac:chgData name="Petr Kaška" userId="5faa50ecbc275118" providerId="LiveId" clId="{95BD25A2-1D0B-4D92-A1A5-F198D0FC80EA}" dt="2025-04-21T10:23:43.132" v="822" actId="26606"/>
          <ac:spMkLst>
            <pc:docMk/>
            <pc:sldMk cId="2286873292" sldId="261"/>
            <ac:spMk id="4" creationId="{AAC3CF82-6C2A-D0F4-224E-0A9C314E8561}"/>
          </ac:spMkLst>
        </pc:spChg>
        <pc:spChg chg="mod">
          <ac:chgData name="Petr Kaška" userId="5faa50ecbc275118" providerId="LiveId" clId="{95BD25A2-1D0B-4D92-A1A5-F198D0FC80EA}" dt="2025-04-21T10:23:43.132" v="822" actId="26606"/>
          <ac:spMkLst>
            <pc:docMk/>
            <pc:sldMk cId="2286873292" sldId="261"/>
            <ac:spMk id="5" creationId="{B1B6BD6E-508E-4FBD-F3AC-75DA437CF8CB}"/>
          </ac:spMkLst>
        </pc:spChg>
        <pc:picChg chg="add mod ord">
          <ac:chgData name="Petr Kaška" userId="5faa50ecbc275118" providerId="LiveId" clId="{95BD25A2-1D0B-4D92-A1A5-F198D0FC80EA}" dt="2025-04-21T20:57:00.819" v="8483" actId="14100"/>
          <ac:picMkLst>
            <pc:docMk/>
            <pc:sldMk cId="2286873292" sldId="261"/>
            <ac:picMk id="6" creationId="{99E466D3-EE69-EA4F-19E8-C884C8250E2E}"/>
          </ac:picMkLst>
        </pc:picChg>
      </pc:sldChg>
      <pc:sldChg chg="addSp delSp modSp add mod modNotesTx">
        <pc:chgData name="Petr Kaška" userId="5faa50ecbc275118" providerId="LiveId" clId="{95BD25A2-1D0B-4D92-A1A5-F198D0FC80EA}" dt="2025-04-21T13:41:36.004" v="5438" actId="20577"/>
        <pc:sldMkLst>
          <pc:docMk/>
          <pc:sldMk cId="2331800554" sldId="262"/>
        </pc:sldMkLst>
        <pc:spChg chg="mod">
          <ac:chgData name="Petr Kaška" userId="5faa50ecbc275118" providerId="LiveId" clId="{95BD25A2-1D0B-4D92-A1A5-F198D0FC80EA}" dt="2025-04-21T10:50:24.682" v="2221" actId="20577"/>
          <ac:spMkLst>
            <pc:docMk/>
            <pc:sldMk cId="2331800554" sldId="262"/>
            <ac:spMk id="2" creationId="{68A48C65-FD47-8862-CB64-D692284DA249}"/>
          </ac:spMkLst>
        </pc:spChg>
        <pc:spChg chg="add mod">
          <ac:chgData name="Petr Kaška" userId="5faa50ecbc275118" providerId="LiveId" clId="{95BD25A2-1D0B-4D92-A1A5-F198D0FC80EA}" dt="2025-04-21T13:37:51.607" v="5349" actId="1076"/>
          <ac:spMkLst>
            <pc:docMk/>
            <pc:sldMk cId="2331800554" sldId="262"/>
            <ac:spMk id="3" creationId="{AA8D987D-3B74-3E99-BD63-082F15A36338}"/>
          </ac:spMkLst>
        </pc:spChg>
        <pc:spChg chg="add mod">
          <ac:chgData name="Petr Kaška" userId="5faa50ecbc275118" providerId="LiveId" clId="{95BD25A2-1D0B-4D92-A1A5-F198D0FC80EA}" dt="2025-04-21T13:37:56.440" v="5351" actId="1076"/>
          <ac:spMkLst>
            <pc:docMk/>
            <pc:sldMk cId="2331800554" sldId="262"/>
            <ac:spMk id="6" creationId="{1DB842B2-2C38-10D7-BAD5-F7C9713A6ABB}"/>
          </ac:spMkLst>
        </pc:spChg>
        <pc:spChg chg="add mod">
          <ac:chgData name="Petr Kaška" userId="5faa50ecbc275118" providerId="LiveId" clId="{95BD25A2-1D0B-4D92-A1A5-F198D0FC80EA}" dt="2025-04-21T13:37:49.829" v="5348" actId="1076"/>
          <ac:spMkLst>
            <pc:docMk/>
            <pc:sldMk cId="2331800554" sldId="262"/>
            <ac:spMk id="7" creationId="{79ECB85A-AE98-FA43-040E-DF60FA341D3E}"/>
          </ac:spMkLst>
        </pc:spChg>
        <pc:spChg chg="add mod">
          <ac:chgData name="Petr Kaška" userId="5faa50ecbc275118" providerId="LiveId" clId="{95BD25A2-1D0B-4D92-A1A5-F198D0FC80EA}" dt="2025-04-21T13:37:54.158" v="5350" actId="1076"/>
          <ac:spMkLst>
            <pc:docMk/>
            <pc:sldMk cId="2331800554" sldId="262"/>
            <ac:spMk id="8" creationId="{BBA209E1-5E3E-7902-73AB-EE71D795E255}"/>
          </ac:spMkLst>
        </pc:spChg>
        <pc:picChg chg="add del mod">
          <ac:chgData name="Petr Kaška" userId="5faa50ecbc275118" providerId="LiveId" clId="{95BD25A2-1D0B-4D92-A1A5-F198D0FC80EA}" dt="2025-04-21T13:34:00.301" v="5316" actId="478"/>
          <ac:picMkLst>
            <pc:docMk/>
            <pc:sldMk cId="2331800554" sldId="262"/>
            <ac:picMk id="10" creationId="{9D0CDD62-26D9-DFF9-FAFD-9091BB3C3C06}"/>
          </ac:picMkLst>
        </pc:picChg>
        <pc:picChg chg="add mod">
          <ac:chgData name="Petr Kaška" userId="5faa50ecbc275118" providerId="LiveId" clId="{95BD25A2-1D0B-4D92-A1A5-F198D0FC80EA}" dt="2025-04-21T13:37:59.545" v="5352" actId="14100"/>
          <ac:picMkLst>
            <pc:docMk/>
            <pc:sldMk cId="2331800554" sldId="262"/>
            <ac:picMk id="12" creationId="{814920F6-2A7F-5CFC-A711-C347DAE041C8}"/>
          </ac:picMkLst>
        </pc:picChg>
      </pc:sldChg>
      <pc:sldChg chg="addSp modSp add mod modNotesTx">
        <pc:chgData name="Petr Kaška" userId="5faa50ecbc275118" providerId="LiveId" clId="{95BD25A2-1D0B-4D92-A1A5-F198D0FC80EA}" dt="2025-04-22T07:18:08.237" v="9766" actId="20577"/>
        <pc:sldMkLst>
          <pc:docMk/>
          <pc:sldMk cId="2855679269" sldId="263"/>
        </pc:sldMkLst>
        <pc:spChg chg="mod">
          <ac:chgData name="Petr Kaška" userId="5faa50ecbc275118" providerId="LiveId" clId="{95BD25A2-1D0B-4D92-A1A5-F198D0FC80EA}" dt="2025-04-21T13:19:09.351" v="4274" actId="20577"/>
          <ac:spMkLst>
            <pc:docMk/>
            <pc:sldMk cId="2855679269" sldId="263"/>
            <ac:spMk id="2" creationId="{52666556-1725-EBA9-955D-50A0AF9EAB89}"/>
          </ac:spMkLst>
        </pc:spChg>
        <pc:picChg chg="add mod">
          <ac:chgData name="Petr Kaška" userId="5faa50ecbc275118" providerId="LiveId" clId="{95BD25A2-1D0B-4D92-A1A5-F198D0FC80EA}" dt="2025-04-22T07:11:54.954" v="8662" actId="14100"/>
          <ac:picMkLst>
            <pc:docMk/>
            <pc:sldMk cId="2855679269" sldId="263"/>
            <ac:picMk id="6" creationId="{30E4ACAF-C409-DC4E-3336-22573B032F77}"/>
          </ac:picMkLst>
        </pc:picChg>
      </pc:sldChg>
      <pc:sldChg chg="addSp modSp add mod ord modNotesTx">
        <pc:chgData name="Petr Kaška" userId="5faa50ecbc275118" providerId="LiveId" clId="{95BD25A2-1D0B-4D92-A1A5-F198D0FC80EA}" dt="2025-04-21T21:00:11.977" v="8511" actId="20577"/>
        <pc:sldMkLst>
          <pc:docMk/>
          <pc:sldMk cId="2764325269" sldId="264"/>
        </pc:sldMkLst>
        <pc:spChg chg="mod">
          <ac:chgData name="Petr Kaška" userId="5faa50ecbc275118" providerId="LiveId" clId="{95BD25A2-1D0B-4D92-A1A5-F198D0FC80EA}" dt="2025-04-21T13:26:25.686" v="5311" actId="20577"/>
          <ac:spMkLst>
            <pc:docMk/>
            <pc:sldMk cId="2764325269" sldId="264"/>
            <ac:spMk id="2" creationId="{E3FCB198-7B54-1429-4C87-E4BD7513D245}"/>
          </ac:spMkLst>
        </pc:spChg>
        <pc:picChg chg="add mod">
          <ac:chgData name="Petr Kaška" userId="5faa50ecbc275118" providerId="LiveId" clId="{95BD25A2-1D0B-4D92-A1A5-F198D0FC80EA}" dt="2025-04-21T15:26:40.154" v="6591" actId="14100"/>
          <ac:picMkLst>
            <pc:docMk/>
            <pc:sldMk cId="2764325269" sldId="264"/>
            <ac:picMk id="6" creationId="{A568FBFD-D649-A5E1-39C6-8B3A6E106D0D}"/>
          </ac:picMkLst>
        </pc:picChg>
      </pc:sldChg>
      <pc:sldChg chg="addSp delSp modSp add mod modNotesTx">
        <pc:chgData name="Petr Kaška" userId="5faa50ecbc275118" providerId="LiveId" clId="{95BD25A2-1D0B-4D92-A1A5-F198D0FC80EA}" dt="2025-04-22T06:36:25.120" v="8656" actId="5793"/>
        <pc:sldMkLst>
          <pc:docMk/>
          <pc:sldMk cId="1841436464" sldId="265"/>
        </pc:sldMkLst>
        <pc:spChg chg="del">
          <ac:chgData name="Petr Kaška" userId="5faa50ecbc275118" providerId="LiveId" clId="{95BD25A2-1D0B-4D92-A1A5-F198D0FC80EA}" dt="2025-04-21T13:52:27.826" v="5443" actId="478"/>
          <ac:spMkLst>
            <pc:docMk/>
            <pc:sldMk cId="1841436464" sldId="265"/>
            <ac:spMk id="3" creationId="{C7BDF2F5-F4E4-1B8A-3305-231E6E85401C}"/>
          </ac:spMkLst>
        </pc:spChg>
        <pc:spChg chg="del mod">
          <ac:chgData name="Petr Kaška" userId="5faa50ecbc275118" providerId="LiveId" clId="{95BD25A2-1D0B-4D92-A1A5-F198D0FC80EA}" dt="2025-04-21T13:52:29.825" v="5445" actId="478"/>
          <ac:spMkLst>
            <pc:docMk/>
            <pc:sldMk cId="1841436464" sldId="265"/>
            <ac:spMk id="6" creationId="{6E6831F5-0982-E39E-E74B-4789BEAB9A6F}"/>
          </ac:spMkLst>
        </pc:spChg>
        <pc:spChg chg="del">
          <ac:chgData name="Petr Kaška" userId="5faa50ecbc275118" providerId="LiveId" clId="{95BD25A2-1D0B-4D92-A1A5-F198D0FC80EA}" dt="2025-04-21T13:52:28.671" v="5444" actId="478"/>
          <ac:spMkLst>
            <pc:docMk/>
            <pc:sldMk cId="1841436464" sldId="265"/>
            <ac:spMk id="7" creationId="{25870F5E-3FFF-DF95-E5ED-C88F17E4E943}"/>
          </ac:spMkLst>
        </pc:spChg>
        <pc:spChg chg="del">
          <ac:chgData name="Petr Kaška" userId="5faa50ecbc275118" providerId="LiveId" clId="{95BD25A2-1D0B-4D92-A1A5-F198D0FC80EA}" dt="2025-04-21T13:52:26.668" v="5442" actId="478"/>
          <ac:spMkLst>
            <pc:docMk/>
            <pc:sldMk cId="1841436464" sldId="265"/>
            <ac:spMk id="8" creationId="{09FFE7E9-26BC-992A-9F1E-6A8539C4490B}"/>
          </ac:spMkLst>
        </pc:spChg>
        <pc:picChg chg="add mod">
          <ac:chgData name="Petr Kaška" userId="5faa50ecbc275118" providerId="LiveId" clId="{95BD25A2-1D0B-4D92-A1A5-F198D0FC80EA}" dt="2025-04-21T14:56:01.519" v="6442" actId="14100"/>
          <ac:picMkLst>
            <pc:docMk/>
            <pc:sldMk cId="1841436464" sldId="265"/>
            <ac:picMk id="10" creationId="{4E9AB1A0-702E-FB6C-5A11-60A7802B4C9A}"/>
          </ac:picMkLst>
        </pc:picChg>
        <pc:picChg chg="del">
          <ac:chgData name="Petr Kaška" userId="5faa50ecbc275118" providerId="LiveId" clId="{95BD25A2-1D0B-4D92-A1A5-F198D0FC80EA}" dt="2025-04-21T13:52:24.343" v="5440" actId="478"/>
          <ac:picMkLst>
            <pc:docMk/>
            <pc:sldMk cId="1841436464" sldId="265"/>
            <ac:picMk id="12" creationId="{B56041B8-903E-C78F-F276-E597FBE160A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b="0">
                <a:solidFill>
                  <a:schemeClr val="tx1"/>
                </a:solidFill>
                <a:latin typeface="Century Gothic" pitchFamily="34" charset="0"/>
              </a:defRPr>
            </a:lvl1pPr>
          </a:lstStyle>
          <a:p>
            <a:pPr>
              <a:defRPr/>
            </a:pPr>
            <a:endParaRPr lang="cs-CZ"/>
          </a:p>
        </p:txBody>
      </p:sp>
      <p:sp>
        <p:nvSpPr>
          <p:cNvPr id="163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b="0">
                <a:solidFill>
                  <a:schemeClr val="tx1"/>
                </a:solidFill>
                <a:latin typeface="Century Gothic" pitchFamily="34" charset="0"/>
              </a:defRPr>
            </a:lvl1pPr>
          </a:lstStyle>
          <a:p>
            <a:pPr>
              <a:defRPr/>
            </a:pPr>
            <a:endParaRPr lang="cs-CZ"/>
          </a:p>
        </p:txBody>
      </p:sp>
      <p:sp>
        <p:nvSpPr>
          <p:cNvPr id="163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b="0">
                <a:solidFill>
                  <a:schemeClr val="tx1"/>
                </a:solidFill>
                <a:latin typeface="Century Gothic" pitchFamily="34" charset="0"/>
              </a:defRPr>
            </a:lvl1pPr>
          </a:lstStyle>
          <a:p>
            <a:pPr>
              <a:defRPr/>
            </a:pPr>
            <a:endParaRPr lang="cs-CZ"/>
          </a:p>
        </p:txBody>
      </p:sp>
      <p:sp>
        <p:nvSpPr>
          <p:cNvPr id="163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b="0">
                <a:solidFill>
                  <a:schemeClr val="tx1"/>
                </a:solidFill>
                <a:latin typeface="Century Gothic" panose="020B0502020202020204" pitchFamily="34" charset="0"/>
              </a:defRPr>
            </a:lvl1pPr>
          </a:lstStyle>
          <a:p>
            <a:fld id="{5CF3FF1D-F075-41F6-B290-07919A4348D8}" type="slidenum">
              <a:rPr lang="cs-CZ" altLang="cs-CZ"/>
              <a:pPr/>
              <a:t>‹#›</a:t>
            </a:fld>
            <a:endParaRPr lang="cs-CZ" altLang="cs-CZ"/>
          </a:p>
        </p:txBody>
      </p:sp>
    </p:spTree>
    <p:extLst>
      <p:ext uri="{BB962C8B-B14F-4D97-AF65-F5344CB8AC3E}">
        <p14:creationId xmlns:p14="http://schemas.microsoft.com/office/powerpoint/2010/main" val="567820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200" b="0">
                <a:solidFill>
                  <a:schemeClr val="tx1"/>
                </a:solidFill>
                <a:latin typeface="Century Gothic" pitchFamily="34" charset="0"/>
              </a:defRPr>
            </a:lvl1pPr>
          </a:lstStyle>
          <a:p>
            <a:pPr>
              <a:defRPr/>
            </a:pPr>
            <a:endParaRPr lang="cs-CZ"/>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200" b="0">
                <a:solidFill>
                  <a:schemeClr val="tx1"/>
                </a:solidFill>
                <a:latin typeface="Century Gothic" pitchFamily="34" charset="0"/>
              </a:defRPr>
            </a:lvl1pPr>
          </a:lstStyle>
          <a:p>
            <a:pPr>
              <a:defRPr/>
            </a:pPr>
            <a:endParaRPr lang="cs-CZ"/>
          </a:p>
        </p:txBody>
      </p:sp>
      <p:sp>
        <p:nvSpPr>
          <p:cNvPr id="819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cs-CZ" noProof="0"/>
              <a:t>Klepnutím lze upravit styly předlohy textu.</a:t>
            </a:r>
          </a:p>
          <a:p>
            <a:pPr lvl="1"/>
            <a:r>
              <a:rPr lang="cs-CZ" noProof="0"/>
              <a:t>Druhá úroveň</a:t>
            </a:r>
          </a:p>
          <a:p>
            <a:pPr lvl="2"/>
            <a:r>
              <a:rPr lang="cs-CZ" noProof="0"/>
              <a:t>Třetí úroveň</a:t>
            </a:r>
          </a:p>
          <a:p>
            <a:pPr lvl="3"/>
            <a:r>
              <a:rPr lang="cs-CZ" noProof="0"/>
              <a:t>Čtvrtá úroveň</a:t>
            </a:r>
          </a:p>
          <a:p>
            <a:pPr lvl="4"/>
            <a:r>
              <a:rPr lang="cs-CZ" noProof="0"/>
              <a:t>Pátá úroveň</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buFontTx/>
              <a:buNone/>
              <a:defRPr sz="1200" b="0">
                <a:solidFill>
                  <a:schemeClr val="tx1"/>
                </a:solidFill>
                <a:latin typeface="Century Gothic" pitchFamily="34" charset="0"/>
              </a:defRPr>
            </a:lvl1pPr>
          </a:lstStyle>
          <a:p>
            <a:pPr>
              <a:defRPr/>
            </a:pPr>
            <a:endParaRPr lang="cs-CZ"/>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FontTx/>
              <a:buNone/>
              <a:defRPr sz="1200" b="0">
                <a:solidFill>
                  <a:schemeClr val="tx1"/>
                </a:solidFill>
                <a:latin typeface="Century Gothic" panose="020B0502020202020204" pitchFamily="34" charset="0"/>
              </a:defRPr>
            </a:lvl1pPr>
          </a:lstStyle>
          <a:p>
            <a:fld id="{511FA9D6-BDC7-4110-B055-029A3A5CC98B}" type="slidenum">
              <a:rPr lang="cs-CZ" altLang="cs-CZ"/>
              <a:pPr/>
              <a:t>‹#›</a:t>
            </a:fld>
            <a:endParaRPr lang="cs-CZ" altLang="cs-CZ"/>
          </a:p>
        </p:txBody>
      </p:sp>
    </p:spTree>
    <p:extLst>
      <p:ext uri="{BB962C8B-B14F-4D97-AF65-F5344CB8AC3E}">
        <p14:creationId xmlns:p14="http://schemas.microsoft.com/office/powerpoint/2010/main" val="6150432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entury Gothic"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entury Gothic"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entury Gothic"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entury Gothic"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entury Gothic"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 typeface="Arial" panose="020B0604020202020204" pitchFamily="34" charset="0"/>
              <a:buChar char="•"/>
            </a:pPr>
            <a:r>
              <a:rPr lang="cs-CZ" dirty="0"/>
              <a:t>Modifikace TSP s přidáním časových oken (tedy, kdy je potřeba navštívit, které uzly) a více obchodních cestující, kteří hledají nejkratší cestu mezi uzly, a auta vyráží z jednoho depa, do kterého se musí na konci vrátit</a:t>
            </a:r>
          </a:p>
          <a:p>
            <a:pPr marL="171450" indent="-171450">
              <a:buFont typeface="Arial" panose="020B0604020202020204" pitchFamily="34" charset="0"/>
              <a:buChar char="•"/>
            </a:pPr>
            <a:r>
              <a:rPr lang="cs-CZ" dirty="0"/>
              <a:t>V původní implementaci jsem použil Greedy způsob, kdy jsem přidával vždy nejvhodnějšího zákazníka (s maximálím skóre</a:t>
            </a:r>
            <a:r>
              <a:rPr lang="en-GB" dirty="0"/>
              <a:t>, </a:t>
            </a:r>
            <a:r>
              <a:rPr lang="en-GB" dirty="0" err="1"/>
              <a:t>kter</a:t>
            </a:r>
            <a:r>
              <a:rPr lang="cs-CZ" dirty="0"/>
              <a:t>é se vypočítalo na základě vytvořené heuristiky Genetickým algoritmem), ale pro rozšíření do předmětu EVO jsme se domluvili, že otestuji přidáníne nejvhodnějšího zákazníka, ale vyberu z nějaké množiny zákazníků na základě pravděpodobnostního rozdělení.</a:t>
            </a:r>
          </a:p>
          <a:p>
            <a:pPr marL="171450" indent="-171450">
              <a:buFont typeface="Arial" panose="020B0604020202020204" pitchFamily="34" charset="0"/>
              <a:buChar char="•"/>
            </a:pPr>
            <a:r>
              <a:rPr lang="cs-CZ" dirty="0"/>
              <a:t>Na slidu můžete vidět parametry, ze kterých byl složena výsledná heuristika, tedy vzdálenost k zákazníkovi, počet balíčků, které zákazník chce, začátek a konec časového okna, kdy je zákazník k zastižení, aktuální naložení auta a aktuální čas</a:t>
            </a:r>
          </a:p>
          <a:p>
            <a:pPr marL="171450" indent="-171450">
              <a:buFont typeface="Arial" panose="020B0604020202020204" pitchFamily="34" charset="0"/>
              <a:buChar char="•"/>
            </a:pPr>
            <a:r>
              <a:rPr lang="cs-CZ" dirty="0"/>
              <a:t>jako fitness funkci jsem použil celkovou ujetou vzdálenost a hloubku stromu, protože mi ze začátku v hodně případech algoritmus padal, kvůli extrémně hlubokým řešením a také vytvářel bloaty</a:t>
            </a:r>
          </a:p>
          <a:p>
            <a:pPr marL="171450" indent="-171450">
              <a:buFont typeface="Arial" panose="020B0604020202020204" pitchFamily="34" charset="0"/>
              <a:buChar char="•"/>
            </a:pPr>
            <a:r>
              <a:rPr lang="cs-CZ" dirty="0"/>
              <a:t>Experimentoval jsem i s další fitness, kde jsem upravil i tvorbu heuristiky, aby vyloženě greedy nebrala zákazníky, ale aby byla penalizována za neobsloužené zákazníky </a:t>
            </a:r>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endParaRPr lang="cs-CZ" dirty="0"/>
          </a:p>
        </p:txBody>
      </p:sp>
      <p:sp>
        <p:nvSpPr>
          <p:cNvPr id="4" name="Zástupný symbol pro číslo snímku 3"/>
          <p:cNvSpPr>
            <a:spLocks noGrp="1"/>
          </p:cNvSpPr>
          <p:nvPr>
            <p:ph type="sldNum" sz="quarter" idx="10"/>
          </p:nvPr>
        </p:nvSpPr>
        <p:spPr/>
        <p:txBody>
          <a:bodyPr/>
          <a:lstStyle/>
          <a:p>
            <a:fld id="{511FA9D6-BDC7-4110-B055-029A3A5CC98B}" type="slidenum">
              <a:rPr lang="cs-CZ" altLang="cs-CZ" smtClean="0"/>
              <a:pPr/>
              <a:t>2</a:t>
            </a:fld>
            <a:endParaRPr lang="cs-CZ" altLang="cs-CZ"/>
          </a:p>
        </p:txBody>
      </p:sp>
    </p:spTree>
    <p:extLst>
      <p:ext uri="{BB962C8B-B14F-4D97-AF65-F5344CB8AC3E}">
        <p14:creationId xmlns:p14="http://schemas.microsoft.com/office/powerpoint/2010/main" val="1899756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cs-CZ" dirty="0"/>
              <a:t>Použil jsem tato primitiva, protože.... Bla bla bla bla .....</a:t>
            </a:r>
          </a:p>
          <a:p>
            <a:pPr marL="171450" indent="-171450">
              <a:buFont typeface="Arial" panose="020B0604020202020204" pitchFamily="34" charset="0"/>
              <a:buChar char="•"/>
            </a:pPr>
            <a:r>
              <a:rPr lang="cs-CZ" dirty="0"/>
              <a:t>Mutaci jsem použil kombinaci shrink, tedy odstranění náhodného podstromu jedním uzlem, s uniformní mutací, kdy náhodně vybraný podstrom nahradím náhodně vygenerovaným podstromem</a:t>
            </a:r>
          </a:p>
          <a:p>
            <a:pPr marL="171450" indent="-171450">
              <a:buFont typeface="Arial" panose="020B0604020202020204" pitchFamily="34" charset="0"/>
              <a:buChar char="•"/>
            </a:pPr>
            <a:r>
              <a:rPr lang="cs-CZ" dirty="0"/>
              <a:t>Pro selekci jsem zvolil turnaj, kdy nejprve nějaký počet nejlepších jedinců pošlu automaticky do další generace a mezi ostratními probíhá turnajový výběr, dokud nevznikne nová populace o stejné velikosti</a:t>
            </a:r>
          </a:p>
          <a:p>
            <a:pPr marL="171450" indent="-171450">
              <a:buFont typeface="Arial" panose="020B0604020202020204" pitchFamily="34" charset="0"/>
              <a:buChar char="•"/>
            </a:pPr>
            <a:r>
              <a:rPr lang="cs-CZ" dirty="0"/>
              <a:t>Křížení je One-point leaf biased, něco jako jedno bodové křížení, akorát je bod křížení směřován více k listům aby moc nedocházelo k proházování např. Celých částí stromu</a:t>
            </a:r>
          </a:p>
          <a:p>
            <a:pPr marL="171450" indent="-171450">
              <a:buFont typeface="Arial" panose="020B0604020202020204" pitchFamily="34" charset="0"/>
              <a:buChar char="•"/>
            </a:pPr>
            <a:r>
              <a:rPr lang="cs-CZ" dirty="0"/>
              <a:t>1 Experiment jsem si definoval jako výsledek 40 běhů, o velikosti populace 1000 a počet generací 400 a využil jsem paralelizaci na serveru Strade (pro zajímavost mi nejdelší experiment trval 3 dny a 12 hodin)</a:t>
            </a:r>
          </a:p>
          <a:p>
            <a:pPr marL="171450" indent="-171450">
              <a:buFont typeface="Arial" panose="020B0604020202020204" pitchFamily="34" charset="0"/>
              <a:buChar char="•"/>
            </a:pPr>
            <a:r>
              <a:rPr lang="cs-CZ" dirty="0"/>
              <a:t>Dále jsem experimentoval s všemi možnými kombinacemi těchto parametrů, zkoušel jsem vždycky jsem si nadefinoval pole od </a:t>
            </a:r>
            <a:r>
              <a:rPr lang="en-GB" dirty="0"/>
              <a:t>[0, … , 1] a </a:t>
            </a:r>
            <a:r>
              <a:rPr lang="cs-CZ" dirty="0"/>
              <a:t>tímto způsobem jsem otestoval algoritmus s různými pravděpodostmi mutace</a:t>
            </a:r>
          </a:p>
          <a:p>
            <a:pPr marL="171450" indent="-171450">
              <a:buFont typeface="Arial" panose="020B0604020202020204" pitchFamily="34" charset="0"/>
              <a:buChar char="•"/>
            </a:pPr>
            <a:r>
              <a:rPr lang="cs-CZ" dirty="0"/>
              <a:t>Pro některé experimenty jsem použil i cooling faktor na mutaci a křížení, který jsem stopnul na posledních 200 generací. </a:t>
            </a:r>
          </a:p>
          <a:p>
            <a:pPr marL="171450" indent="-171450">
              <a:buFont typeface="Arial" panose="020B0604020202020204" pitchFamily="34" charset="0"/>
              <a:buChar char="•"/>
            </a:pPr>
            <a:r>
              <a:rPr lang="cs-CZ" dirty="0"/>
              <a:t>Vyhodnocení jsem prováděl třemi grafy, 1. konvergencni krivka, boxploty a Paratovou frontu</a:t>
            </a:r>
          </a:p>
          <a:p>
            <a:pPr marL="171450" indent="-171450">
              <a:buFont typeface="Arial" panose="020B0604020202020204" pitchFamily="34" charset="0"/>
              <a:buChar char="•"/>
            </a:pPr>
            <a:r>
              <a:rPr lang="cs-CZ" dirty="0"/>
              <a:t>„Trénování“ i testování jsem prováděl na datasetu Solomon. A trénování na instanci o velikosti 100 zákazníků. A poté jsem pro zajímavost zkus výslednou heuristickou funkci získanou GP i na jiných instancích</a:t>
            </a:r>
          </a:p>
          <a:p>
            <a:pPr marL="171450" indent="-171450">
              <a:buFont typeface="Arial" panose="020B0604020202020204" pitchFamily="34" charset="0"/>
              <a:buChar char="•"/>
            </a:pPr>
            <a:r>
              <a:rPr lang="cs-CZ" dirty="0"/>
              <a:t>A nakonec jsem </a:t>
            </a:r>
            <a:r>
              <a:rPr lang="cs-CZ"/>
              <a:t>měl můl </a:t>
            </a:r>
            <a:r>
              <a:rPr lang="cs-CZ" dirty="0"/>
              <a:t>algoritmus porovnat s dvěmi konvenčními heuristikami a proto jsem si vybral Earliest First a Saving Heuristics, které pan Sedlák doporučil v zadání. Takže bych nejprve začal tímto porovnáním a pokračoval podrobnějšími výsledky mého algoritmu s různými nastaveními.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11FA9D6-BDC7-4110-B055-029A3A5CC98B}" type="slidenum">
              <a:rPr lang="cs-CZ" altLang="cs-CZ" smtClean="0"/>
              <a:pPr/>
              <a:t>3</a:t>
            </a:fld>
            <a:endParaRPr lang="cs-CZ" altLang="cs-CZ"/>
          </a:p>
        </p:txBody>
      </p:sp>
    </p:spTree>
    <p:extLst>
      <p:ext uri="{BB962C8B-B14F-4D97-AF65-F5344CB8AC3E}">
        <p14:creationId xmlns:p14="http://schemas.microsoft.com/office/powerpoint/2010/main" val="75248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FFC67-B824-2E82-7F45-53A252871F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03EBAA-6DE8-8798-4533-79CC664A53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3827F-D580-C80C-E425-15327305DC20}"/>
              </a:ext>
            </a:extLst>
          </p:cNvPr>
          <p:cNvSpPr>
            <a:spLocks noGrp="1"/>
          </p:cNvSpPr>
          <p:nvPr>
            <p:ph type="body" idx="1"/>
          </p:nvPr>
        </p:nvSpPr>
        <p:spPr/>
        <p:txBody>
          <a:bodyPr/>
          <a:lstStyle/>
          <a:p>
            <a:pPr marL="171450" indent="-171450">
              <a:buFont typeface="Arial" panose="020B0604020202020204" pitchFamily="34" charset="0"/>
              <a:buChar char="•"/>
            </a:pPr>
            <a:r>
              <a:rPr lang="cs-CZ" dirty="0"/>
              <a:t>Pro porovnání s těmito Heuristikami jsem použil nejlepší nastavení svého algoritmu, které mi vzešlo ze všech experimetů. A upravil jsem fitness funkci abych mohl porovnávat běhy, na pouze ujetou vzdálenost, je nutné podotknout, že mi program hodněkrát spadnul, kvůli nekontrolovatelné výšce stromu, ale naštěstí jsem měl dostatek výpočetních zdrojů, takže jsem spouštěl dokud mi program nedoběhl (padlo to na 2. běh, jinak už jsem začal uvažovat o jiné metrice </a:t>
            </a:r>
            <a:r>
              <a:rPr lang="cs-CZ" dirty="0">
                <a:sym typeface="Wingdings" panose="05000000000000000000" pitchFamily="2" charset="2"/>
              </a:rPr>
              <a:t></a:t>
            </a:r>
            <a:r>
              <a:rPr lang="cs-CZ" dirty="0"/>
              <a:t>)</a:t>
            </a:r>
          </a:p>
          <a:p>
            <a:pPr marL="171450" indent="-171450">
              <a:buFont typeface="Arial" panose="020B0604020202020204" pitchFamily="34" charset="0"/>
              <a:buChar char="•"/>
            </a:pPr>
            <a:r>
              <a:rPr lang="cs-CZ" dirty="0"/>
              <a:t>Earliest First heuristika spočívá v tom, že v</a:t>
            </a:r>
            <a:r>
              <a:rPr lang="en-US" dirty="0"/>
              <a:t> </a:t>
            </a:r>
            <a:r>
              <a:rPr lang="en-US" dirty="0" err="1"/>
              <a:t>každém</a:t>
            </a:r>
            <a:r>
              <a:rPr lang="en-US" dirty="0"/>
              <a:t> </a:t>
            </a:r>
            <a:r>
              <a:rPr lang="en-US" dirty="0" err="1"/>
              <a:t>kroku</a:t>
            </a:r>
            <a:r>
              <a:rPr lang="en-US" dirty="0"/>
              <a:t> se </a:t>
            </a:r>
            <a:r>
              <a:rPr lang="en-US" dirty="0" err="1"/>
              <a:t>vybírá</a:t>
            </a:r>
            <a:r>
              <a:rPr lang="en-US" dirty="0"/>
              <a:t> </a:t>
            </a:r>
            <a:r>
              <a:rPr lang="en-US" dirty="0" err="1"/>
              <a:t>další</a:t>
            </a:r>
            <a:r>
              <a:rPr lang="en-US" dirty="0"/>
              <a:t> </a:t>
            </a:r>
            <a:r>
              <a:rPr lang="en-US" dirty="0" err="1"/>
              <a:t>zákazník</a:t>
            </a:r>
            <a:r>
              <a:rPr lang="en-US" dirty="0"/>
              <a:t>, </a:t>
            </a:r>
            <a:r>
              <a:rPr lang="en-US" dirty="0" err="1"/>
              <a:t>který</a:t>
            </a:r>
            <a:r>
              <a:rPr lang="en-US" dirty="0"/>
              <a:t> </a:t>
            </a:r>
            <a:r>
              <a:rPr lang="en-US" dirty="0" err="1"/>
              <a:t>má</a:t>
            </a:r>
            <a:r>
              <a:rPr lang="en-US" dirty="0"/>
              <a:t> </a:t>
            </a:r>
            <a:r>
              <a:rPr lang="en-US" dirty="0" err="1"/>
              <a:t>nejranější</a:t>
            </a:r>
            <a:r>
              <a:rPr lang="en-US" dirty="0"/>
              <a:t> </a:t>
            </a:r>
            <a:r>
              <a:rPr lang="en-US" dirty="0" err="1"/>
              <a:t>začátek</a:t>
            </a:r>
            <a:r>
              <a:rPr lang="en-US" dirty="0"/>
              <a:t> </a:t>
            </a:r>
            <a:r>
              <a:rPr lang="en-US" dirty="0" err="1"/>
              <a:t>časového</a:t>
            </a:r>
            <a:r>
              <a:rPr lang="en-US" dirty="0"/>
              <a:t> </a:t>
            </a:r>
            <a:r>
              <a:rPr lang="en-US" dirty="0" err="1"/>
              <a:t>okna</a:t>
            </a:r>
            <a:r>
              <a:rPr lang="en-US" dirty="0"/>
              <a:t> (</a:t>
            </a:r>
            <a:r>
              <a:rPr lang="en-US" dirty="0" err="1"/>
              <a:t>nejnižší</a:t>
            </a:r>
            <a:r>
              <a:rPr lang="en-US" dirty="0"/>
              <a:t> </a:t>
            </a:r>
            <a:r>
              <a:rPr lang="en-US" dirty="0" err="1"/>
              <a:t>hodnotu</a:t>
            </a:r>
            <a:r>
              <a:rPr lang="en-US" dirty="0"/>
              <a:t> </a:t>
            </a:r>
            <a:r>
              <a:rPr lang="en-US" i="1" dirty="0" err="1"/>
              <a:t>tw_start</a:t>
            </a:r>
            <a:r>
              <a:rPr lang="en-US" dirty="0"/>
              <a:t>) z </a:t>
            </a:r>
            <a:r>
              <a:rPr lang="en-US" dirty="0" err="1"/>
              <a:t>dostupných</a:t>
            </a:r>
            <a:r>
              <a:rPr lang="en-US" dirty="0"/>
              <a:t> </a:t>
            </a:r>
            <a:r>
              <a:rPr lang="en-US" dirty="0" err="1"/>
              <a:t>zákazníků</a:t>
            </a:r>
            <a:r>
              <a:rPr lang="en-US" dirty="0"/>
              <a:t>, </a:t>
            </a:r>
            <a:r>
              <a:rPr lang="en-US" dirty="0" err="1"/>
              <a:t>kteří</a:t>
            </a:r>
            <a:r>
              <a:rPr lang="en-US" dirty="0"/>
              <a:t> </a:t>
            </a:r>
            <a:r>
              <a:rPr lang="en-US" dirty="0" err="1"/>
              <a:t>splňují</a:t>
            </a:r>
            <a:r>
              <a:rPr lang="en-US" dirty="0"/>
              <a:t> </a:t>
            </a:r>
            <a:r>
              <a:rPr lang="en-US" dirty="0" err="1"/>
              <a:t>kapacitní</a:t>
            </a:r>
            <a:r>
              <a:rPr lang="en-US" dirty="0"/>
              <a:t> </a:t>
            </a:r>
            <a:r>
              <a:rPr lang="en-US" dirty="0" err="1"/>
              <a:t>omezení</a:t>
            </a:r>
            <a:r>
              <a:rPr lang="en-US" dirty="0"/>
              <a:t> a </a:t>
            </a:r>
            <a:r>
              <a:rPr lang="en-US" dirty="0" err="1"/>
              <a:t>časová</a:t>
            </a:r>
            <a:r>
              <a:rPr lang="en-US" dirty="0"/>
              <a:t> </a:t>
            </a:r>
            <a:r>
              <a:rPr lang="en-US" dirty="0" err="1"/>
              <a:t>omezení</a:t>
            </a:r>
            <a:r>
              <a:rPr lang="en-US" dirty="0"/>
              <a:t>.</a:t>
            </a:r>
            <a:endParaRPr lang="cs-CZ" dirty="0"/>
          </a:p>
          <a:p>
            <a:pPr marL="171450" indent="-171450">
              <a:buFont typeface="Arial" panose="020B0604020202020204" pitchFamily="34" charset="0"/>
              <a:buChar char="•"/>
            </a:pPr>
            <a:r>
              <a:rPr lang="cs-CZ" dirty="0"/>
              <a:t>Saving Heuristika spočívá v tom, že v první iteraci je každý zákazník samostatná trasa, tedy je obsloužen svým autem. Poté je pro každé dvě dvojice zákazníků spočítáno jaká vzdálenost by se ušeřila, kdyby se jejich trasy sloučily a takto se iteruje dokud se nevyčerpají všechny možnosti sloučení. </a:t>
            </a:r>
          </a:p>
          <a:p>
            <a:pPr marL="171450" indent="-171450">
              <a:buFont typeface="Arial" panose="020B0604020202020204" pitchFamily="34" charset="0"/>
              <a:buChar char="•"/>
            </a:pPr>
            <a:r>
              <a:rPr lang="cs-CZ" dirty="0"/>
              <a:t>Jelikož to nejsou stochastické metody, tak nebylo potřeba spouštět mnoho běhů </a:t>
            </a:r>
            <a:endParaRPr lang="en-US" dirty="0"/>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r>
              <a:rPr lang="en-US" dirty="0"/>
              <a:t>Z </a:t>
            </a:r>
            <a:r>
              <a:rPr lang="en-US" dirty="0" err="1"/>
              <a:t>Grafu</a:t>
            </a:r>
            <a:r>
              <a:rPr lang="en-US" dirty="0"/>
              <a:t> m</a:t>
            </a:r>
            <a:r>
              <a:rPr lang="cs-CZ" dirty="0"/>
              <a:t>ůžeme vyčíst, že průměr ze 40 běhů GP je téměř 2x lepší než Early first heuristika a na druhou stranu, že Saving heuristika je o cca 25 km lepší než průměr GP, což je o dost lepší výsledek než GP vzhledem k tomu, že trénink GP trval zhruba 8 hodin a Saving heuristika zvládla tohoto výsledku dosáhnout v necelé sekundě. Tak jsem byl trochu zklamaný z výsledku, protože můj počáteční předpoklad byl, že GP bude výrazně lepší než obě heuristiky, poté mě napadlo porovnat ještě veličinu počet vozidel v Paretově grafu </a:t>
            </a:r>
            <a:endParaRPr lang="en-US" dirty="0"/>
          </a:p>
        </p:txBody>
      </p:sp>
      <p:sp>
        <p:nvSpPr>
          <p:cNvPr id="4" name="Slide Number Placeholder 3">
            <a:extLst>
              <a:ext uri="{FF2B5EF4-FFF2-40B4-BE49-F238E27FC236}">
                <a16:creationId xmlns:a16="http://schemas.microsoft.com/office/drawing/2014/main" id="{2D9D8C4B-CA9F-C69F-4542-D2BD21D2C883}"/>
              </a:ext>
            </a:extLst>
          </p:cNvPr>
          <p:cNvSpPr>
            <a:spLocks noGrp="1"/>
          </p:cNvSpPr>
          <p:nvPr>
            <p:ph type="sldNum" sz="quarter" idx="5"/>
          </p:nvPr>
        </p:nvSpPr>
        <p:spPr/>
        <p:txBody>
          <a:bodyPr/>
          <a:lstStyle/>
          <a:p>
            <a:fld id="{511FA9D6-BDC7-4110-B055-029A3A5CC98B}" type="slidenum">
              <a:rPr lang="cs-CZ" altLang="cs-CZ" smtClean="0"/>
              <a:pPr/>
              <a:t>4</a:t>
            </a:fld>
            <a:endParaRPr lang="cs-CZ" altLang="cs-CZ"/>
          </a:p>
        </p:txBody>
      </p:sp>
    </p:spTree>
    <p:extLst>
      <p:ext uri="{BB962C8B-B14F-4D97-AF65-F5344CB8AC3E}">
        <p14:creationId xmlns:p14="http://schemas.microsoft.com/office/powerpoint/2010/main" val="3213501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F82D4-96FC-7820-D9FC-0F3B549905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5759B-9497-EF92-842A-A8BE8C3B06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10D29A-03ED-3738-D04F-DF9D3D055383}"/>
              </a:ext>
            </a:extLst>
          </p:cNvPr>
          <p:cNvSpPr>
            <a:spLocks noGrp="1"/>
          </p:cNvSpPr>
          <p:nvPr>
            <p:ph type="body" idx="1"/>
          </p:nvPr>
        </p:nvSpPr>
        <p:spPr/>
        <p:txBody>
          <a:bodyPr/>
          <a:lstStyle/>
          <a:p>
            <a:pPr marL="171450" indent="-171450">
              <a:buFont typeface="Arial" panose="020B0604020202020204" pitchFamily="34" charset="0"/>
              <a:buChar char="•"/>
            </a:pPr>
            <a:r>
              <a:rPr lang="cs-CZ" dirty="0"/>
              <a:t>Tento Graf jsem použil abychom viděli porovnání se Saving Heuristikou, která dosáhla z předešlého slidu lepší fitness než průměr GP a už na první pohled můžeme vidět problém této heuristiky. Sice našla průměrně lepší řešení než GP, ale při o dost větším počtu vozidel. Tedy toto řešení je v jiném směru opět horší než GP</a:t>
            </a:r>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r>
              <a:rPr lang="cs-CZ" dirty="0"/>
              <a:t>Můžeme vidět, že GA nachází řešení stabilně mezi 6 – 10 trasami s tím, že se zde nachází pár outlierů</a:t>
            </a:r>
          </a:p>
          <a:p>
            <a:pPr marL="171450" indent="-171450">
              <a:buFont typeface="Arial" panose="020B0604020202020204" pitchFamily="34" charset="0"/>
              <a:buChar char="•"/>
            </a:pPr>
            <a:r>
              <a:rPr lang="cs-CZ" dirty="0"/>
              <a:t>Ale nejvíc řešení bylo nalezeno na 8 trasách a dokonce i řešení s nejkratším časem. </a:t>
            </a:r>
          </a:p>
          <a:p>
            <a:pPr marL="171450" indent="-171450">
              <a:buFont typeface="Arial" panose="020B0604020202020204" pitchFamily="34" charset="0"/>
              <a:buChar char="•"/>
            </a:pPr>
            <a:r>
              <a:rPr lang="cs-CZ" dirty="0"/>
              <a:t>Zajímavé je i to, že bych čekal, že řešení s 6 vozidli bude „přetrénované“ pro dané řešení a tím pádem výsledný strom výrazů bude obrovsky hluboký, ale opak je pravdou, tento strom patří mezi nejmenší z celkových 40 běhů, proto jsem si tento strom vybral pro testování najiných instancích problému VRPTW, pro další testování jsem si také vybral řešení, které našlo trasu 1406 km při 8 vozidlech (tedy nejkratší trasa), výsledný strom opět není největší a moc bloatů se v něm nenachází.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BF413BA-2E23-DFEA-2833-243F320D5A69}"/>
              </a:ext>
            </a:extLst>
          </p:cNvPr>
          <p:cNvSpPr>
            <a:spLocks noGrp="1"/>
          </p:cNvSpPr>
          <p:nvPr>
            <p:ph type="sldNum" sz="quarter" idx="5"/>
          </p:nvPr>
        </p:nvSpPr>
        <p:spPr/>
        <p:txBody>
          <a:bodyPr/>
          <a:lstStyle/>
          <a:p>
            <a:fld id="{511FA9D6-BDC7-4110-B055-029A3A5CC98B}" type="slidenum">
              <a:rPr lang="cs-CZ" altLang="cs-CZ" smtClean="0"/>
              <a:pPr/>
              <a:t>5</a:t>
            </a:fld>
            <a:endParaRPr lang="cs-CZ" altLang="cs-CZ"/>
          </a:p>
        </p:txBody>
      </p:sp>
    </p:spTree>
    <p:extLst>
      <p:ext uri="{BB962C8B-B14F-4D97-AF65-F5344CB8AC3E}">
        <p14:creationId xmlns:p14="http://schemas.microsoft.com/office/powerpoint/2010/main" val="2060129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74EA3-8F32-FDC5-FDEE-71A0FB958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489280-1D7F-DEAE-F4A7-5CDECBC0D26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6E65E9-875E-9C14-A791-3E59EDF0F8C9}"/>
                  </a:ext>
                </a:extLst>
              </p:cNvPr>
              <p:cNvSpPr>
                <a:spLocks noGrp="1"/>
              </p:cNvSpPr>
              <p:nvPr>
                <p:ph type="body" idx="1"/>
              </p:nvPr>
            </p:nvSpPr>
            <p:spPr/>
            <p:txBody>
              <a:bodyPr/>
              <a:lstStyle/>
              <a:p>
                <a:pPr marL="171450" indent="-171450">
                  <a:buFont typeface="Arial" panose="020B0604020202020204" pitchFamily="34" charset="0"/>
                  <a:buChar char="•"/>
                </a:pPr>
                <a:r>
                  <a:rPr lang="cs-CZ" dirty="0"/>
                  <a:t>V původním </a:t>
                </a:r>
                <a:r>
                  <a:rPr lang="en-GB" dirty="0" err="1"/>
                  <a:t>verzi</a:t>
                </a:r>
                <a:r>
                  <a:rPr lang="en-GB" dirty="0"/>
                  <a:t> </a:t>
                </a:r>
                <a:r>
                  <a:rPr lang="cs-CZ" dirty="0"/>
                  <a:t>algoritmu jsem vždy do trasy vybíral absolutně nejlepšího zakazníka</a:t>
                </a:r>
                <a:r>
                  <a:rPr lang="en-GB" dirty="0"/>
                  <a:t> (</a:t>
                </a:r>
                <a:r>
                  <a:rPr lang="en-GB" dirty="0" err="1"/>
                  <a:t>tedy</a:t>
                </a:r>
                <a:r>
                  <a:rPr lang="en-GB" dirty="0"/>
                  <a:t> m</a:t>
                </a:r>
                <a:r>
                  <a:rPr lang="cs-CZ" dirty="0"/>
                  <a:t>ěl jsem nějaký list, kde byly položky jako vzdalenost k zakazníkovi a začátek časového okna a z těchto jsem vypočetl skóre každému zakazníkovi a seřadil podle kvality a potom vybral nejlepšího</a:t>
                </a:r>
                <a:r>
                  <a:rPr lang="en-GB" dirty="0"/>
                  <a:t>)</a:t>
                </a:r>
                <a:r>
                  <a:rPr lang="cs-CZ" dirty="0"/>
                  <a:t>, ale v rozšíření do EVO vybírám zákazníka podle normálního rozdělení (nejvetší pravděpodobnost výběru má opět nejlepší zákazník, ale nyní mají i ostatní šanci být vybráni)</a:t>
                </a:r>
              </a:p>
              <a:p>
                <a:pPr marL="171450" indent="-171450">
                  <a:buFont typeface="Arial" panose="020B0604020202020204" pitchFamily="34" charset="0"/>
                  <a:buChar char="•"/>
                </a:pPr>
                <a:r>
                  <a:rPr lang="cs-CZ" dirty="0"/>
                  <a:t>POPIS VZORCE: hustota pravděpodobnosti s proměnnou k (index zákazníka a tedy diskretizovaná) se středem v 0. A vypočte se s ní váha s jakou bude vybrán kandidát na dané pozici. Opět mám seřazený seznam zákazníků od nejlepšího po nejhorší, ale nyní pro každého zákazníka vypočítám váhu. </a:t>
                </a:r>
                <a:r>
                  <a:rPr lang="en-GB" dirty="0" err="1"/>
                  <a:t>Parametr</a:t>
                </a:r>
                <a:r>
                  <a:rPr lang="en-GB" dirty="0"/>
                  <a:t> k^2 je tam ab</a:t>
                </a:r>
                <a:r>
                  <a:rPr lang="cs-CZ" dirty="0"/>
                  <a:t>y další účastníci měli čím dál menší šanci výběru. Parametr </a:t>
                </a:r>
                <a14:m>
                  <m:oMath xmlns:m="http://schemas.openxmlformats.org/officeDocument/2006/math">
                    <m:r>
                      <a:rPr lang="cs-CZ" i="1" smtClean="0">
                        <a:latin typeface="Cambria Math" panose="02040503050406030204" pitchFamily="18" charset="0"/>
                        <a:ea typeface="Cambria Math" panose="02040503050406030204" pitchFamily="18" charset="0"/>
                      </a:rPr>
                      <m:t>𝜎</m:t>
                    </m:r>
                  </m:oMath>
                </a14:m>
                <a:r>
                  <a:rPr lang="cs-CZ" dirty="0"/>
                  <a:t> udává</a:t>
                </a:r>
                <a:r>
                  <a:rPr lang="cs-CZ" baseline="0" dirty="0"/>
                  <a:t> šířku rozložení, tedy čím je větší tím má horší zákazník větší šanci, že bude vybrán.</a:t>
                </a:r>
                <a:endParaRPr lang="cs-CZ" dirty="0"/>
              </a:p>
              <a:p>
                <a:pPr marL="171450" indent="-171450">
                  <a:buFont typeface="Arial" panose="020B0604020202020204" pitchFamily="34" charset="0"/>
                  <a:buChar char="•"/>
                </a:pPr>
                <a:r>
                  <a:rPr lang="cs-CZ" dirty="0"/>
                  <a:t>DRUHÝ VZOREC: Výpočet pravděpodobnosti je nakonec výpočet i-tého zákazníka děleno všichni zákazníci (to dá p=1) a poté použiji náhodný výběr podle vah.</a:t>
                </a:r>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r>
                  <a:rPr lang="cs-CZ" dirty="0"/>
                  <a:t>V GRAFU: Graf udává mediánové hodnoty 400 generací a porovnávám svůj původní algoritmus, tedy </a:t>
                </a:r>
                <a:r>
                  <a:rPr lang="en-GB" dirty="0"/>
                  <a:t>ten </a:t>
                </a:r>
                <a:r>
                  <a:rPr lang="en-GB" dirty="0" err="1"/>
                  <a:t>kter</a:t>
                </a:r>
                <a:r>
                  <a:rPr lang="cs-CZ" dirty="0"/>
                  <a:t>ý</a:t>
                </a:r>
                <a:r>
                  <a:rPr lang="cs-CZ" baseline="0" dirty="0"/>
                  <a:t> </a:t>
                </a:r>
                <a:r>
                  <a:rPr lang="cs-CZ" dirty="0"/>
                  <a:t>vždy vybereme nejlepšího zákazníka s různými</a:t>
                </a:r>
                <a:r>
                  <a:rPr lang="cs-CZ" baseline="0" dirty="0"/>
                  <a:t> </a:t>
                </a:r>
                <a:r>
                  <a:rPr lang="cs-CZ" dirty="0"/>
                  <a:t>konfiguracemi tohoto rozšíření, kdy jsem měnil postupně parametr </a:t>
                </a:r>
                <a14:m>
                  <m:oMath xmlns:m="http://schemas.openxmlformats.org/officeDocument/2006/math">
                    <m:r>
                      <a:rPr lang="cs-CZ" i="1" smtClean="0">
                        <a:latin typeface="Cambria Math" panose="02040503050406030204" pitchFamily="18" charset="0"/>
                        <a:ea typeface="Cambria Math" panose="02040503050406030204" pitchFamily="18" charset="0"/>
                      </a:rPr>
                      <m:t>𝜎</m:t>
                    </m:r>
                  </m:oMath>
                </a14:m>
                <a:r>
                  <a:rPr lang="cs-CZ" dirty="0"/>
                  <a:t>. </a:t>
                </a:r>
              </a:p>
              <a:p>
                <a:pPr marL="171450" indent="-171450">
                  <a:buFont typeface="Arial" panose="020B0604020202020204" pitchFamily="34" charset="0"/>
                  <a:buChar char="•"/>
                </a:pPr>
                <a:r>
                  <a:rPr lang="cs-CZ" dirty="0"/>
                  <a:t>Z grafu můžeme vyčíst, že původní verze, kdy je vybrán do trasy vždy nejlepší zákazník je o výrázně lepší než verze s pravděpodobnostním výběrem. A s roustoucím rozptylem roste i klesá i kvalita výsledného řešení</a:t>
                </a:r>
                <a:endParaRPr lang="en-GB" dirty="0"/>
              </a:p>
              <a:p>
                <a:pPr marL="171450" indent="-171450">
                  <a:buFont typeface="Arial" panose="020B0604020202020204" pitchFamily="34" charset="0"/>
                  <a:buChar char="•"/>
                </a:pPr>
                <a:endParaRPr lang="en-GB" dirty="0"/>
              </a:p>
            </p:txBody>
          </p:sp>
        </mc:Choice>
        <mc:Fallback xmlns="">
          <p:sp>
            <p:nvSpPr>
              <p:cNvPr id="3" name="Notes Placeholder 2">
                <a:extLst>
                  <a:ext uri="{FF2B5EF4-FFF2-40B4-BE49-F238E27FC236}">
                    <a16:creationId xmlns:a16="http://schemas.microsoft.com/office/drawing/2014/main" id="{DE6E65E9-875E-9C14-A791-3E59EDF0F8C9}"/>
                  </a:ext>
                </a:extLst>
              </p:cNvPr>
              <p:cNvSpPr>
                <a:spLocks noGrp="1"/>
              </p:cNvSpPr>
              <p:nvPr>
                <p:ph type="body" idx="1"/>
              </p:nvPr>
            </p:nvSpPr>
            <p:spPr/>
            <p:txBody>
              <a:bodyPr/>
              <a:lstStyle/>
              <a:p>
                <a:pPr marL="171450" indent="-171450">
                  <a:buFont typeface="Arial" panose="020B0604020202020204" pitchFamily="34" charset="0"/>
                  <a:buChar char="•"/>
                </a:pPr>
                <a:r>
                  <a:rPr lang="cs-CZ" dirty="0"/>
                  <a:t>V původním </a:t>
                </a:r>
                <a:r>
                  <a:rPr lang="en-GB" dirty="0" err="1"/>
                  <a:t>verzi</a:t>
                </a:r>
                <a:r>
                  <a:rPr lang="en-GB" dirty="0"/>
                  <a:t> </a:t>
                </a:r>
                <a:r>
                  <a:rPr lang="cs-CZ" dirty="0"/>
                  <a:t>algoritmu jsem vždy do trasy vybíral absolutně nejlepšího zakazníka</a:t>
                </a:r>
                <a:r>
                  <a:rPr lang="en-GB" dirty="0"/>
                  <a:t> (</a:t>
                </a:r>
                <a:r>
                  <a:rPr lang="en-GB" dirty="0" err="1"/>
                  <a:t>tedy</a:t>
                </a:r>
                <a:r>
                  <a:rPr lang="en-GB" dirty="0"/>
                  <a:t> m</a:t>
                </a:r>
                <a:r>
                  <a:rPr lang="cs-CZ" dirty="0"/>
                  <a:t>ěl jsem nějaký list, kde byly položky jako vzdalenost k zakazníkovi a začátek časového okna a z těchto jsem vypočetl skóre každému zakazníkovi a seřadil podle kvality a potom vybral nejlepšího</a:t>
                </a:r>
                <a:r>
                  <a:rPr lang="en-GB" dirty="0"/>
                  <a:t>)</a:t>
                </a:r>
                <a:r>
                  <a:rPr lang="cs-CZ" dirty="0"/>
                  <a:t>, ale v rozšíření do EVO vybírám zákazníka podle normálního rozdělení (nejvetší pravděpodobnost výběru má opět nejlepší zákazník, ale nyní mají i ostatní šanci být vybráni)</a:t>
                </a:r>
              </a:p>
              <a:p>
                <a:pPr marL="171450" indent="-171450">
                  <a:buFont typeface="Arial" panose="020B0604020202020204" pitchFamily="34" charset="0"/>
                  <a:buChar char="•"/>
                </a:pPr>
                <a:r>
                  <a:rPr lang="cs-CZ" dirty="0"/>
                  <a:t>POPIS VZORCE: hustota pravděpodobnosti s proměnnou k (index zákazníka a tedy diskretizovaná) se středem v 0. A vypočte se s ní váha s jakou bude vybrán kandidát na dané pozici. Opět mám seřazený seznam zákazníků od nejlepšího po nejhorší, ale nyní pro každého zákazníka vypočítám váhu. </a:t>
                </a:r>
                <a:r>
                  <a:rPr lang="en-GB" dirty="0" err="1"/>
                  <a:t>Parametr</a:t>
                </a:r>
                <a:r>
                  <a:rPr lang="en-GB" dirty="0"/>
                  <a:t> k^2 je tam ab</a:t>
                </a:r>
                <a:r>
                  <a:rPr lang="cs-CZ" dirty="0"/>
                  <a:t>y další účastníci měli čím dál menší šanci výběru. Parametr </a:t>
                </a:r>
                <a:r>
                  <a:rPr lang="cs-CZ" i="0">
                    <a:latin typeface="Cambria Math" panose="02040503050406030204" pitchFamily="18" charset="0"/>
                    <a:ea typeface="Cambria Math" panose="02040503050406030204" pitchFamily="18" charset="0"/>
                  </a:rPr>
                  <a:t>𝜎</a:t>
                </a:r>
                <a:r>
                  <a:rPr lang="cs-CZ" dirty="0"/>
                  <a:t> udává</a:t>
                </a:r>
                <a:r>
                  <a:rPr lang="cs-CZ" baseline="0" dirty="0"/>
                  <a:t> šířku rozložení, tedy čím je větší tím má horší zákazník větší šanci, že bude vybrán.</a:t>
                </a:r>
                <a:endParaRPr lang="cs-CZ" dirty="0"/>
              </a:p>
              <a:p>
                <a:pPr marL="171450" indent="-171450">
                  <a:buFont typeface="Arial" panose="020B0604020202020204" pitchFamily="34" charset="0"/>
                  <a:buChar char="•"/>
                </a:pPr>
                <a:r>
                  <a:rPr lang="cs-CZ" dirty="0"/>
                  <a:t>DRUHÝ VZOREC: Výpočet pravděpodobnosti je nakonec výpočet i-tého zákazníka děleno všichni zákazníci (to dá p=1) a poté použiji náhodný výběr podle vah.</a:t>
                </a:r>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r>
                  <a:rPr lang="cs-CZ" dirty="0"/>
                  <a:t>V GRAFU: Graf udává mediánové hodnoty 400 generací a porovnávám svůj původní algoritmus, tedy </a:t>
                </a:r>
                <a:r>
                  <a:rPr lang="en-GB" dirty="0"/>
                  <a:t>ten </a:t>
                </a:r>
                <a:r>
                  <a:rPr lang="en-GB" dirty="0" err="1"/>
                  <a:t>kter</a:t>
                </a:r>
                <a:r>
                  <a:rPr lang="cs-CZ" dirty="0"/>
                  <a:t>ý</a:t>
                </a:r>
                <a:r>
                  <a:rPr lang="cs-CZ" baseline="0" dirty="0"/>
                  <a:t> </a:t>
                </a:r>
                <a:r>
                  <a:rPr lang="cs-CZ" dirty="0"/>
                  <a:t>vždy vybereme nejlepšího zákazníka s různými</a:t>
                </a:r>
                <a:r>
                  <a:rPr lang="cs-CZ" baseline="0" dirty="0"/>
                  <a:t> </a:t>
                </a:r>
                <a:r>
                  <a:rPr lang="cs-CZ" dirty="0"/>
                  <a:t>konfiguracemi tohoto rozšíření, kdy jsem měnil postupně parametr </a:t>
                </a:r>
                <a:r>
                  <a:rPr lang="cs-CZ" i="0">
                    <a:latin typeface="Cambria Math" panose="02040503050406030204" pitchFamily="18" charset="0"/>
                    <a:ea typeface="Cambria Math" panose="02040503050406030204" pitchFamily="18" charset="0"/>
                  </a:rPr>
                  <a:t>𝜎</a:t>
                </a:r>
                <a:r>
                  <a:rPr lang="cs-CZ" dirty="0"/>
                  <a:t>. </a:t>
                </a:r>
              </a:p>
              <a:p>
                <a:pPr marL="171450" indent="-171450">
                  <a:buFont typeface="Arial" panose="020B0604020202020204" pitchFamily="34" charset="0"/>
                  <a:buChar char="•"/>
                </a:pPr>
                <a:r>
                  <a:rPr lang="cs-CZ" dirty="0"/>
                  <a:t>Z grafu můžeme vyčíst, že původní verze, kdy je vybrán do trasy vždy nejlepší zákazník je o výrázně lepší než verze s pravděpodobnostním výběrem. A s roustoucím rozptylem roste i klesá i kvalita výsledného řešení</a:t>
                </a:r>
                <a:endParaRPr lang="en-GB" dirty="0"/>
              </a:p>
              <a:p>
                <a:pPr marL="171450" indent="-171450">
                  <a:buFont typeface="Arial" panose="020B0604020202020204" pitchFamily="34" charset="0"/>
                  <a:buChar char="•"/>
                </a:pPr>
                <a:endParaRPr lang="en-GB" dirty="0"/>
              </a:p>
            </p:txBody>
          </p:sp>
        </mc:Fallback>
      </mc:AlternateContent>
      <p:sp>
        <p:nvSpPr>
          <p:cNvPr id="4" name="Slide Number Placeholder 3">
            <a:extLst>
              <a:ext uri="{FF2B5EF4-FFF2-40B4-BE49-F238E27FC236}">
                <a16:creationId xmlns:a16="http://schemas.microsoft.com/office/drawing/2014/main" id="{BA41F77A-7A23-855C-0E2B-D60AC56E34A7}"/>
              </a:ext>
            </a:extLst>
          </p:cNvPr>
          <p:cNvSpPr>
            <a:spLocks noGrp="1"/>
          </p:cNvSpPr>
          <p:nvPr>
            <p:ph type="sldNum" sz="quarter" idx="5"/>
          </p:nvPr>
        </p:nvSpPr>
        <p:spPr/>
        <p:txBody>
          <a:bodyPr/>
          <a:lstStyle/>
          <a:p>
            <a:fld id="{511FA9D6-BDC7-4110-B055-029A3A5CC98B}" type="slidenum">
              <a:rPr lang="cs-CZ" altLang="cs-CZ" smtClean="0"/>
              <a:pPr/>
              <a:t>6</a:t>
            </a:fld>
            <a:endParaRPr lang="cs-CZ" altLang="cs-CZ"/>
          </a:p>
        </p:txBody>
      </p:sp>
    </p:spTree>
    <p:extLst>
      <p:ext uri="{BB962C8B-B14F-4D97-AF65-F5344CB8AC3E}">
        <p14:creationId xmlns:p14="http://schemas.microsoft.com/office/powerpoint/2010/main" val="125308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79AD9-621F-CDCC-7139-D414B3742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0CCD2-A1A0-9BE2-CD60-D16805C620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53003-4F28-FB9B-82D8-3411145CEBDD}"/>
              </a:ext>
            </a:extLst>
          </p:cNvPr>
          <p:cNvSpPr>
            <a:spLocks noGrp="1"/>
          </p:cNvSpPr>
          <p:nvPr>
            <p:ph type="body" idx="1"/>
          </p:nvPr>
        </p:nvSpPr>
        <p:spPr/>
        <p:txBody>
          <a:bodyPr/>
          <a:lstStyle/>
          <a:p>
            <a:pPr marL="171450" indent="-171450">
              <a:buFont typeface="Arial" panose="020B0604020202020204" pitchFamily="34" charset="0"/>
              <a:buChar char="•"/>
            </a:pPr>
            <a:r>
              <a:rPr lang="en-GB" dirty="0"/>
              <a:t>D</a:t>
            </a:r>
            <a:r>
              <a:rPr lang="cs-CZ" dirty="0"/>
              <a:t>ále jsem vykreslil boxploty jednotlivých konfigurací a zkoumal je blížestatistickými testy</a:t>
            </a:r>
            <a:r>
              <a:rPr lang="en-GB" dirty="0"/>
              <a:t>. </a:t>
            </a:r>
            <a:r>
              <a:rPr lang="en-GB" dirty="0" err="1"/>
              <a:t>Friedmanov</a:t>
            </a:r>
            <a:r>
              <a:rPr lang="cs-CZ" dirty="0"/>
              <a:t>ým a Kendallovým. U Friendmanova mi vyšlo, že mezi mými čtyřmi konfiguracemi existuje statisticky významné rozdíly (tedy že jednotlivé běhy jsou konzistentně lepší než ty jiné atd...). Tento test seřadí běhy od nejlepšího po nejhorší a přiřadí jim ranky, poté srovnává sumu těchto ranků napříč všemi běhy a zjiťuje zda některá konfigurace je konzistentně lepší než jiná a mně vyšlo, že ANO. U Kendallova jsou konfigurace opět orankované a mně vyšlo, že parametr rozptylu a jeho výsledeky nejsou náhodné, ale zavádí mi trend, který můžeme vyčíst i z grafu a tedy, že jednotlivé běhy jsou seřazeny stejně.</a:t>
            </a:r>
            <a:endParaRPr lang="en-US" dirty="0"/>
          </a:p>
          <a:p>
            <a:pPr marL="171450" indent="-171450">
              <a:buFont typeface="Arial" panose="020B0604020202020204" pitchFamily="34" charset="0"/>
              <a:buChar char="•"/>
            </a:pPr>
            <a:r>
              <a:rPr lang="cs-CZ" dirty="0"/>
              <a:t>A z těchto boxplotů lze vidět, že se zvyšujícím se rozptylem se zhoršuje i kvalita řešení a rozptyl výsledného řešení.</a:t>
            </a:r>
            <a:endParaRPr lang="en-US" dirty="0"/>
          </a:p>
          <a:p>
            <a:pPr marL="171450" indent="-171450">
              <a:buFont typeface="Arial" panose="020B0604020202020204" pitchFamily="34" charset="0"/>
              <a:buChar char="•"/>
            </a:pPr>
            <a:r>
              <a:rPr lang="en-US" dirty="0"/>
              <a:t>Skoro </a:t>
            </a:r>
            <a:r>
              <a:rPr lang="en-US" dirty="0" err="1"/>
              <a:t>bychom</a:t>
            </a:r>
            <a:r>
              <a:rPr lang="en-US" dirty="0"/>
              <a:t> </a:t>
            </a:r>
            <a:r>
              <a:rPr lang="en-US" dirty="0" err="1"/>
              <a:t>mohli</a:t>
            </a:r>
            <a:r>
              <a:rPr lang="en-US" dirty="0"/>
              <a:t> </a:t>
            </a:r>
            <a:r>
              <a:rPr lang="cs-CZ" dirty="0"/>
              <a:t>vézt funkci mediaány jednotlivých hodnot – to jsem zkoušel a žádnou fci jsem nenašel </a:t>
            </a:r>
            <a:r>
              <a:rPr lang="cs-CZ" dirty="0">
                <a:sym typeface="Wingdings" panose="05000000000000000000" pitchFamily="2" charset="2"/>
              </a:rPr>
              <a:t></a:t>
            </a:r>
            <a:endParaRPr lang="cs-CZ" dirty="0"/>
          </a:p>
        </p:txBody>
      </p:sp>
      <p:sp>
        <p:nvSpPr>
          <p:cNvPr id="4" name="Slide Number Placeholder 3">
            <a:extLst>
              <a:ext uri="{FF2B5EF4-FFF2-40B4-BE49-F238E27FC236}">
                <a16:creationId xmlns:a16="http://schemas.microsoft.com/office/drawing/2014/main" id="{F54B6086-BB12-29A6-485A-5440BF3F2A35}"/>
              </a:ext>
            </a:extLst>
          </p:cNvPr>
          <p:cNvSpPr>
            <a:spLocks noGrp="1"/>
          </p:cNvSpPr>
          <p:nvPr>
            <p:ph type="sldNum" sz="quarter" idx="5"/>
          </p:nvPr>
        </p:nvSpPr>
        <p:spPr/>
        <p:txBody>
          <a:bodyPr/>
          <a:lstStyle/>
          <a:p>
            <a:fld id="{511FA9D6-BDC7-4110-B055-029A3A5CC98B}" type="slidenum">
              <a:rPr lang="cs-CZ" altLang="cs-CZ" smtClean="0"/>
              <a:pPr/>
              <a:t>7</a:t>
            </a:fld>
            <a:endParaRPr lang="cs-CZ" altLang="cs-CZ"/>
          </a:p>
        </p:txBody>
      </p:sp>
    </p:spTree>
    <p:extLst>
      <p:ext uri="{BB962C8B-B14F-4D97-AF65-F5344CB8AC3E}">
        <p14:creationId xmlns:p14="http://schemas.microsoft.com/office/powerpoint/2010/main" val="1836687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DCC51-99D9-0FF5-DB19-642B5D613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71DED-36C2-57AC-CB2A-20023848A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72B73-7B95-EA55-279F-94073FB80399}"/>
              </a:ext>
            </a:extLst>
          </p:cNvPr>
          <p:cNvSpPr>
            <a:spLocks noGrp="1"/>
          </p:cNvSpPr>
          <p:nvPr>
            <p:ph type="body" idx="1"/>
          </p:nvPr>
        </p:nvSpPr>
        <p:spPr/>
        <p:txBody>
          <a:bodyPr/>
          <a:lstStyle/>
          <a:p>
            <a:pPr marL="171450" indent="-171450">
              <a:buFont typeface="Arial" panose="020B0604020202020204" pitchFamily="34" charset="0"/>
              <a:buChar char="•"/>
            </a:pPr>
            <a:r>
              <a:rPr lang="cs-CZ" dirty="0"/>
              <a:t>Tyto boxloty vznikly, tak že jsem jednotlivé algoritmy spustil na všech instancích v datasetu. V datasetu bylo celkem 33 i</a:t>
            </a:r>
            <a:r>
              <a:rPr lang="en-GB" dirty="0"/>
              <a:t>ns</a:t>
            </a:r>
            <a:r>
              <a:rPr lang="cs-CZ" dirty="0"/>
              <a:t>tancí 11 o 25 zákaznících 11 o 50 a 11 o 100 a </a:t>
            </a:r>
            <a:r>
              <a:rPr lang="en-GB" dirty="0"/>
              <a:t>v</a:t>
            </a:r>
            <a:r>
              <a:rPr lang="cs-CZ"/>
              <a:t>ýsledky jsem vynesel do </a:t>
            </a:r>
            <a:r>
              <a:rPr lang="cs-CZ" dirty="0"/>
              <a:t>levého grafu počet tras a do pravého celkovou ujetou vzdálenost.</a:t>
            </a:r>
          </a:p>
          <a:p>
            <a:pPr marL="171450" indent="-171450">
              <a:buFont typeface="Arial" panose="020B0604020202020204" pitchFamily="34" charset="0"/>
              <a:buChar char="•"/>
            </a:pPr>
            <a:r>
              <a:rPr lang="cs-CZ" dirty="0"/>
              <a:t>Z výsledků můžeme vidět, že EARLY first je poměrně stabilní má malý rozptyl, ale zase hledá vždy horší řešení než zbylé algoritmy a zajímavé je, že pro isntance o velikosti 25 najde řešení vždy o velikosti 2 tras. </a:t>
            </a:r>
          </a:p>
          <a:p>
            <a:pPr marL="171450" indent="-171450">
              <a:buFont typeface="Arial" panose="020B0604020202020204" pitchFamily="34" charset="0"/>
              <a:buChar char="•"/>
            </a:pPr>
            <a:r>
              <a:rPr lang="cs-CZ" dirty="0"/>
              <a:t>Na druhou stranu SAVING vždy minimalizuje kilometry, ale počet tras je extrémní v porovnání s ostatními algoritmy</a:t>
            </a:r>
          </a:p>
          <a:p>
            <a:pPr marL="171450" indent="-171450">
              <a:buFont typeface="Arial" panose="020B0604020202020204" pitchFamily="34" charset="0"/>
              <a:buChar char="•"/>
            </a:pPr>
            <a:r>
              <a:rPr lang="cs-CZ" dirty="0"/>
              <a:t>Zajimavé je i porovnání žluté a zelené, kdy zelená hledá vyloženě takové trasy, kde je méně aut a žlutá obecně kratší trasy, vzhledem k tomu, že jsem ve fitness funkci nepoužil penalizaci za počet aut, tak mi toto řešení přijde docela zajímavé a přijde mi jako by genetický algoritmus našel sám obecně takové řešení, které minimalizuje počet tras bez ohledu na parametr počet tras. Tedy jakoby algoritmus našel nějaké interní vztahy veličin a tím nepřímo ovlivnil i počet tras</a:t>
            </a:r>
          </a:p>
        </p:txBody>
      </p:sp>
      <p:sp>
        <p:nvSpPr>
          <p:cNvPr id="4" name="Slide Number Placeholder 3">
            <a:extLst>
              <a:ext uri="{FF2B5EF4-FFF2-40B4-BE49-F238E27FC236}">
                <a16:creationId xmlns:a16="http://schemas.microsoft.com/office/drawing/2014/main" id="{1FD8C14C-CC00-C392-FE74-6B2D6CDE10F4}"/>
              </a:ext>
            </a:extLst>
          </p:cNvPr>
          <p:cNvSpPr>
            <a:spLocks noGrp="1"/>
          </p:cNvSpPr>
          <p:nvPr>
            <p:ph type="sldNum" sz="quarter" idx="5"/>
          </p:nvPr>
        </p:nvSpPr>
        <p:spPr/>
        <p:txBody>
          <a:bodyPr/>
          <a:lstStyle/>
          <a:p>
            <a:fld id="{511FA9D6-BDC7-4110-B055-029A3A5CC98B}" type="slidenum">
              <a:rPr lang="cs-CZ" altLang="cs-CZ" smtClean="0"/>
              <a:pPr/>
              <a:t>8</a:t>
            </a:fld>
            <a:endParaRPr lang="cs-CZ" altLang="cs-CZ"/>
          </a:p>
        </p:txBody>
      </p:sp>
    </p:spTree>
    <p:extLst>
      <p:ext uri="{BB962C8B-B14F-4D97-AF65-F5344CB8AC3E}">
        <p14:creationId xmlns:p14="http://schemas.microsoft.com/office/powerpoint/2010/main" val="40270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DFED1-1BE1-22DC-F5F6-B016CDED71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C19522-BF39-5362-D5A9-FACA923CAE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4B8EB9-B114-A29D-1332-0A6906C66DD2}"/>
              </a:ext>
            </a:extLst>
          </p:cNvPr>
          <p:cNvSpPr>
            <a:spLocks noGrp="1"/>
          </p:cNvSpPr>
          <p:nvPr>
            <p:ph type="body" idx="1"/>
          </p:nvPr>
        </p:nvSpPr>
        <p:spPr/>
        <p:txBody>
          <a:bodyPr/>
          <a:lstStyle/>
          <a:p>
            <a:pPr marL="171450" indent="-171450">
              <a:buFont typeface="Arial" panose="020B0604020202020204" pitchFamily="34" charset="0"/>
              <a:buChar char="•"/>
            </a:pPr>
            <a:r>
              <a:rPr lang="cs-CZ" dirty="0"/>
              <a:t>Při hledání nejlepší konfigurace jsem zkoušel chýba s každým parametrem zmíněným v úvodu a také jsem zkoušel jejich různé kombinace. Výsledky byly vesměs stejné a potvrdili se obecně známé věci, jako například obecně doporučovaná hodnota cross_over rate, mutation rate. A proto jsem zde chtěl vypíchnout alespoň nějaké výsledky.</a:t>
            </a:r>
          </a:p>
          <a:p>
            <a:pPr marL="171450" indent="-171450">
              <a:buFont typeface="Arial" panose="020B0604020202020204" pitchFamily="34" charset="0"/>
              <a:buChar char="•"/>
            </a:pPr>
            <a:r>
              <a:rPr lang="cs-CZ" dirty="0"/>
              <a:t>GRAF: Zajímavé je, že až zhruba po min3 max6 je medián pořád jedna hodnota a až potom začne kolísat nahoru i dolů. Tedy dalo by se říct, že s velikostí podstromu, který je stabilita konstatní až poté narazí na prahovou hodnotu (v mém případě min3 max6) a potom kolísá nahoru dolů.</a:t>
            </a:r>
          </a:p>
          <a:p>
            <a:pPr marL="171450" indent="-171450">
              <a:buFont typeface="Arial" panose="020B0604020202020204" pitchFamily="34" charset="0"/>
              <a:buChar char="•"/>
            </a:pPr>
            <a:r>
              <a:rPr lang="cs-CZ" dirty="0"/>
              <a:t>Rozptyl také roste </a:t>
            </a:r>
          </a:p>
          <a:p>
            <a:pPr marL="171450" indent="-171450">
              <a:buFont typeface="Arial" panose="020B0604020202020204" pitchFamily="34" charset="0"/>
              <a:buChar char="•"/>
            </a:pPr>
            <a:r>
              <a:rPr lang="cs-CZ" dirty="0"/>
              <a:t>Tyto dva jevy se podle mě dají vysvětlit tím, že větší strom = větší počet možností (tedy i možností, které dobré řešení zhorší) a tím se algoritmus stává nestabilním</a:t>
            </a:r>
          </a:p>
          <a:p>
            <a:pPr marL="171450" indent="-171450">
              <a:buFont typeface="Arial" panose="020B0604020202020204" pitchFamily="34" charset="0"/>
              <a:buChar char="•"/>
            </a:pPr>
            <a:r>
              <a:rPr lang="cs-CZ" dirty="0"/>
              <a:t>Podobný jev jsem pozoroval i u ostatních grafů, kdy jsem si hrál s hodnotami křížení, mutace, shrink pravděpodobností, cooling faktorem,.... Vždy byl algoritmus robustní a až poté co jsem narazil na nějakohou prahovou hodnotu se začal chovat nepředvídatelně – přišlo mi to zajímavé.</a:t>
            </a:r>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endParaRPr lang="cs-CZ" dirty="0"/>
          </a:p>
          <a:p>
            <a:pPr marL="171450" indent="-171450">
              <a:buFont typeface="Arial" panose="020B0604020202020204" pitchFamily="34" charset="0"/>
              <a:buChar char="•"/>
            </a:pPr>
            <a:r>
              <a:rPr lang="cs-CZ" dirty="0"/>
              <a:t>Jeste me zajima jestli nemuzeme hodnoty toho treba cx reprezentovat jako sinusovku, .... Proste vysledne boxploty jsou od nejvetsi po nejmensi atd a jde to podle tvaru sinusovky</a:t>
            </a:r>
            <a:endParaRPr lang="en-US" dirty="0"/>
          </a:p>
        </p:txBody>
      </p:sp>
      <p:sp>
        <p:nvSpPr>
          <p:cNvPr id="4" name="Slide Number Placeholder 3">
            <a:extLst>
              <a:ext uri="{FF2B5EF4-FFF2-40B4-BE49-F238E27FC236}">
                <a16:creationId xmlns:a16="http://schemas.microsoft.com/office/drawing/2014/main" id="{CD701038-AA8C-F47D-B792-297839664CF0}"/>
              </a:ext>
            </a:extLst>
          </p:cNvPr>
          <p:cNvSpPr>
            <a:spLocks noGrp="1"/>
          </p:cNvSpPr>
          <p:nvPr>
            <p:ph type="sldNum" sz="quarter" idx="5"/>
          </p:nvPr>
        </p:nvSpPr>
        <p:spPr/>
        <p:txBody>
          <a:bodyPr/>
          <a:lstStyle/>
          <a:p>
            <a:fld id="{511FA9D6-BDC7-4110-B055-029A3A5CC98B}" type="slidenum">
              <a:rPr lang="cs-CZ" altLang="cs-CZ" smtClean="0"/>
              <a:pPr/>
              <a:t>9</a:t>
            </a:fld>
            <a:endParaRPr lang="cs-CZ" altLang="cs-CZ"/>
          </a:p>
        </p:txBody>
      </p:sp>
    </p:spTree>
    <p:extLst>
      <p:ext uri="{BB962C8B-B14F-4D97-AF65-F5344CB8AC3E}">
        <p14:creationId xmlns:p14="http://schemas.microsoft.com/office/powerpoint/2010/main" val="30300805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Úvodní snímek">
    <p:spTree>
      <p:nvGrpSpPr>
        <p:cNvPr id="1" name=""/>
        <p:cNvGrpSpPr/>
        <p:nvPr/>
      </p:nvGrpSpPr>
      <p:grpSpPr>
        <a:xfrm>
          <a:off x="0" y="0"/>
          <a:ext cx="0" cy="0"/>
          <a:chOff x="0" y="0"/>
          <a:chExt cx="0" cy="0"/>
        </a:xfrm>
      </p:grpSpPr>
      <p:pic>
        <p:nvPicPr>
          <p:cNvPr id="13" name="Obráze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17719" y="5157192"/>
            <a:ext cx="4182937" cy="861868"/>
          </a:xfrm>
          <a:prstGeom prst="rect">
            <a:avLst/>
          </a:prstGeom>
        </p:spPr>
      </p:pic>
      <p:sp>
        <p:nvSpPr>
          <p:cNvPr id="4" name="Rectangle 12"/>
          <p:cNvSpPr>
            <a:spLocks noChangeArrowheads="1"/>
          </p:cNvSpPr>
          <p:nvPr/>
        </p:nvSpPr>
        <p:spPr bwMode="auto">
          <a:xfrm>
            <a:off x="10824676" y="6530975"/>
            <a:ext cx="65617" cy="287338"/>
          </a:xfrm>
          <a:prstGeom prst="rect">
            <a:avLst/>
          </a:prstGeom>
          <a:solidFill>
            <a:schemeClr val="bg1"/>
          </a:solidFill>
          <a:ln w="9525">
            <a:noFill/>
            <a:miter lim="800000"/>
            <a:headEnd/>
            <a:tailEnd/>
          </a:ln>
          <a:effectLst/>
        </p:spPr>
        <p:txBody>
          <a:bodyPr wrap="none" anchor="ctr"/>
          <a:lstStyle/>
          <a:p>
            <a:pPr>
              <a:defRPr/>
            </a:pPr>
            <a:endParaRPr lang="cs-CZ" sz="2400"/>
          </a:p>
        </p:txBody>
      </p:sp>
      <p:sp>
        <p:nvSpPr>
          <p:cNvPr id="5" name="Rectangle 20"/>
          <p:cNvSpPr>
            <a:spLocks noChangeArrowheads="1"/>
          </p:cNvSpPr>
          <p:nvPr/>
        </p:nvSpPr>
        <p:spPr bwMode="auto">
          <a:xfrm>
            <a:off x="-6086" y="-26640"/>
            <a:ext cx="12198085" cy="3598863"/>
          </a:xfrm>
          <a:prstGeom prst="rect">
            <a:avLst/>
          </a:prstGeom>
          <a:solidFill>
            <a:srgbClr val="00A9E0"/>
          </a:solidFill>
          <a:ln w="9525">
            <a:noFill/>
            <a:miter lim="800000"/>
            <a:headEnd/>
            <a:tailEnd/>
          </a:ln>
          <a:effectLst/>
        </p:spPr>
        <p:txBody>
          <a:bodyPr wrap="none" anchor="ctr"/>
          <a:lstStyle/>
          <a:p>
            <a:pPr>
              <a:defRPr/>
            </a:pPr>
            <a:endParaRPr lang="cs-CZ" sz="2400">
              <a:effectLst>
                <a:reflection endPos="65000" dist="50800" dir="5400000" sy="-100000" algn="bl" rotWithShape="0"/>
              </a:effectLst>
            </a:endParaRPr>
          </a:p>
        </p:txBody>
      </p:sp>
      <p:sp>
        <p:nvSpPr>
          <p:cNvPr id="6" name="Rectangle 21"/>
          <p:cNvSpPr>
            <a:spLocks noChangeArrowheads="1"/>
          </p:cNvSpPr>
          <p:nvPr/>
        </p:nvSpPr>
        <p:spPr bwMode="auto">
          <a:xfrm>
            <a:off x="10841609" y="6530975"/>
            <a:ext cx="48684" cy="287338"/>
          </a:xfrm>
          <a:prstGeom prst="rect">
            <a:avLst/>
          </a:prstGeom>
          <a:solidFill>
            <a:schemeClr val="bg1"/>
          </a:solidFill>
          <a:ln w="9525">
            <a:noFill/>
            <a:miter lim="800000"/>
            <a:headEnd/>
            <a:tailEnd/>
          </a:ln>
          <a:effectLst/>
        </p:spPr>
        <p:txBody>
          <a:bodyPr wrap="none" anchor="ctr"/>
          <a:lstStyle/>
          <a:p>
            <a:pPr>
              <a:defRPr/>
            </a:pPr>
            <a:endParaRPr lang="cs-CZ" sz="2400"/>
          </a:p>
        </p:txBody>
      </p:sp>
      <p:sp>
        <p:nvSpPr>
          <p:cNvPr id="8" name="Rectangle 26"/>
          <p:cNvSpPr>
            <a:spLocks noChangeArrowheads="1"/>
          </p:cNvSpPr>
          <p:nvPr/>
        </p:nvSpPr>
        <p:spPr bwMode="auto">
          <a:xfrm>
            <a:off x="10841609" y="6530975"/>
            <a:ext cx="48684" cy="287338"/>
          </a:xfrm>
          <a:prstGeom prst="rect">
            <a:avLst/>
          </a:prstGeom>
          <a:solidFill>
            <a:schemeClr val="bg1"/>
          </a:solidFill>
          <a:ln w="9525">
            <a:noFill/>
            <a:miter lim="800000"/>
            <a:headEnd/>
            <a:tailEnd/>
          </a:ln>
          <a:effectLst/>
        </p:spPr>
        <p:txBody>
          <a:bodyPr wrap="none" anchor="ctr"/>
          <a:lstStyle/>
          <a:p>
            <a:pPr>
              <a:defRPr/>
            </a:pPr>
            <a:endParaRPr lang="cs-CZ" sz="2400"/>
          </a:p>
        </p:txBody>
      </p:sp>
      <p:sp>
        <p:nvSpPr>
          <p:cNvPr id="240646" name="Rectangle 6"/>
          <p:cNvSpPr>
            <a:spLocks noGrp="1" noChangeArrowheads="1"/>
          </p:cNvSpPr>
          <p:nvPr>
            <p:ph type="subTitle" idx="1"/>
          </p:nvPr>
        </p:nvSpPr>
        <p:spPr>
          <a:xfrm>
            <a:off x="0" y="3621088"/>
            <a:ext cx="7464152" cy="1032048"/>
          </a:xfrm>
        </p:spPr>
        <p:txBody>
          <a:bodyPr/>
          <a:lstStyle>
            <a:lvl1pPr marL="0" indent="0" algn="r">
              <a:buFontTx/>
              <a:buNone/>
              <a:defRPr sz="2000"/>
            </a:lvl1pPr>
          </a:lstStyle>
          <a:p>
            <a:r>
              <a:rPr lang="en-US"/>
              <a:t>Click to edit Master subtitle style</a:t>
            </a:r>
            <a:endParaRPr lang="cs-CZ" dirty="0"/>
          </a:p>
        </p:txBody>
      </p:sp>
      <p:sp>
        <p:nvSpPr>
          <p:cNvPr id="240645" name="Rectangle 5"/>
          <p:cNvSpPr>
            <a:spLocks noGrp="1" noChangeArrowheads="1"/>
          </p:cNvSpPr>
          <p:nvPr>
            <p:ph type="ctrTitle"/>
          </p:nvPr>
        </p:nvSpPr>
        <p:spPr>
          <a:xfrm>
            <a:off x="0" y="1958976"/>
            <a:ext cx="7464152" cy="1254125"/>
          </a:xfrm>
        </p:spPr>
        <p:txBody>
          <a:bodyPr/>
          <a:lstStyle>
            <a:lvl1pPr algn="r">
              <a:defRPr sz="3200" b="0">
                <a:solidFill>
                  <a:schemeClr val="bg1"/>
                </a:solidFill>
              </a:defRPr>
            </a:lvl1pPr>
          </a:lstStyle>
          <a:p>
            <a:r>
              <a:rPr lang="en-US"/>
              <a:t>Click to edit Master title style</a:t>
            </a:r>
            <a:endParaRPr lang="cs-CZ" dirty="0"/>
          </a:p>
        </p:txBody>
      </p:sp>
    </p:spTree>
    <p:extLst>
      <p:ext uri="{BB962C8B-B14F-4D97-AF65-F5344CB8AC3E}">
        <p14:creationId xmlns:p14="http://schemas.microsoft.com/office/powerpoint/2010/main" val="3738600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a:t>Click to edit Master title style</a:t>
            </a:r>
            <a:endParaRPr lang="cs-CZ" dirty="0"/>
          </a:p>
        </p:txBody>
      </p:sp>
      <p:sp>
        <p:nvSpPr>
          <p:cNvPr id="3" name="Zástupný symbol pro obsah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t>Název práce</a:t>
            </a:r>
          </a:p>
        </p:txBody>
      </p:sp>
      <p:sp>
        <p:nvSpPr>
          <p:cNvPr id="5" name="Rectangle 6"/>
          <p:cNvSpPr>
            <a:spLocks noGrp="1" noChangeArrowheads="1"/>
          </p:cNvSpPr>
          <p:nvPr>
            <p:ph type="sldNum" sz="quarter" idx="11"/>
          </p:nvPr>
        </p:nvSpPr>
        <p:spPr>
          <a:xfrm>
            <a:off x="10896600" y="6524626"/>
            <a:ext cx="1102784" cy="333375"/>
          </a:xfrm>
          <a:prstGeom prst="rect">
            <a:avLst/>
          </a:prstGeom>
          <a:ln/>
        </p:spPr>
        <p:txBody>
          <a:bodyPr/>
          <a:lstStyle>
            <a:lvl1pPr>
              <a:defRPr/>
            </a:lvl1pPr>
          </a:lstStyle>
          <a:p>
            <a:fld id="{7C839148-7006-41C4-ABC2-D2A9F4595A63}" type="slidenum">
              <a:rPr lang="en-US" altLang="cs-CZ" smtClean="0"/>
              <a:pPr/>
              <a:t>‹#›</a:t>
            </a:fld>
            <a:endParaRPr lang="en-US" altLang="cs-CZ" dirty="0"/>
          </a:p>
        </p:txBody>
      </p:sp>
    </p:spTree>
    <p:extLst>
      <p:ext uri="{BB962C8B-B14F-4D97-AF65-F5344CB8AC3E}">
        <p14:creationId xmlns:p14="http://schemas.microsoft.com/office/powerpoint/2010/main" val="3198505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bg>
      <p:bgPr>
        <a:solidFill>
          <a:schemeClr val="bg1"/>
        </a:solid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cs-CZ"/>
          </a:p>
        </p:txBody>
      </p:sp>
      <p:sp>
        <p:nvSpPr>
          <p:cNvPr id="3" name="Zástupný symbol pro text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Název práce</a:t>
            </a:r>
          </a:p>
        </p:txBody>
      </p:sp>
      <p:sp>
        <p:nvSpPr>
          <p:cNvPr id="5" name="Rectangle 6"/>
          <p:cNvSpPr>
            <a:spLocks noGrp="1" noChangeArrowheads="1"/>
          </p:cNvSpPr>
          <p:nvPr>
            <p:ph type="sldNum" sz="quarter" idx="11"/>
          </p:nvPr>
        </p:nvSpPr>
        <p:spPr>
          <a:xfrm>
            <a:off x="10896600" y="6524626"/>
            <a:ext cx="1102784" cy="333375"/>
          </a:xfrm>
          <a:prstGeom prst="rect">
            <a:avLst/>
          </a:prstGeom>
          <a:ln/>
        </p:spPr>
        <p:txBody>
          <a:bodyPr/>
          <a:lstStyle>
            <a:lvl1pPr>
              <a:defRPr/>
            </a:lvl1pPr>
          </a:lstStyle>
          <a:p>
            <a:fld id="{89FEAC19-CD6C-4528-B09F-367B3931C207}" type="slidenum">
              <a:rPr lang="en-US" altLang="cs-CZ"/>
              <a:pPr/>
              <a:t>‹#›</a:t>
            </a:fld>
            <a:endParaRPr lang="en-US" altLang="cs-CZ"/>
          </a:p>
        </p:txBody>
      </p:sp>
      <p:sp>
        <p:nvSpPr>
          <p:cNvPr id="7" name="Obdélník 6"/>
          <p:cNvSpPr/>
          <p:nvPr userDrawn="1"/>
        </p:nvSpPr>
        <p:spPr bwMode="auto">
          <a:xfrm>
            <a:off x="0" y="0"/>
            <a:ext cx="12192000" cy="5486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1" fontAlgn="base" latinLnBrk="0" hangingPunct="1">
              <a:lnSpc>
                <a:spcPct val="100000"/>
              </a:lnSpc>
              <a:spcBef>
                <a:spcPct val="20000"/>
              </a:spcBef>
              <a:spcAft>
                <a:spcPct val="0"/>
              </a:spcAft>
              <a:buClrTx/>
              <a:buSzTx/>
              <a:buFontTx/>
              <a:buChar char="•"/>
              <a:tabLst/>
            </a:pPr>
            <a:endParaRPr kumimoji="0" lang="cs-CZ" sz="2400" b="1" i="0" u="none" strike="noStrike" cap="none" normalizeH="0" baseline="0">
              <a:ln>
                <a:noFill/>
              </a:ln>
              <a:solidFill>
                <a:srgbClr val="B9000C"/>
              </a:solidFill>
              <a:effectLst/>
              <a:latin typeface="Tahoma" pitchFamily="34" charset="0"/>
            </a:endParaRPr>
          </a:p>
        </p:txBody>
      </p:sp>
    </p:spTree>
    <p:extLst>
      <p:ext uri="{BB962C8B-B14F-4D97-AF65-F5344CB8AC3E}">
        <p14:creationId xmlns:p14="http://schemas.microsoft.com/office/powerpoint/2010/main" val="251109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en-US"/>
              <a:t>Click to edit Master title style</a:t>
            </a:r>
            <a:endParaRPr lang="cs-CZ"/>
          </a:p>
        </p:txBody>
      </p:sp>
      <p:sp>
        <p:nvSpPr>
          <p:cNvPr id="3" name="Zástupný symbol pro obsah 2"/>
          <p:cNvSpPr>
            <a:spLocks noGrp="1"/>
          </p:cNvSpPr>
          <p:nvPr>
            <p:ph sz="half" idx="1"/>
          </p:nvPr>
        </p:nvSpPr>
        <p:spPr>
          <a:xfrm>
            <a:off x="431800" y="765175"/>
            <a:ext cx="5657851"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Zástupný symbol pro obsah 3"/>
          <p:cNvSpPr>
            <a:spLocks noGrp="1"/>
          </p:cNvSpPr>
          <p:nvPr>
            <p:ph sz="half" idx="2"/>
          </p:nvPr>
        </p:nvSpPr>
        <p:spPr>
          <a:xfrm>
            <a:off x="6292851" y="765175"/>
            <a:ext cx="5659967" cy="5330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Rectangle 5"/>
          <p:cNvSpPr>
            <a:spLocks noGrp="1" noChangeArrowheads="1"/>
          </p:cNvSpPr>
          <p:nvPr>
            <p:ph type="ftr" sz="quarter" idx="10"/>
          </p:nvPr>
        </p:nvSpPr>
        <p:spPr>
          <a:ln/>
        </p:spPr>
        <p:txBody>
          <a:bodyPr/>
          <a:lstStyle>
            <a:lvl1pPr>
              <a:defRPr/>
            </a:lvl1pPr>
          </a:lstStyle>
          <a:p>
            <a:pPr>
              <a:defRPr/>
            </a:pPr>
            <a:r>
              <a:rPr lang="en-US"/>
              <a:t>Název práce</a:t>
            </a:r>
          </a:p>
        </p:txBody>
      </p:sp>
      <p:sp>
        <p:nvSpPr>
          <p:cNvPr id="6" name="Rectangle 6"/>
          <p:cNvSpPr>
            <a:spLocks noGrp="1" noChangeArrowheads="1"/>
          </p:cNvSpPr>
          <p:nvPr>
            <p:ph type="sldNum" sz="quarter" idx="11"/>
          </p:nvPr>
        </p:nvSpPr>
        <p:spPr>
          <a:xfrm>
            <a:off x="10896600" y="6524626"/>
            <a:ext cx="1102784" cy="333375"/>
          </a:xfrm>
          <a:prstGeom prst="rect">
            <a:avLst/>
          </a:prstGeom>
          <a:ln/>
        </p:spPr>
        <p:txBody>
          <a:bodyPr/>
          <a:lstStyle>
            <a:lvl1pPr>
              <a:defRPr/>
            </a:lvl1pPr>
          </a:lstStyle>
          <a:p>
            <a:fld id="{E94AC346-A157-4EF4-A06B-3AB421B38C20}" type="slidenum">
              <a:rPr lang="en-US" altLang="cs-CZ"/>
              <a:pPr/>
              <a:t>‹#›</a:t>
            </a:fld>
            <a:endParaRPr lang="en-US" altLang="cs-CZ"/>
          </a:p>
        </p:txBody>
      </p:sp>
    </p:spTree>
    <p:extLst>
      <p:ext uri="{BB962C8B-B14F-4D97-AF65-F5344CB8AC3E}">
        <p14:creationId xmlns:p14="http://schemas.microsoft.com/office/powerpoint/2010/main" val="2687287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rovnání">
    <p:spTree>
      <p:nvGrpSpPr>
        <p:cNvPr id="1" name=""/>
        <p:cNvGrpSpPr/>
        <p:nvPr/>
      </p:nvGrpSpPr>
      <p:grpSpPr>
        <a:xfrm>
          <a:off x="0" y="0"/>
          <a:ext cx="0" cy="0"/>
          <a:chOff x="0" y="0"/>
          <a:chExt cx="0" cy="0"/>
        </a:xfrm>
      </p:grpSpPr>
      <p:sp>
        <p:nvSpPr>
          <p:cNvPr id="3" name="Zástupný symbol pro tex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Zástupný symbol pro obsah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dirty="0"/>
          </a:p>
        </p:txBody>
      </p:sp>
      <p:sp>
        <p:nvSpPr>
          <p:cNvPr id="5" name="Zástupný symbol pro tex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Zástupný symbol pro obsah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Rectangle 5"/>
          <p:cNvSpPr>
            <a:spLocks noGrp="1" noChangeArrowheads="1"/>
          </p:cNvSpPr>
          <p:nvPr>
            <p:ph type="ftr" sz="quarter" idx="10"/>
          </p:nvPr>
        </p:nvSpPr>
        <p:spPr>
          <a:ln/>
        </p:spPr>
        <p:txBody>
          <a:bodyPr/>
          <a:lstStyle>
            <a:lvl1pPr>
              <a:defRPr/>
            </a:lvl1pPr>
          </a:lstStyle>
          <a:p>
            <a:pPr>
              <a:defRPr/>
            </a:pPr>
            <a:r>
              <a:rPr lang="en-US"/>
              <a:t>Název práce</a:t>
            </a:r>
          </a:p>
        </p:txBody>
      </p:sp>
      <p:sp>
        <p:nvSpPr>
          <p:cNvPr id="8" name="Rectangle 6"/>
          <p:cNvSpPr>
            <a:spLocks noGrp="1" noChangeArrowheads="1"/>
          </p:cNvSpPr>
          <p:nvPr>
            <p:ph type="sldNum" sz="quarter" idx="11"/>
          </p:nvPr>
        </p:nvSpPr>
        <p:spPr>
          <a:xfrm>
            <a:off x="10896600" y="6524626"/>
            <a:ext cx="1102784" cy="333375"/>
          </a:xfrm>
          <a:prstGeom prst="rect">
            <a:avLst/>
          </a:prstGeom>
          <a:ln/>
        </p:spPr>
        <p:txBody>
          <a:bodyPr/>
          <a:lstStyle>
            <a:lvl1pPr>
              <a:defRPr/>
            </a:lvl1pPr>
          </a:lstStyle>
          <a:p>
            <a:fld id="{4944FB18-8EAF-4DED-A64D-DB11D411D2B0}" type="slidenum">
              <a:rPr lang="en-US" altLang="cs-CZ"/>
              <a:pPr/>
              <a:t>‹#›</a:t>
            </a:fld>
            <a:endParaRPr lang="en-US" altLang="cs-CZ"/>
          </a:p>
        </p:txBody>
      </p:sp>
      <p:sp>
        <p:nvSpPr>
          <p:cNvPr id="9" name="Nadpis 1"/>
          <p:cNvSpPr>
            <a:spLocks noGrp="1"/>
          </p:cNvSpPr>
          <p:nvPr>
            <p:ph type="title"/>
          </p:nvPr>
        </p:nvSpPr>
        <p:spPr>
          <a:xfrm>
            <a:off x="431801" y="-100013"/>
            <a:ext cx="10265833" cy="720726"/>
          </a:xfrm>
        </p:spPr>
        <p:txBody>
          <a:bodyPr/>
          <a:lstStyle/>
          <a:p>
            <a:r>
              <a:rPr lang="en-US"/>
              <a:t>Click to edit Master title style</a:t>
            </a:r>
            <a:endParaRPr lang="cs-CZ"/>
          </a:p>
        </p:txBody>
      </p:sp>
    </p:spTree>
    <p:extLst>
      <p:ext uri="{BB962C8B-B14F-4D97-AF65-F5344CB8AC3E}">
        <p14:creationId xmlns:p14="http://schemas.microsoft.com/office/powerpoint/2010/main" val="3088370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ázdný">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431801" y="-100013"/>
            <a:ext cx="10265833" cy="720726"/>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3" name="Rectangle 5"/>
          <p:cNvSpPr>
            <a:spLocks noGrp="1" noChangeArrowheads="1"/>
          </p:cNvSpPr>
          <p:nvPr>
            <p:ph type="ftr" sz="quarter" idx="10"/>
          </p:nvPr>
        </p:nvSpPr>
        <p:spPr>
          <a:ln/>
        </p:spPr>
        <p:txBody>
          <a:bodyPr/>
          <a:lstStyle>
            <a:lvl1pPr>
              <a:defRPr/>
            </a:lvl1pPr>
          </a:lstStyle>
          <a:p>
            <a:pPr>
              <a:defRPr/>
            </a:pPr>
            <a:r>
              <a:rPr lang="en-US"/>
              <a:t>Název práce</a:t>
            </a:r>
          </a:p>
        </p:txBody>
      </p:sp>
      <p:sp>
        <p:nvSpPr>
          <p:cNvPr id="5" name="Rectangle 6"/>
          <p:cNvSpPr>
            <a:spLocks noGrp="1" noChangeArrowheads="1"/>
          </p:cNvSpPr>
          <p:nvPr>
            <p:ph type="sldNum" sz="quarter" idx="11"/>
          </p:nvPr>
        </p:nvSpPr>
        <p:spPr>
          <a:xfrm>
            <a:off x="10896600" y="6524626"/>
            <a:ext cx="1102784" cy="333375"/>
          </a:xfrm>
          <a:prstGeom prst="rect">
            <a:avLst/>
          </a:prstGeom>
          <a:ln/>
        </p:spPr>
        <p:txBody>
          <a:bodyPr/>
          <a:lstStyle>
            <a:lvl1pPr>
              <a:defRPr/>
            </a:lvl1pPr>
          </a:lstStyle>
          <a:p>
            <a:fld id="{73D9E105-8003-4962-AFA0-54D4ABFA0C7D}" type="slidenum">
              <a:rPr lang="en-US" altLang="cs-CZ"/>
              <a:pPr/>
              <a:t>‹#›</a:t>
            </a:fld>
            <a:endParaRPr lang="en-US" altLang="cs-CZ"/>
          </a:p>
        </p:txBody>
      </p:sp>
    </p:spTree>
    <p:extLst>
      <p:ext uri="{BB962C8B-B14F-4D97-AF65-F5344CB8AC3E}">
        <p14:creationId xmlns:p14="http://schemas.microsoft.com/office/powerpoint/2010/main" val="93127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47" name="Rectangle 15"/>
          <p:cNvSpPr>
            <a:spLocks noChangeArrowheads="1"/>
          </p:cNvSpPr>
          <p:nvPr/>
        </p:nvSpPr>
        <p:spPr bwMode="auto">
          <a:xfrm>
            <a:off x="0" y="6497638"/>
            <a:ext cx="12192000" cy="360362"/>
          </a:xfrm>
          <a:prstGeom prst="rect">
            <a:avLst/>
          </a:prstGeom>
          <a:solidFill>
            <a:srgbClr val="00A9E0"/>
          </a:solidFill>
          <a:ln w="9525">
            <a:noFill/>
            <a:miter lim="800000"/>
            <a:headEnd/>
            <a:tailEnd/>
          </a:ln>
          <a:effectLst/>
        </p:spPr>
        <p:txBody>
          <a:bodyPr wrap="none" anchor="ctr"/>
          <a:lstStyle/>
          <a:p>
            <a:pPr>
              <a:defRPr/>
            </a:pPr>
            <a:endParaRPr lang="cs-CZ" sz="2400"/>
          </a:p>
        </p:txBody>
      </p:sp>
      <p:grpSp>
        <p:nvGrpSpPr>
          <p:cNvPr id="3" name="Skupina 2"/>
          <p:cNvGrpSpPr/>
          <p:nvPr userDrawn="1"/>
        </p:nvGrpSpPr>
        <p:grpSpPr>
          <a:xfrm>
            <a:off x="0" y="1"/>
            <a:ext cx="12192000" cy="547688"/>
            <a:chOff x="0" y="1"/>
            <a:chExt cx="12192000" cy="547688"/>
          </a:xfrm>
        </p:grpSpPr>
        <p:sp>
          <p:nvSpPr>
            <p:cNvPr id="18466" name="Rectangle 34"/>
            <p:cNvSpPr>
              <a:spLocks noChangeArrowheads="1"/>
            </p:cNvSpPr>
            <p:nvPr/>
          </p:nvSpPr>
          <p:spPr bwMode="auto">
            <a:xfrm>
              <a:off x="0" y="512764"/>
              <a:ext cx="12192000" cy="34925"/>
            </a:xfrm>
            <a:prstGeom prst="rect">
              <a:avLst/>
            </a:prstGeom>
            <a:solidFill>
              <a:schemeClr val="tx1">
                <a:alpha val="10001"/>
              </a:schemeClr>
            </a:solidFill>
            <a:ln w="9525" cmpd="thinThick">
              <a:noFill/>
              <a:miter lim="800000"/>
              <a:headEnd/>
              <a:tailEnd/>
            </a:ln>
            <a:effectLst/>
          </p:spPr>
          <p:txBody>
            <a:bodyPr wrap="none" anchor="ctr"/>
            <a:lstStyle/>
            <a:p>
              <a:pPr>
                <a:defRPr/>
              </a:pPr>
              <a:endParaRPr lang="cs-CZ" sz="2400"/>
            </a:p>
          </p:txBody>
        </p:sp>
        <p:sp>
          <p:nvSpPr>
            <p:cNvPr id="18443" name="Rectangle 11"/>
            <p:cNvSpPr>
              <a:spLocks noChangeArrowheads="1"/>
            </p:cNvSpPr>
            <p:nvPr/>
          </p:nvSpPr>
          <p:spPr bwMode="auto">
            <a:xfrm>
              <a:off x="0" y="1"/>
              <a:ext cx="12192000" cy="512763"/>
            </a:xfrm>
            <a:prstGeom prst="rect">
              <a:avLst/>
            </a:prstGeom>
            <a:solidFill>
              <a:schemeClr val="tx1">
                <a:alpha val="10001"/>
              </a:schemeClr>
            </a:solidFill>
            <a:ln w="9525" cmpd="thinThick">
              <a:noFill/>
              <a:miter lim="800000"/>
              <a:headEnd/>
              <a:tailEnd/>
            </a:ln>
            <a:effectLst/>
          </p:spPr>
          <p:txBody>
            <a:bodyPr wrap="none" anchor="ctr"/>
            <a:lstStyle/>
            <a:p>
              <a:pPr>
                <a:defRPr/>
              </a:pPr>
              <a:endParaRPr lang="cs-CZ" sz="2400"/>
            </a:p>
          </p:txBody>
        </p:sp>
      </p:grpSp>
      <p:sp>
        <p:nvSpPr>
          <p:cNvPr id="1029" name="Rectangle 2"/>
          <p:cNvSpPr>
            <a:spLocks noGrp="1" noChangeArrowheads="1"/>
          </p:cNvSpPr>
          <p:nvPr>
            <p:ph type="title"/>
          </p:nvPr>
        </p:nvSpPr>
        <p:spPr bwMode="auto">
          <a:xfrm>
            <a:off x="431801" y="-100013"/>
            <a:ext cx="10265833" cy="720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cs-CZ" dirty="0" err="1"/>
              <a:t>Klepnutím</a:t>
            </a:r>
            <a:r>
              <a:rPr lang="en-US" altLang="cs-CZ" dirty="0"/>
              <a:t> </a:t>
            </a:r>
            <a:r>
              <a:rPr lang="en-US" altLang="cs-CZ" dirty="0" err="1"/>
              <a:t>lze</a:t>
            </a:r>
            <a:r>
              <a:rPr lang="en-US" altLang="cs-CZ" dirty="0"/>
              <a:t> </a:t>
            </a:r>
            <a:r>
              <a:rPr lang="en-US" altLang="cs-CZ" dirty="0" err="1"/>
              <a:t>upravit</a:t>
            </a:r>
            <a:r>
              <a:rPr lang="en-US" altLang="cs-CZ" dirty="0"/>
              <a:t> </a:t>
            </a:r>
            <a:r>
              <a:rPr lang="en-US" altLang="cs-CZ" dirty="0" err="1"/>
              <a:t>styl</a:t>
            </a:r>
            <a:r>
              <a:rPr lang="en-US" altLang="cs-CZ" dirty="0"/>
              <a:t> </a:t>
            </a:r>
            <a:r>
              <a:rPr lang="en-US" altLang="cs-CZ" dirty="0" err="1"/>
              <a:t>předlohy</a:t>
            </a:r>
            <a:r>
              <a:rPr lang="en-US" altLang="cs-CZ" dirty="0"/>
              <a:t> </a:t>
            </a:r>
            <a:r>
              <a:rPr lang="en-US" altLang="cs-CZ" dirty="0" err="1"/>
              <a:t>nadpisů</a:t>
            </a:r>
            <a:r>
              <a:rPr lang="en-US" altLang="cs-CZ" dirty="0"/>
              <a:t>.</a:t>
            </a:r>
          </a:p>
        </p:txBody>
      </p:sp>
      <p:sp>
        <p:nvSpPr>
          <p:cNvPr id="18435" name="Rectangle 3"/>
          <p:cNvSpPr>
            <a:spLocks noGrp="1" noChangeArrowheads="1"/>
          </p:cNvSpPr>
          <p:nvPr>
            <p:ph type="body" idx="1"/>
          </p:nvPr>
        </p:nvSpPr>
        <p:spPr bwMode="auto">
          <a:xfrm>
            <a:off x="431801" y="765175"/>
            <a:ext cx="11521017"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cs-CZ" dirty="0" err="1"/>
              <a:t>Klepnutím</a:t>
            </a:r>
            <a:r>
              <a:rPr lang="en-US" altLang="cs-CZ" dirty="0"/>
              <a:t> </a:t>
            </a:r>
            <a:r>
              <a:rPr lang="en-US" altLang="cs-CZ" dirty="0" err="1"/>
              <a:t>lze</a:t>
            </a:r>
            <a:r>
              <a:rPr lang="en-US" altLang="cs-CZ" dirty="0"/>
              <a:t> </a:t>
            </a:r>
            <a:r>
              <a:rPr lang="en-US" altLang="cs-CZ" dirty="0" err="1"/>
              <a:t>upravit</a:t>
            </a:r>
            <a:r>
              <a:rPr lang="en-US" altLang="cs-CZ" dirty="0"/>
              <a:t> </a:t>
            </a:r>
            <a:r>
              <a:rPr lang="en-US" altLang="cs-CZ" dirty="0" err="1"/>
              <a:t>styly</a:t>
            </a:r>
            <a:r>
              <a:rPr lang="en-US" altLang="cs-CZ" dirty="0"/>
              <a:t> </a:t>
            </a:r>
            <a:r>
              <a:rPr lang="en-US" altLang="cs-CZ" dirty="0" err="1"/>
              <a:t>předlohy</a:t>
            </a:r>
            <a:r>
              <a:rPr lang="en-US" altLang="cs-CZ" dirty="0"/>
              <a:t> </a:t>
            </a:r>
            <a:r>
              <a:rPr lang="en-US" altLang="cs-CZ" dirty="0" err="1"/>
              <a:t>textu</a:t>
            </a:r>
            <a:r>
              <a:rPr lang="en-US" altLang="cs-CZ" dirty="0"/>
              <a:t>.</a:t>
            </a:r>
          </a:p>
          <a:p>
            <a:pPr lvl="1"/>
            <a:r>
              <a:rPr lang="en-US" altLang="cs-CZ" dirty="0" err="1"/>
              <a:t>Druhá</a:t>
            </a:r>
            <a:r>
              <a:rPr lang="en-US" altLang="cs-CZ" dirty="0"/>
              <a:t> </a:t>
            </a:r>
            <a:r>
              <a:rPr lang="en-US" altLang="cs-CZ" dirty="0" err="1"/>
              <a:t>úroveň</a:t>
            </a:r>
            <a:endParaRPr lang="en-US" altLang="cs-CZ" dirty="0"/>
          </a:p>
          <a:p>
            <a:pPr lvl="2"/>
            <a:r>
              <a:rPr lang="en-US" altLang="cs-CZ" dirty="0" err="1"/>
              <a:t>Třetí</a:t>
            </a:r>
            <a:r>
              <a:rPr lang="en-US" altLang="cs-CZ" dirty="0"/>
              <a:t> </a:t>
            </a:r>
            <a:r>
              <a:rPr lang="en-US" altLang="cs-CZ" dirty="0" err="1"/>
              <a:t>úroveň</a:t>
            </a:r>
            <a:endParaRPr lang="en-US" altLang="cs-CZ" dirty="0"/>
          </a:p>
          <a:p>
            <a:pPr lvl="3"/>
            <a:r>
              <a:rPr lang="en-US" altLang="cs-CZ" dirty="0" err="1"/>
              <a:t>Čtvrtá</a:t>
            </a:r>
            <a:r>
              <a:rPr lang="en-US" altLang="cs-CZ" dirty="0"/>
              <a:t> </a:t>
            </a:r>
            <a:r>
              <a:rPr lang="en-US" altLang="cs-CZ" dirty="0" err="1"/>
              <a:t>úroveň</a:t>
            </a:r>
            <a:endParaRPr lang="en-US" altLang="cs-CZ" dirty="0"/>
          </a:p>
          <a:p>
            <a:pPr lvl="4"/>
            <a:r>
              <a:rPr lang="en-US" altLang="cs-CZ" dirty="0" err="1"/>
              <a:t>Pátá</a:t>
            </a:r>
            <a:r>
              <a:rPr lang="en-US" altLang="cs-CZ" dirty="0"/>
              <a:t> </a:t>
            </a:r>
            <a:r>
              <a:rPr lang="en-US" altLang="cs-CZ" dirty="0" err="1"/>
              <a:t>úroveň</a:t>
            </a:r>
            <a:endParaRPr lang="en-US" altLang="cs-CZ" dirty="0"/>
          </a:p>
        </p:txBody>
      </p:sp>
      <p:sp>
        <p:nvSpPr>
          <p:cNvPr id="18437" name="Rectangle 5"/>
          <p:cNvSpPr>
            <a:spLocks noGrp="1" noChangeArrowheads="1"/>
          </p:cNvSpPr>
          <p:nvPr>
            <p:ph type="ftr" sz="quarter" idx="3"/>
          </p:nvPr>
        </p:nvSpPr>
        <p:spPr bwMode="auto">
          <a:xfrm>
            <a:off x="143933" y="6524626"/>
            <a:ext cx="104648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FontTx/>
              <a:buNone/>
              <a:defRPr sz="1400" b="0">
                <a:solidFill>
                  <a:schemeClr val="bg1"/>
                </a:solidFill>
                <a:latin typeface="Calibri" pitchFamily="34" charset="0"/>
                <a:cs typeface="Calibri" pitchFamily="34" charset="0"/>
              </a:defRPr>
            </a:lvl1pPr>
          </a:lstStyle>
          <a:p>
            <a:pPr>
              <a:defRPr/>
            </a:pPr>
            <a:r>
              <a:rPr lang="en-US"/>
              <a:t>Název práce</a:t>
            </a:r>
          </a:p>
        </p:txBody>
      </p:sp>
      <p:sp>
        <p:nvSpPr>
          <p:cNvPr id="18446" name="Rectangle 14"/>
          <p:cNvSpPr>
            <a:spLocks noChangeArrowheads="1"/>
          </p:cNvSpPr>
          <p:nvPr/>
        </p:nvSpPr>
        <p:spPr bwMode="auto">
          <a:xfrm>
            <a:off x="287867" y="115889"/>
            <a:ext cx="63500" cy="288925"/>
          </a:xfrm>
          <a:prstGeom prst="rect">
            <a:avLst/>
          </a:prstGeom>
          <a:solidFill>
            <a:srgbClr val="FE000C"/>
          </a:solidFill>
          <a:ln w="9525">
            <a:noFill/>
            <a:miter lim="800000"/>
            <a:headEnd/>
            <a:tailEnd/>
          </a:ln>
          <a:effectLst/>
        </p:spPr>
        <p:txBody>
          <a:bodyPr wrap="none" anchor="ctr"/>
          <a:lstStyle/>
          <a:p>
            <a:pPr algn="ctr" eaLnBrk="0" hangingPunct="0">
              <a:spcBef>
                <a:spcPct val="0"/>
              </a:spcBef>
              <a:buFontTx/>
              <a:buNone/>
              <a:defRPr/>
            </a:pPr>
            <a:endParaRPr lang="cs-CZ" sz="2400" b="0">
              <a:solidFill>
                <a:schemeClr val="tx1"/>
              </a:solidFill>
              <a:latin typeface="Century Gothic" pitchFamily="34" charset="0"/>
            </a:endParaRPr>
          </a:p>
        </p:txBody>
      </p:sp>
      <p:sp>
        <p:nvSpPr>
          <p:cNvPr id="18450" name="Rectangle 18"/>
          <p:cNvSpPr>
            <a:spLocks noChangeArrowheads="1"/>
          </p:cNvSpPr>
          <p:nvPr/>
        </p:nvSpPr>
        <p:spPr bwMode="auto">
          <a:xfrm>
            <a:off x="10752668" y="6530975"/>
            <a:ext cx="65617" cy="287338"/>
          </a:xfrm>
          <a:prstGeom prst="rect">
            <a:avLst/>
          </a:prstGeom>
          <a:solidFill>
            <a:schemeClr val="bg1"/>
          </a:solidFill>
          <a:ln w="9525">
            <a:noFill/>
            <a:miter lim="800000"/>
            <a:headEnd/>
            <a:tailEnd/>
          </a:ln>
          <a:effectLst/>
        </p:spPr>
        <p:txBody>
          <a:bodyPr wrap="none" anchor="ctr"/>
          <a:lstStyle/>
          <a:p>
            <a:pPr>
              <a:defRPr/>
            </a:pPr>
            <a:endParaRPr lang="cs-CZ" sz="2400"/>
          </a:p>
        </p:txBody>
      </p:sp>
      <p:pic>
        <p:nvPicPr>
          <p:cNvPr id="2" name="Obrázek 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986746" y="44624"/>
            <a:ext cx="1085918" cy="434947"/>
          </a:xfrm>
          <a:prstGeom prst="rect">
            <a:avLst/>
          </a:prstGeom>
        </p:spPr>
      </p:pic>
      <p:sp>
        <p:nvSpPr>
          <p:cNvPr id="13" name="Rectangle 14"/>
          <p:cNvSpPr>
            <a:spLocks noChangeArrowheads="1"/>
          </p:cNvSpPr>
          <p:nvPr userDrawn="1"/>
        </p:nvSpPr>
        <p:spPr bwMode="auto">
          <a:xfrm>
            <a:off x="10777335" y="116632"/>
            <a:ext cx="63500" cy="288925"/>
          </a:xfrm>
          <a:prstGeom prst="rect">
            <a:avLst/>
          </a:prstGeom>
          <a:solidFill>
            <a:srgbClr val="00A9E0"/>
          </a:solidFill>
          <a:ln w="9525">
            <a:noFill/>
            <a:miter lim="800000"/>
            <a:headEnd/>
            <a:tailEnd/>
          </a:ln>
          <a:effectLst/>
        </p:spPr>
        <p:txBody>
          <a:bodyPr wrap="none" anchor="ctr"/>
          <a:lstStyle/>
          <a:p>
            <a:pPr algn="ctr" eaLnBrk="0" hangingPunct="0">
              <a:spcBef>
                <a:spcPct val="0"/>
              </a:spcBef>
              <a:buFontTx/>
              <a:buNone/>
              <a:defRPr/>
            </a:pPr>
            <a:endParaRPr lang="cs-CZ" sz="2400" b="0">
              <a:solidFill>
                <a:schemeClr val="tx1"/>
              </a:solidFill>
              <a:latin typeface="Century Gothic" pitchFamily="34" charset="0"/>
            </a:endParaRPr>
          </a:p>
        </p:txBody>
      </p:sp>
      <p:sp>
        <p:nvSpPr>
          <p:cNvPr id="16" name="Rectangle 6">
            <a:extLst>
              <a:ext uri="{FF2B5EF4-FFF2-40B4-BE49-F238E27FC236}">
                <a16:creationId xmlns:a16="http://schemas.microsoft.com/office/drawing/2014/main" id="{EF3E640F-7A27-4845-81D2-CD57137456FD}"/>
              </a:ext>
            </a:extLst>
          </p:cNvPr>
          <p:cNvSpPr>
            <a:spLocks noGrp="1" noChangeArrowheads="1"/>
          </p:cNvSpPr>
          <p:nvPr>
            <p:ph type="sldNum" sz="quarter" idx="4"/>
          </p:nvPr>
        </p:nvSpPr>
        <p:spPr bwMode="auto">
          <a:xfrm>
            <a:off x="10896600" y="6524626"/>
            <a:ext cx="1102784"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buFontTx/>
              <a:buNone/>
              <a:defRPr sz="1400" b="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fld id="{A689CB1D-D8FD-4B5B-916F-DD5C38307548}" type="slidenum">
              <a:rPr lang="en-US" altLang="cs-CZ" smtClean="0"/>
              <a:pPr/>
              <a:t>‹#›</a:t>
            </a:fld>
            <a:endParaRPr lang="en-US" altLang="cs-CZ" dirty="0"/>
          </a:p>
        </p:txBody>
      </p:sp>
    </p:spTree>
  </p:cSld>
  <p:clrMap bg1="lt1" tx1="dk1" bg2="lt2" tx2="dk2" accent1="accent1" accent2="accent2" accent3="accent3" accent4="accent4" accent5="accent5" accent6="accent6" hlink="hlink" folHlink="folHlink"/>
  <p:sldLayoutIdLst>
    <p:sldLayoutId id="2147483709" r:id="rId1"/>
    <p:sldLayoutId id="2147483702" r:id="rId2"/>
    <p:sldLayoutId id="2147483703" r:id="rId3"/>
    <p:sldLayoutId id="2147483704" r:id="rId4"/>
    <p:sldLayoutId id="2147483705" r:id="rId5"/>
    <p:sldLayoutId id="2147483707" r:id="rId6"/>
  </p:sldLayoutIdLst>
  <p:hf hdr="0" dt="0"/>
  <p:txStyles>
    <p:titleStyle>
      <a:lvl1pPr algn="l" rtl="0" eaLnBrk="1" fontAlgn="base" hangingPunct="1">
        <a:spcBef>
          <a:spcPct val="0"/>
        </a:spcBef>
        <a:spcAft>
          <a:spcPct val="0"/>
        </a:spcAft>
        <a:defRPr sz="2600">
          <a:solidFill>
            <a:srgbClr val="00A9E0"/>
          </a:solidFill>
          <a:latin typeface="Calibri" pitchFamily="34" charset="0"/>
          <a:ea typeface="Calibri" panose="020F0502020204030204" pitchFamily="34" charset="0"/>
          <a:cs typeface="Calibri" pitchFamily="34" charset="0"/>
        </a:defRPr>
      </a:lvl1pPr>
      <a:lvl2pPr algn="l" rtl="0" eaLnBrk="1" fontAlgn="base" hangingPunct="1">
        <a:spcBef>
          <a:spcPct val="0"/>
        </a:spcBef>
        <a:spcAft>
          <a:spcPct val="0"/>
        </a:spcAft>
        <a:defRPr sz="2600">
          <a:solidFill>
            <a:srgbClr val="1B85B9"/>
          </a:solidFill>
          <a:latin typeface="Calibri" pitchFamily="34" charset="0"/>
          <a:ea typeface="Calibri" panose="020F0502020204030204" pitchFamily="34" charset="0"/>
          <a:cs typeface="Calibri" pitchFamily="34" charset="0"/>
        </a:defRPr>
      </a:lvl2pPr>
      <a:lvl3pPr algn="l" rtl="0" eaLnBrk="1" fontAlgn="base" hangingPunct="1">
        <a:spcBef>
          <a:spcPct val="0"/>
        </a:spcBef>
        <a:spcAft>
          <a:spcPct val="0"/>
        </a:spcAft>
        <a:defRPr sz="2600">
          <a:solidFill>
            <a:srgbClr val="1B85B9"/>
          </a:solidFill>
          <a:latin typeface="Calibri" pitchFamily="34" charset="0"/>
          <a:ea typeface="Calibri" panose="020F0502020204030204" pitchFamily="34" charset="0"/>
          <a:cs typeface="Calibri" pitchFamily="34" charset="0"/>
        </a:defRPr>
      </a:lvl3pPr>
      <a:lvl4pPr algn="l" rtl="0" eaLnBrk="1" fontAlgn="base" hangingPunct="1">
        <a:spcBef>
          <a:spcPct val="0"/>
        </a:spcBef>
        <a:spcAft>
          <a:spcPct val="0"/>
        </a:spcAft>
        <a:defRPr sz="2600">
          <a:solidFill>
            <a:srgbClr val="1B85B9"/>
          </a:solidFill>
          <a:latin typeface="Calibri" pitchFamily="34" charset="0"/>
          <a:ea typeface="Calibri" panose="020F0502020204030204" pitchFamily="34" charset="0"/>
          <a:cs typeface="Calibri" pitchFamily="34" charset="0"/>
        </a:defRPr>
      </a:lvl4pPr>
      <a:lvl5pPr algn="l" rtl="0" eaLnBrk="1" fontAlgn="base" hangingPunct="1">
        <a:spcBef>
          <a:spcPct val="0"/>
        </a:spcBef>
        <a:spcAft>
          <a:spcPct val="0"/>
        </a:spcAft>
        <a:defRPr sz="2600">
          <a:solidFill>
            <a:srgbClr val="1B85B9"/>
          </a:solidFill>
          <a:latin typeface="Calibri" pitchFamily="34" charset="0"/>
          <a:ea typeface="Calibri" panose="020F0502020204030204" pitchFamily="34" charset="0"/>
          <a:cs typeface="Calibri" pitchFamily="34" charset="0"/>
        </a:defRPr>
      </a:lvl5pPr>
      <a:lvl6pPr marL="457200" algn="l" rtl="0" eaLnBrk="1" fontAlgn="base" hangingPunct="1">
        <a:spcBef>
          <a:spcPct val="0"/>
        </a:spcBef>
        <a:spcAft>
          <a:spcPct val="0"/>
        </a:spcAft>
        <a:defRPr sz="2600">
          <a:solidFill>
            <a:srgbClr val="1B85B9"/>
          </a:solidFill>
          <a:latin typeface="Tahoma" pitchFamily="34" charset="0"/>
        </a:defRPr>
      </a:lvl6pPr>
      <a:lvl7pPr marL="914400" algn="l" rtl="0" eaLnBrk="1" fontAlgn="base" hangingPunct="1">
        <a:spcBef>
          <a:spcPct val="0"/>
        </a:spcBef>
        <a:spcAft>
          <a:spcPct val="0"/>
        </a:spcAft>
        <a:defRPr sz="2600">
          <a:solidFill>
            <a:srgbClr val="1B85B9"/>
          </a:solidFill>
          <a:latin typeface="Tahoma" pitchFamily="34" charset="0"/>
        </a:defRPr>
      </a:lvl7pPr>
      <a:lvl8pPr marL="1371600" algn="l" rtl="0" eaLnBrk="1" fontAlgn="base" hangingPunct="1">
        <a:spcBef>
          <a:spcPct val="0"/>
        </a:spcBef>
        <a:spcAft>
          <a:spcPct val="0"/>
        </a:spcAft>
        <a:defRPr sz="2600">
          <a:solidFill>
            <a:srgbClr val="1B85B9"/>
          </a:solidFill>
          <a:latin typeface="Tahoma" pitchFamily="34" charset="0"/>
        </a:defRPr>
      </a:lvl8pPr>
      <a:lvl9pPr marL="1828800" algn="l" rtl="0" eaLnBrk="1" fontAlgn="base" hangingPunct="1">
        <a:spcBef>
          <a:spcPct val="0"/>
        </a:spcBef>
        <a:spcAft>
          <a:spcPct val="0"/>
        </a:spcAft>
        <a:defRPr sz="2600">
          <a:solidFill>
            <a:srgbClr val="1B85B9"/>
          </a:solidFill>
          <a:latin typeface="Tahoma" pitchFamily="34" charset="0"/>
        </a:defRPr>
      </a:lvl9pPr>
    </p:titleStyle>
    <p:bodyStyle>
      <a:lvl1pPr marL="342900" indent="-342900" algn="l" rtl="0" eaLnBrk="1" fontAlgn="base" hangingPunct="1">
        <a:spcBef>
          <a:spcPct val="20000"/>
        </a:spcBef>
        <a:spcAft>
          <a:spcPct val="0"/>
        </a:spcAft>
        <a:buChar char="•"/>
        <a:defRPr sz="2600">
          <a:solidFill>
            <a:schemeClr val="tx1"/>
          </a:solidFill>
          <a:latin typeface="Calibri" pitchFamily="34" charset="0"/>
          <a:ea typeface="Calibri" panose="020F0502020204030204" pitchFamily="34" charset="0"/>
          <a:cs typeface="Calibri" pitchFamily="34" charset="0"/>
        </a:defRPr>
      </a:lvl1pPr>
      <a:lvl2pPr marL="742950" indent="-285750" algn="l" rtl="0" eaLnBrk="1" fontAlgn="base" hangingPunct="1">
        <a:spcBef>
          <a:spcPct val="20000"/>
        </a:spcBef>
        <a:spcAft>
          <a:spcPct val="0"/>
        </a:spcAft>
        <a:buChar char="•"/>
        <a:defRPr sz="2400">
          <a:solidFill>
            <a:schemeClr val="tx1"/>
          </a:solidFill>
          <a:latin typeface="Calibri" pitchFamily="34" charset="0"/>
          <a:ea typeface="Calibri" panose="020F0502020204030204" pitchFamily="34" charset="0"/>
          <a:cs typeface="Calibri" pitchFamily="34" charset="0"/>
        </a:defRPr>
      </a:lvl2pPr>
      <a:lvl3pPr marL="1143000" indent="-228600" algn="l" rtl="0" eaLnBrk="1" fontAlgn="base" hangingPunct="1">
        <a:spcBef>
          <a:spcPct val="20000"/>
        </a:spcBef>
        <a:spcAft>
          <a:spcPct val="0"/>
        </a:spcAft>
        <a:buChar char="•"/>
        <a:defRPr sz="2200">
          <a:solidFill>
            <a:schemeClr val="tx1"/>
          </a:solidFill>
          <a:latin typeface="Calibri" pitchFamily="34" charset="0"/>
          <a:ea typeface="Calibri" panose="020F0502020204030204" pitchFamily="34" charset="0"/>
          <a:cs typeface="Calibri" pitchFamily="34" charset="0"/>
        </a:defRPr>
      </a:lvl3pPr>
      <a:lvl4pPr marL="1600200" indent="-228600" algn="l" rtl="0" eaLnBrk="1" fontAlgn="base" hangingPunct="1">
        <a:spcBef>
          <a:spcPct val="20000"/>
        </a:spcBef>
        <a:spcAft>
          <a:spcPct val="0"/>
        </a:spcAft>
        <a:buChar char="•"/>
        <a:defRPr sz="1600">
          <a:solidFill>
            <a:schemeClr val="tx1"/>
          </a:solidFill>
          <a:latin typeface="Calibri" pitchFamily="34" charset="0"/>
          <a:ea typeface="Calibri" panose="020F0502020204030204" pitchFamily="34" charset="0"/>
          <a:cs typeface="Calibri" pitchFamily="34" charset="0"/>
        </a:defRPr>
      </a:lvl4pPr>
      <a:lvl5pPr marL="2057400" indent="-228600" algn="l" rtl="0" eaLnBrk="1" fontAlgn="base" hangingPunct="1">
        <a:spcBef>
          <a:spcPct val="20000"/>
        </a:spcBef>
        <a:spcAft>
          <a:spcPct val="0"/>
        </a:spcAft>
        <a:buChar char="•"/>
        <a:defRPr sz="1400">
          <a:solidFill>
            <a:schemeClr val="tx1"/>
          </a:solidFill>
          <a:latin typeface="Calibri" pitchFamily="34" charset="0"/>
          <a:ea typeface="Calibri" panose="020F0502020204030204" pitchFamily="34" charset="0"/>
          <a:cs typeface="Calibri" pitchFamily="34" charset="0"/>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479376" y="1988840"/>
            <a:ext cx="7928506" cy="1254125"/>
          </a:xfrm>
        </p:spPr>
        <p:txBody>
          <a:bodyPr/>
          <a:lstStyle/>
          <a:p>
            <a:r>
              <a:rPr lang="de-DE" sz="4400" dirty="0"/>
              <a:t>Návrh konstrukčních heuristik pro VRPTW</a:t>
            </a:r>
            <a:endParaRPr lang="cs-CZ" altLang="cs-CZ" sz="4400" dirty="0"/>
          </a:p>
        </p:txBody>
      </p:sp>
      <p:sp>
        <p:nvSpPr>
          <p:cNvPr id="6147" name="Rectangle 3"/>
          <p:cNvSpPr>
            <a:spLocks noGrp="1" noChangeArrowheads="1"/>
          </p:cNvSpPr>
          <p:nvPr>
            <p:ph type="subTitle" idx="1"/>
          </p:nvPr>
        </p:nvSpPr>
        <p:spPr>
          <a:xfrm>
            <a:off x="479376" y="3694113"/>
            <a:ext cx="7921674" cy="455612"/>
          </a:xfrm>
        </p:spPr>
        <p:txBody>
          <a:bodyPr/>
          <a:lstStyle/>
          <a:p>
            <a:r>
              <a:rPr lang="cs-CZ" altLang="cs-CZ" sz="2800" dirty="0"/>
              <a:t>Bc.</a:t>
            </a:r>
            <a:r>
              <a:rPr lang="en-US" altLang="cs-CZ" sz="2800" dirty="0"/>
              <a:t> Petr Ka</a:t>
            </a:r>
            <a:r>
              <a:rPr lang="cs-CZ" altLang="cs-CZ" sz="2800" dirty="0"/>
              <a:t>ška</a:t>
            </a:r>
          </a:p>
          <a:p>
            <a:r>
              <a:rPr lang="cs-CZ" altLang="cs-CZ" dirty="0">
                <a:solidFill>
                  <a:schemeClr val="bg1">
                    <a:lumMod val="50000"/>
                  </a:schemeClr>
                </a:solidFill>
              </a:rPr>
              <a:t>vedoucí: Ing. David Sedlák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31801" y="-100013"/>
            <a:ext cx="10265833" cy="720726"/>
          </a:xfrm>
        </p:spPr>
        <p:txBody>
          <a:bodyPr wrap="square" anchor="ctr">
            <a:normAutofit/>
          </a:bodyPr>
          <a:lstStyle/>
          <a:p>
            <a:r>
              <a:rPr lang="cs-CZ" dirty="0"/>
              <a:t>Definice Problému</a:t>
            </a:r>
          </a:p>
        </p:txBody>
      </p:sp>
      <p:pic>
        <p:nvPicPr>
          <p:cNvPr id="1026" name="Picture 2" descr="An example about VRPTW (Wang et al. 2020) | Download Scientific Diagram">
            <a:extLst>
              <a:ext uri="{FF2B5EF4-FFF2-40B4-BE49-F238E27FC236}">
                <a16:creationId xmlns:a16="http://schemas.microsoft.com/office/drawing/2014/main" id="{B8E2DB73-C1A6-7C6C-26B3-4B672160D6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0894" y="710134"/>
            <a:ext cx="7508203" cy="5330825"/>
          </a:xfrm>
          <a:prstGeom prst="rect">
            <a:avLst/>
          </a:prstGeom>
          <a:solidFill>
            <a:srgbClr val="FFFFFF"/>
          </a:solidFill>
        </p:spPr>
      </p:pic>
      <p:sp>
        <p:nvSpPr>
          <p:cNvPr id="4" name="Zástupný symbol pro zápatí 3"/>
          <p:cNvSpPr>
            <a:spLocks noGrp="1"/>
          </p:cNvSpPr>
          <p:nvPr>
            <p:ph type="ftr" sz="quarter" idx="10"/>
          </p:nvPr>
        </p:nvSpPr>
        <p:spPr>
          <a:xfrm>
            <a:off x="143933" y="6524626"/>
            <a:ext cx="10464800" cy="333375"/>
          </a:xfrm>
        </p:spPr>
        <p:txBody>
          <a:bodyPr wrap="square" anchor="t">
            <a:normAutofit/>
          </a:bodyPr>
          <a:lstStyle/>
          <a:p>
            <a:pPr>
              <a:spcAft>
                <a:spcPts val="600"/>
              </a:spcAft>
              <a:defRPr/>
            </a:pPr>
            <a:r>
              <a:rPr lang="de-DE"/>
              <a:t>Návrh konstrukčních heuristik pro VRPTW</a:t>
            </a:r>
            <a:endParaRPr lang="cs-CZ"/>
          </a:p>
        </p:txBody>
      </p:sp>
      <p:sp>
        <p:nvSpPr>
          <p:cNvPr id="5" name="Zástupný symbol pro číslo snímku 4"/>
          <p:cNvSpPr>
            <a:spLocks noGrp="1"/>
          </p:cNvSpPr>
          <p:nvPr>
            <p:ph type="sldNum" sz="quarter" idx="11"/>
          </p:nvPr>
        </p:nvSpPr>
        <p:spPr>
          <a:xfrm>
            <a:off x="10896600" y="6524626"/>
            <a:ext cx="1102784" cy="333375"/>
          </a:xfrm>
        </p:spPr>
        <p:txBody>
          <a:bodyPr wrap="square" anchor="t">
            <a:normAutofit/>
          </a:bodyPr>
          <a:lstStyle/>
          <a:p>
            <a:pPr>
              <a:spcAft>
                <a:spcPts val="600"/>
              </a:spcAft>
            </a:pPr>
            <a:fld id="{7C839148-7006-41C4-ABC2-D2A9F4595A63}" type="slidenum">
              <a:rPr lang="en-US" altLang="cs-CZ" smtClean="0"/>
              <a:pPr>
                <a:spcAft>
                  <a:spcPts val="600"/>
                </a:spcAft>
              </a:pPr>
              <a:t>2</a:t>
            </a:fld>
            <a:endParaRPr lang="en-US" altLang="cs-CZ"/>
          </a:p>
        </p:txBody>
      </p:sp>
      <p:sp>
        <p:nvSpPr>
          <p:cNvPr id="6" name="TextBox 5">
            <a:extLst>
              <a:ext uri="{FF2B5EF4-FFF2-40B4-BE49-F238E27FC236}">
                <a16:creationId xmlns:a16="http://schemas.microsoft.com/office/drawing/2014/main" id="{DC96D85B-88D1-53E7-717E-5DAF79B2B305}"/>
              </a:ext>
            </a:extLst>
          </p:cNvPr>
          <p:cNvSpPr txBox="1"/>
          <p:nvPr/>
        </p:nvSpPr>
        <p:spPr>
          <a:xfrm>
            <a:off x="8993116" y="1475040"/>
            <a:ext cx="2648465" cy="2573012"/>
          </a:xfrm>
          <a:prstGeom prst="rect">
            <a:avLst/>
          </a:prstGeom>
          <a:noFill/>
        </p:spPr>
        <p:txBody>
          <a:bodyPr wrap="square" rtlCol="0">
            <a:spAutoFit/>
          </a:bodyPr>
          <a:lstStyle/>
          <a:p>
            <a:pPr>
              <a:buNone/>
            </a:pP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dist_to_customer c</a:t>
            </a:r>
            <a:r>
              <a:rPr lang="en-GB" sz="2600" b="0" dirty="0">
                <a:solidFill>
                  <a:schemeClr val="tx1"/>
                </a:solidFill>
                <a:latin typeface="Calibri" panose="020F0502020204030204" pitchFamily="34" charset="0"/>
                <a:ea typeface="Calibri" panose="020F0502020204030204" pitchFamily="34" charset="0"/>
                <a:cs typeface="Calibri" panose="020F0502020204030204" pitchFamily="34" charset="0"/>
              </a:rPr>
              <a:t>[‘demand’] c[‘</a:t>
            </a:r>
            <a:r>
              <a:rPr lang="en-GB" sz="2600" b="0" dirty="0" err="1">
                <a:solidFill>
                  <a:schemeClr val="tx1"/>
                </a:solidFill>
                <a:latin typeface="Calibri" panose="020F0502020204030204" pitchFamily="34" charset="0"/>
                <a:ea typeface="Calibri" panose="020F0502020204030204" pitchFamily="34" charset="0"/>
                <a:cs typeface="Calibri" panose="020F0502020204030204" pitchFamily="34" charset="0"/>
              </a:rPr>
              <a:t>tw_start</a:t>
            </a:r>
            <a:r>
              <a:rPr lang="en-GB" sz="2600" b="0" dirty="0">
                <a:solidFill>
                  <a:schemeClr val="tx1"/>
                </a:solidFill>
                <a:latin typeface="Calibri" panose="020F0502020204030204" pitchFamily="34" charset="0"/>
                <a:ea typeface="Calibri" panose="020F0502020204030204" pitchFamily="34" charset="0"/>
                <a:cs typeface="Calibri" panose="020F0502020204030204" pitchFamily="34" charset="0"/>
              </a:rPr>
              <a:t>’] c[‘</a:t>
            </a:r>
            <a:r>
              <a:rPr lang="en-GB" sz="2600" b="0" dirty="0" err="1">
                <a:solidFill>
                  <a:schemeClr val="tx1"/>
                </a:solidFill>
                <a:latin typeface="Calibri" panose="020F0502020204030204" pitchFamily="34" charset="0"/>
                <a:ea typeface="Calibri" panose="020F0502020204030204" pitchFamily="34" charset="0"/>
                <a:cs typeface="Calibri" panose="020F0502020204030204" pitchFamily="34" charset="0"/>
              </a:rPr>
              <a:t>tw_end</a:t>
            </a:r>
            <a:r>
              <a:rPr lang="en-GB" sz="26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600" b="0" dirty="0" err="1">
                <a:solidFill>
                  <a:schemeClr val="tx1"/>
                </a:solidFill>
                <a:latin typeface="Calibri" panose="020F0502020204030204" pitchFamily="34" charset="0"/>
                <a:ea typeface="Calibri" panose="020F0502020204030204" pitchFamily="34" charset="0"/>
                <a:cs typeface="Calibri" panose="020F0502020204030204" pitchFamily="34" charset="0"/>
              </a:rPr>
              <a:t>current_loa</a:t>
            </a: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d</a:t>
            </a:r>
            <a:r>
              <a:rPr lang="en-GB" sz="2600" b="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GB" sz="2600" b="0" dirty="0" err="1">
                <a:solidFill>
                  <a:schemeClr val="tx1"/>
                </a:solidFill>
                <a:latin typeface="Calibri" panose="020F0502020204030204" pitchFamily="34" charset="0"/>
                <a:ea typeface="Calibri" panose="020F0502020204030204" pitchFamily="34" charset="0"/>
                <a:cs typeface="Calibri" panose="020F0502020204030204" pitchFamily="34" charset="0"/>
              </a:rPr>
              <a:t>current_time</a:t>
            </a: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B0773C0-577C-4919-85D5-53734D27C1F3}"/>
              </a:ext>
            </a:extLst>
          </p:cNvPr>
          <p:cNvSpPr txBox="1"/>
          <p:nvPr/>
        </p:nvSpPr>
        <p:spPr>
          <a:xfrm>
            <a:off x="7795054" y="982597"/>
            <a:ext cx="4363995"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Parametry heurestické funkce</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D2B3704-A521-DA0F-6740-45FD325BAFFA}"/>
              </a:ext>
            </a:extLst>
          </p:cNvPr>
          <p:cNvSpPr txBox="1"/>
          <p:nvPr/>
        </p:nvSpPr>
        <p:spPr>
          <a:xfrm>
            <a:off x="7269348" y="4369694"/>
            <a:ext cx="3048000"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Fitness</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F5B01183-954B-617C-60E0-9E65DA6761AE}"/>
              </a:ext>
            </a:extLst>
          </p:cNvPr>
          <p:cNvSpPr txBox="1"/>
          <p:nvPr/>
        </p:nvSpPr>
        <p:spPr>
          <a:xfrm>
            <a:off x="5181600" y="4857164"/>
            <a:ext cx="7010400" cy="972574"/>
          </a:xfrm>
          <a:prstGeom prst="rect">
            <a:avLst/>
          </a:prstGeom>
          <a:noFill/>
        </p:spPr>
        <p:txBody>
          <a:bodyPr wrap="square" rtlCol="0">
            <a:spAutoFit/>
          </a:bodyPr>
          <a:lstStyle/>
          <a:p>
            <a:pPr>
              <a:buNone/>
            </a:pPr>
            <a:r>
              <a:rPr lang="pl-PL" sz="2600" b="0" dirty="0">
                <a:solidFill>
                  <a:schemeClr val="tx1"/>
                </a:solidFill>
                <a:latin typeface="Calibri" panose="020F0502020204030204" pitchFamily="34" charset="0"/>
                <a:ea typeface="Calibri" panose="020F0502020204030204" pitchFamily="34" charset="0"/>
                <a:cs typeface="Calibri" panose="020F0502020204030204" pitchFamily="34" charset="0"/>
              </a:rPr>
              <a:t>celková_vzdálenost + penalizace_za_výšku_stromu</a:t>
            </a:r>
          </a:p>
          <a:p>
            <a:pPr algn="l">
              <a:buNone/>
            </a:pP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408247F9-8026-8D59-F549-B2C958CAD5F1}"/>
              </a:ext>
            </a:extLst>
          </p:cNvPr>
          <p:cNvSpPr txBox="1"/>
          <p:nvPr/>
        </p:nvSpPr>
        <p:spPr>
          <a:xfrm>
            <a:off x="5181600" y="5484081"/>
            <a:ext cx="7010400" cy="1372683"/>
          </a:xfrm>
          <a:prstGeom prst="rect">
            <a:avLst/>
          </a:prstGeom>
          <a:noFill/>
        </p:spPr>
        <p:txBody>
          <a:bodyPr wrap="square" rtlCol="0">
            <a:spAutoFit/>
          </a:bodyPr>
          <a:lstStyle/>
          <a:p>
            <a:pPr>
              <a:buNone/>
            </a:pPr>
            <a:r>
              <a:rPr lang="pl-PL" sz="2600" b="0" dirty="0">
                <a:solidFill>
                  <a:schemeClr val="tx1"/>
                </a:solidFill>
                <a:latin typeface="Calibri" panose="020F0502020204030204" pitchFamily="34" charset="0"/>
                <a:ea typeface="Calibri" panose="020F0502020204030204" pitchFamily="34" charset="0"/>
                <a:cs typeface="Calibri" panose="020F0502020204030204" pitchFamily="34" charset="0"/>
              </a:rPr>
              <a:t>celková_vzdálenost + penalizace_za_výšku_stromu + penalizace_neobsloužený_zákazník</a:t>
            </a:r>
          </a:p>
          <a:p>
            <a:pPr algn="l">
              <a:buNone/>
            </a:pP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4949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329DB-7AAC-4684-A272-6E6B9134484F}"/>
              </a:ext>
            </a:extLst>
          </p:cNvPr>
          <p:cNvSpPr>
            <a:spLocks noGrp="1"/>
          </p:cNvSpPr>
          <p:nvPr>
            <p:ph type="title"/>
          </p:nvPr>
        </p:nvSpPr>
        <p:spPr/>
        <p:txBody>
          <a:bodyPr/>
          <a:lstStyle/>
          <a:p>
            <a:r>
              <a:rPr lang="cs-CZ" dirty="0"/>
              <a:t>Parametr</a:t>
            </a:r>
          </a:p>
        </p:txBody>
      </p:sp>
      <p:sp>
        <p:nvSpPr>
          <p:cNvPr id="4" name="Footer Placeholder 3">
            <a:extLst>
              <a:ext uri="{FF2B5EF4-FFF2-40B4-BE49-F238E27FC236}">
                <a16:creationId xmlns:a16="http://schemas.microsoft.com/office/drawing/2014/main" id="{4F5909E4-C327-4A50-855C-5DB03E7644AC}"/>
              </a:ext>
            </a:extLst>
          </p:cNvPr>
          <p:cNvSpPr>
            <a:spLocks noGrp="1"/>
          </p:cNvSpPr>
          <p:nvPr>
            <p:ph type="ftr" sz="quarter" idx="10"/>
          </p:nvPr>
        </p:nvSpPr>
        <p:spPr/>
        <p:txBody>
          <a:bodyPr/>
          <a:lstStyle/>
          <a:p>
            <a:pPr>
              <a:defRPr/>
            </a:pPr>
            <a:r>
              <a:rPr lang="de-DE" sz="1400" dirty="0"/>
              <a:t>Návrh konstrukčních heuristik pro VRPTW</a:t>
            </a:r>
            <a:endParaRPr lang="en-US" dirty="0"/>
          </a:p>
        </p:txBody>
      </p:sp>
      <p:sp>
        <p:nvSpPr>
          <p:cNvPr id="5" name="Slide Number Placeholder 4">
            <a:extLst>
              <a:ext uri="{FF2B5EF4-FFF2-40B4-BE49-F238E27FC236}">
                <a16:creationId xmlns:a16="http://schemas.microsoft.com/office/drawing/2014/main" id="{E950EDF5-3428-4D9A-97E8-BBE46E2AE9D5}"/>
              </a:ext>
            </a:extLst>
          </p:cNvPr>
          <p:cNvSpPr>
            <a:spLocks noGrp="1"/>
          </p:cNvSpPr>
          <p:nvPr>
            <p:ph type="sldNum" sz="quarter" idx="11"/>
          </p:nvPr>
        </p:nvSpPr>
        <p:spPr/>
        <p:txBody>
          <a:bodyPr/>
          <a:lstStyle/>
          <a:p>
            <a:fld id="{7C839148-7006-41C4-ABC2-D2A9F4595A63}" type="slidenum">
              <a:rPr lang="en-US" altLang="cs-CZ" smtClean="0"/>
              <a:pPr/>
              <a:t>3</a:t>
            </a:fld>
            <a:endParaRPr lang="en-US" altLang="cs-CZ"/>
          </a:p>
        </p:txBody>
      </p:sp>
      <p:sp>
        <p:nvSpPr>
          <p:cNvPr id="3" name="TextBox 2">
            <a:extLst>
              <a:ext uri="{FF2B5EF4-FFF2-40B4-BE49-F238E27FC236}">
                <a16:creationId xmlns:a16="http://schemas.microsoft.com/office/drawing/2014/main" id="{3DC8DF33-CED6-7D82-6F41-E438B3A4268F}"/>
              </a:ext>
            </a:extLst>
          </p:cNvPr>
          <p:cNvSpPr txBox="1"/>
          <p:nvPr/>
        </p:nvSpPr>
        <p:spPr>
          <a:xfrm>
            <a:off x="3780366" y="1127600"/>
            <a:ext cx="2743200"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Selekce</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F16C0A8-CDC7-FDE6-D9DA-F6B5EA6C753C}"/>
              </a:ext>
            </a:extLst>
          </p:cNvPr>
          <p:cNvSpPr txBox="1"/>
          <p:nvPr/>
        </p:nvSpPr>
        <p:spPr>
          <a:xfrm>
            <a:off x="372533" y="1127600"/>
            <a:ext cx="2743200"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Mutace</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5CCFADB-6A2E-C922-4261-C38C0A94BC07}"/>
              </a:ext>
            </a:extLst>
          </p:cNvPr>
          <p:cNvSpPr txBox="1"/>
          <p:nvPr/>
        </p:nvSpPr>
        <p:spPr>
          <a:xfrm>
            <a:off x="7967134" y="1054099"/>
            <a:ext cx="2743200"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Křížení</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EB7B1CE3-2E65-ADF5-3517-918AFB8AF54B}"/>
              </a:ext>
            </a:extLst>
          </p:cNvPr>
          <p:cNvSpPr txBox="1"/>
          <p:nvPr/>
        </p:nvSpPr>
        <p:spPr>
          <a:xfrm>
            <a:off x="211667" y="4572000"/>
            <a:ext cx="4495800"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Primitiva v heurestické funkci</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EE7A4D5-FC6B-E98D-B8D8-D0CA0EEE3B4C}"/>
              </a:ext>
            </a:extLst>
          </p:cNvPr>
          <p:cNvSpPr txBox="1"/>
          <p:nvPr/>
        </p:nvSpPr>
        <p:spPr>
          <a:xfrm>
            <a:off x="431801" y="5317366"/>
            <a:ext cx="5029200" cy="892552"/>
          </a:xfrm>
          <a:prstGeom prst="rect">
            <a:avLst/>
          </a:prstGeom>
          <a:noFill/>
        </p:spPr>
        <p:txBody>
          <a:bodyPr wrap="square" rtlCol="0">
            <a:spAutoFit/>
          </a:bodyPr>
          <a:lstStyle/>
          <a:p>
            <a:pPr algn="l">
              <a:buNone/>
            </a:pP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Sčítání, odčítání, násobení, dělení, logaritmus, odmocnina a arc-sin</a:t>
            </a: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811282AE-2FCC-1DB7-DBCC-E98128AAB205}"/>
              </a:ext>
            </a:extLst>
          </p:cNvPr>
          <p:cNvSpPr txBox="1"/>
          <p:nvPr/>
        </p:nvSpPr>
        <p:spPr>
          <a:xfrm>
            <a:off x="143933" y="1836736"/>
            <a:ext cx="3200400" cy="492443"/>
          </a:xfrm>
          <a:prstGeom prst="rect">
            <a:avLst/>
          </a:prstGeom>
          <a:noFill/>
        </p:spPr>
        <p:txBody>
          <a:bodyPr wrap="square" rtlCol="0">
            <a:spAutoFit/>
          </a:bodyPr>
          <a:lstStyle/>
          <a:p>
            <a:pPr algn="ctr">
              <a:buNone/>
            </a:pP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Shrink + Uniformní</a:t>
            </a: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958C9E8B-8C33-4D0B-9FDB-4B2B17ED907D}"/>
              </a:ext>
            </a:extLst>
          </p:cNvPr>
          <p:cNvSpPr txBox="1"/>
          <p:nvPr/>
        </p:nvSpPr>
        <p:spPr>
          <a:xfrm>
            <a:off x="3962399" y="1834674"/>
            <a:ext cx="2379133" cy="492443"/>
          </a:xfrm>
          <a:prstGeom prst="rect">
            <a:avLst/>
          </a:prstGeom>
          <a:noFill/>
        </p:spPr>
        <p:txBody>
          <a:bodyPr wrap="square" rtlCol="0">
            <a:spAutoFit/>
          </a:bodyPr>
          <a:lstStyle/>
          <a:p>
            <a:pPr algn="ctr">
              <a:buNone/>
            </a:pP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Turnaj</a:t>
            </a: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89E1002B-2262-AB88-5BD3-96A4D0999BD4}"/>
              </a:ext>
            </a:extLst>
          </p:cNvPr>
          <p:cNvSpPr txBox="1"/>
          <p:nvPr/>
        </p:nvSpPr>
        <p:spPr>
          <a:xfrm>
            <a:off x="7622117" y="1828191"/>
            <a:ext cx="3433233" cy="972574"/>
          </a:xfrm>
          <a:prstGeom prst="rect">
            <a:avLst/>
          </a:prstGeom>
          <a:noFill/>
        </p:spPr>
        <p:txBody>
          <a:bodyPr wrap="square" rtlCol="0">
            <a:spAutoFit/>
          </a:bodyPr>
          <a:lstStyle/>
          <a:p>
            <a:pPr algn="ctr">
              <a:buNone/>
            </a:pPr>
            <a:r>
              <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rPr>
              <a:t>OnePointLeafBiased</a:t>
            </a:r>
            <a:endPar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buNone/>
            </a:pP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589E4A8-52E7-6C11-71CB-D4C4BC3E9EFD}"/>
              </a:ext>
            </a:extLst>
          </p:cNvPr>
          <p:cNvSpPr txBox="1"/>
          <p:nvPr/>
        </p:nvSpPr>
        <p:spPr>
          <a:xfrm>
            <a:off x="7467600" y="4569938"/>
            <a:ext cx="2895600" cy="492443"/>
          </a:xfrm>
          <a:prstGeom prst="rect">
            <a:avLst/>
          </a:prstGeom>
          <a:noFill/>
        </p:spPr>
        <p:txBody>
          <a:bodyPr wrap="square" rtlCol="0">
            <a:spAutoFit/>
          </a:bodyPr>
          <a:lstStyle/>
          <a:p>
            <a:pPr algn="ctr">
              <a:buNone/>
            </a:pPr>
            <a:r>
              <a:rPr lang="cs-CZ" sz="2600" b="0" u="sng" dirty="0">
                <a:solidFill>
                  <a:schemeClr val="tx1"/>
                </a:solidFill>
                <a:latin typeface="Calibri" panose="020F0502020204030204" pitchFamily="34" charset="0"/>
                <a:ea typeface="Calibri" panose="020F0502020204030204" pitchFamily="34" charset="0"/>
                <a:cs typeface="Calibri" panose="020F0502020204030204" pitchFamily="34" charset="0"/>
              </a:rPr>
              <a:t>Cooling Faktor</a:t>
            </a:r>
            <a:endParaRPr lang="en-US" sz="2600" b="0" u="sng"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7E0B6D90-CA42-1984-2A2D-D66E2F28AAE4}"/>
              </a:ext>
            </a:extLst>
          </p:cNvPr>
          <p:cNvSpPr txBox="1"/>
          <p:nvPr/>
        </p:nvSpPr>
        <p:spPr>
          <a:xfrm>
            <a:off x="7772400" y="5237344"/>
            <a:ext cx="2286000" cy="972574"/>
          </a:xfrm>
          <a:prstGeom prst="rect">
            <a:avLst/>
          </a:prstGeom>
          <a:noFill/>
        </p:spPr>
        <p:txBody>
          <a:bodyPr wrap="square" rtlCol="0">
            <a:spAutoFit/>
          </a:bodyPr>
          <a:lstStyle/>
          <a:p>
            <a:pPr algn="ctr">
              <a:buNone/>
            </a:pPr>
            <a:r>
              <a:rPr lang="en-US" sz="2000" b="0" dirty="0">
                <a:solidFill>
                  <a:srgbClr val="CCCCCC"/>
                </a:solidFill>
                <a:effectLst/>
                <a:latin typeface="Consolas" panose="020B0609020204030204" pitchFamily="49" charset="0"/>
              </a:rPr>
              <a:t> </a:t>
            </a:r>
            <a:r>
              <a:rPr lang="en-US" sz="2600" b="0" dirty="0">
                <a:solidFill>
                  <a:schemeClr val="tx1"/>
                </a:solidFill>
                <a:latin typeface="Calibri" panose="020F0502020204030204" pitchFamily="34" charset="0"/>
                <a:ea typeface="Calibri" panose="020F0502020204030204" pitchFamily="34" charset="0"/>
                <a:cs typeface="Calibri" panose="020F0502020204030204" pitchFamily="34" charset="0"/>
              </a:rPr>
              <a:t>0.995</a:t>
            </a:r>
          </a:p>
          <a:p>
            <a:pPr algn="l">
              <a:buNone/>
            </a:pP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02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C7057-B26D-D755-FC4C-F233B65C8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9F2D8-6ECA-4A0A-B5D0-078615E2B774}"/>
              </a:ext>
            </a:extLst>
          </p:cNvPr>
          <p:cNvSpPr>
            <a:spLocks noGrp="1"/>
          </p:cNvSpPr>
          <p:nvPr>
            <p:ph type="title"/>
          </p:nvPr>
        </p:nvSpPr>
        <p:spPr/>
        <p:txBody>
          <a:bodyPr/>
          <a:lstStyle/>
          <a:p>
            <a:r>
              <a:rPr lang="cs-CZ" dirty="0"/>
              <a:t>GP vs Saving/Earliest</a:t>
            </a:r>
            <a:r>
              <a:rPr lang="en-GB" dirty="0"/>
              <a:t>-</a:t>
            </a:r>
            <a:r>
              <a:rPr lang="cs-CZ" dirty="0"/>
              <a:t>First Heuristiky</a:t>
            </a:r>
          </a:p>
        </p:txBody>
      </p:sp>
      <p:sp>
        <p:nvSpPr>
          <p:cNvPr id="4" name="Footer Placeholder 3">
            <a:extLst>
              <a:ext uri="{FF2B5EF4-FFF2-40B4-BE49-F238E27FC236}">
                <a16:creationId xmlns:a16="http://schemas.microsoft.com/office/drawing/2014/main" id="{7022E810-BD46-F19D-8BE4-5D6F7E107611}"/>
              </a:ext>
            </a:extLst>
          </p:cNvPr>
          <p:cNvSpPr>
            <a:spLocks noGrp="1"/>
          </p:cNvSpPr>
          <p:nvPr>
            <p:ph type="ftr" sz="quarter" idx="10"/>
          </p:nvPr>
        </p:nvSpPr>
        <p:spPr/>
        <p:txBody>
          <a:bodyPr/>
          <a:lstStyle/>
          <a:p>
            <a:pPr>
              <a:defRPr/>
            </a:pPr>
            <a:r>
              <a:rPr lang="de-DE" sz="1400" dirty="0"/>
              <a:t>Návrh konstrukčních heuristik pro VRPTW</a:t>
            </a:r>
            <a:endParaRPr lang="en-US" dirty="0"/>
          </a:p>
        </p:txBody>
      </p:sp>
      <p:sp>
        <p:nvSpPr>
          <p:cNvPr id="5" name="Slide Number Placeholder 4">
            <a:extLst>
              <a:ext uri="{FF2B5EF4-FFF2-40B4-BE49-F238E27FC236}">
                <a16:creationId xmlns:a16="http://schemas.microsoft.com/office/drawing/2014/main" id="{B25E295B-2E13-2027-E43C-EAE554C52E8D}"/>
              </a:ext>
            </a:extLst>
          </p:cNvPr>
          <p:cNvSpPr>
            <a:spLocks noGrp="1"/>
          </p:cNvSpPr>
          <p:nvPr>
            <p:ph type="sldNum" sz="quarter" idx="11"/>
          </p:nvPr>
        </p:nvSpPr>
        <p:spPr/>
        <p:txBody>
          <a:bodyPr/>
          <a:lstStyle/>
          <a:p>
            <a:fld id="{7C839148-7006-41C4-ABC2-D2A9F4595A63}" type="slidenum">
              <a:rPr lang="en-US" altLang="cs-CZ" smtClean="0"/>
              <a:pPr/>
              <a:t>4</a:t>
            </a:fld>
            <a:endParaRPr lang="en-US" altLang="cs-CZ"/>
          </a:p>
        </p:txBody>
      </p:sp>
      <p:pic>
        <p:nvPicPr>
          <p:cNvPr id="6" name="Picture 5" descr="A graph showing a blue line&#10;&#10;AI-generated content may be incorrect.">
            <a:extLst>
              <a:ext uri="{FF2B5EF4-FFF2-40B4-BE49-F238E27FC236}">
                <a16:creationId xmlns:a16="http://schemas.microsoft.com/office/drawing/2014/main" id="{E3888A9F-2FCE-93E1-DDA0-453BE46F4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0713"/>
            <a:ext cx="12192000" cy="5851492"/>
          </a:xfrm>
          <a:prstGeom prst="rect">
            <a:avLst/>
          </a:prstGeom>
        </p:spPr>
      </p:pic>
    </p:spTree>
    <p:extLst>
      <p:ext uri="{BB962C8B-B14F-4D97-AF65-F5344CB8AC3E}">
        <p14:creationId xmlns:p14="http://schemas.microsoft.com/office/powerpoint/2010/main" val="357463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7D99D-C9AD-5D0D-E654-9D43969AA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CF84D-83F0-F1A9-95B1-6BCAF52A7F91}"/>
              </a:ext>
            </a:extLst>
          </p:cNvPr>
          <p:cNvSpPr>
            <a:spLocks noGrp="1"/>
          </p:cNvSpPr>
          <p:nvPr>
            <p:ph type="title"/>
          </p:nvPr>
        </p:nvSpPr>
        <p:spPr>
          <a:xfrm>
            <a:off x="431801" y="-100013"/>
            <a:ext cx="10265833" cy="720726"/>
          </a:xfrm>
        </p:spPr>
        <p:txBody>
          <a:bodyPr wrap="square" anchor="ctr">
            <a:normAutofit/>
          </a:bodyPr>
          <a:lstStyle/>
          <a:p>
            <a:r>
              <a:rPr lang="cs-CZ" dirty="0"/>
              <a:t>GP vs Saving/Earliest</a:t>
            </a:r>
            <a:r>
              <a:rPr lang="en-GB" dirty="0"/>
              <a:t>-</a:t>
            </a:r>
            <a:r>
              <a:rPr lang="cs-CZ" dirty="0"/>
              <a:t>First Heuristiky</a:t>
            </a:r>
          </a:p>
        </p:txBody>
      </p:sp>
      <p:pic>
        <p:nvPicPr>
          <p:cNvPr id="6" name="Picture 5" descr="A screenshot of a computer&#10;&#10;AI-generated content may be incorrect.">
            <a:extLst>
              <a:ext uri="{FF2B5EF4-FFF2-40B4-BE49-F238E27FC236}">
                <a16:creationId xmlns:a16="http://schemas.microsoft.com/office/drawing/2014/main" id="{99E466D3-EE69-EA4F-19E8-C884C8250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4" y="620713"/>
            <a:ext cx="12043833" cy="5903914"/>
          </a:xfrm>
          <a:prstGeom prst="rect">
            <a:avLst/>
          </a:prstGeom>
          <a:noFill/>
        </p:spPr>
      </p:pic>
      <p:sp>
        <p:nvSpPr>
          <p:cNvPr id="4" name="Footer Placeholder 3">
            <a:extLst>
              <a:ext uri="{FF2B5EF4-FFF2-40B4-BE49-F238E27FC236}">
                <a16:creationId xmlns:a16="http://schemas.microsoft.com/office/drawing/2014/main" id="{AAC3CF82-6C2A-D0F4-224E-0A9C314E8561}"/>
              </a:ext>
            </a:extLst>
          </p:cNvPr>
          <p:cNvSpPr>
            <a:spLocks noGrp="1"/>
          </p:cNvSpPr>
          <p:nvPr>
            <p:ph type="ftr" sz="quarter" idx="10"/>
          </p:nvPr>
        </p:nvSpPr>
        <p:spPr>
          <a:xfrm>
            <a:off x="143933" y="6524626"/>
            <a:ext cx="10464800" cy="333375"/>
          </a:xfrm>
        </p:spPr>
        <p:txBody>
          <a:bodyPr wrap="square" anchor="t">
            <a:normAutofit/>
          </a:bodyPr>
          <a:lstStyle/>
          <a:p>
            <a:pPr>
              <a:spcAft>
                <a:spcPts val="600"/>
              </a:spcAft>
              <a:defRPr/>
            </a:pPr>
            <a:r>
              <a:rPr lang="de-DE"/>
              <a:t>Návrh konstrukčních heuristik pro VRPTW</a:t>
            </a:r>
            <a:endParaRPr lang="en-US"/>
          </a:p>
        </p:txBody>
      </p:sp>
      <p:sp>
        <p:nvSpPr>
          <p:cNvPr id="5" name="Slide Number Placeholder 4">
            <a:extLst>
              <a:ext uri="{FF2B5EF4-FFF2-40B4-BE49-F238E27FC236}">
                <a16:creationId xmlns:a16="http://schemas.microsoft.com/office/drawing/2014/main" id="{B1B6BD6E-508E-4FBD-F3AC-75DA437CF8CB}"/>
              </a:ext>
            </a:extLst>
          </p:cNvPr>
          <p:cNvSpPr>
            <a:spLocks noGrp="1"/>
          </p:cNvSpPr>
          <p:nvPr>
            <p:ph type="sldNum" sz="quarter" idx="11"/>
          </p:nvPr>
        </p:nvSpPr>
        <p:spPr>
          <a:xfrm>
            <a:off x="10896600" y="6524626"/>
            <a:ext cx="1102784" cy="333375"/>
          </a:xfrm>
        </p:spPr>
        <p:txBody>
          <a:bodyPr wrap="square" anchor="t">
            <a:normAutofit/>
          </a:bodyPr>
          <a:lstStyle/>
          <a:p>
            <a:pPr>
              <a:spcAft>
                <a:spcPts val="600"/>
              </a:spcAft>
            </a:pPr>
            <a:fld id="{7C839148-7006-41C4-ABC2-D2A9F4595A63}" type="slidenum">
              <a:rPr lang="en-US" altLang="cs-CZ" smtClean="0"/>
              <a:pPr>
                <a:spcAft>
                  <a:spcPts val="600"/>
                </a:spcAft>
              </a:pPr>
              <a:t>5</a:t>
            </a:fld>
            <a:endParaRPr lang="en-US" altLang="cs-CZ"/>
          </a:p>
        </p:txBody>
      </p:sp>
    </p:spTree>
    <p:extLst>
      <p:ext uri="{BB962C8B-B14F-4D97-AF65-F5344CB8AC3E}">
        <p14:creationId xmlns:p14="http://schemas.microsoft.com/office/powerpoint/2010/main" val="228687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4D3DF-5112-42BC-3845-62C2FB00C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48C65-FD47-8862-CB64-D692284DA249}"/>
              </a:ext>
            </a:extLst>
          </p:cNvPr>
          <p:cNvSpPr>
            <a:spLocks noGrp="1"/>
          </p:cNvSpPr>
          <p:nvPr>
            <p:ph type="title"/>
          </p:nvPr>
        </p:nvSpPr>
        <p:spPr/>
        <p:txBody>
          <a:bodyPr/>
          <a:lstStyle/>
          <a:p>
            <a:r>
              <a:rPr lang="cs-CZ" dirty="0"/>
              <a:t>Rozšíření do EVO </a:t>
            </a:r>
          </a:p>
        </p:txBody>
      </p:sp>
      <p:sp>
        <p:nvSpPr>
          <p:cNvPr id="4" name="Footer Placeholder 3">
            <a:extLst>
              <a:ext uri="{FF2B5EF4-FFF2-40B4-BE49-F238E27FC236}">
                <a16:creationId xmlns:a16="http://schemas.microsoft.com/office/drawing/2014/main" id="{9B5B38E5-464E-8749-A20E-4A0D6CF33EEA}"/>
              </a:ext>
            </a:extLst>
          </p:cNvPr>
          <p:cNvSpPr>
            <a:spLocks noGrp="1"/>
          </p:cNvSpPr>
          <p:nvPr>
            <p:ph type="ftr" sz="quarter" idx="10"/>
          </p:nvPr>
        </p:nvSpPr>
        <p:spPr/>
        <p:txBody>
          <a:bodyPr/>
          <a:lstStyle/>
          <a:p>
            <a:pPr>
              <a:defRPr/>
            </a:pPr>
            <a:r>
              <a:rPr lang="de-DE" sz="1400" dirty="0"/>
              <a:t>Návrh konstrukčních heuristik pro VRPTW</a:t>
            </a:r>
            <a:endParaRPr lang="en-US" dirty="0"/>
          </a:p>
        </p:txBody>
      </p:sp>
      <p:sp>
        <p:nvSpPr>
          <p:cNvPr id="5" name="Slide Number Placeholder 4">
            <a:extLst>
              <a:ext uri="{FF2B5EF4-FFF2-40B4-BE49-F238E27FC236}">
                <a16:creationId xmlns:a16="http://schemas.microsoft.com/office/drawing/2014/main" id="{A75F404C-E058-69FB-6DB8-7C0CCCE19981}"/>
              </a:ext>
            </a:extLst>
          </p:cNvPr>
          <p:cNvSpPr>
            <a:spLocks noGrp="1"/>
          </p:cNvSpPr>
          <p:nvPr>
            <p:ph type="sldNum" sz="quarter" idx="11"/>
          </p:nvPr>
        </p:nvSpPr>
        <p:spPr/>
        <p:txBody>
          <a:bodyPr/>
          <a:lstStyle/>
          <a:p>
            <a:fld id="{7C839148-7006-41C4-ABC2-D2A9F4595A63}" type="slidenum">
              <a:rPr lang="en-US" altLang="cs-CZ" smtClean="0"/>
              <a:pPr/>
              <a:t>6</a:t>
            </a:fld>
            <a:endParaRPr lang="en-US" altLang="cs-CZ"/>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8D987D-3B74-3E99-BD63-082F15A36338}"/>
                  </a:ext>
                </a:extLst>
              </p:cNvPr>
              <p:cNvSpPr txBox="1"/>
              <p:nvPr/>
            </p:nvSpPr>
            <p:spPr>
              <a:xfrm>
                <a:off x="108939" y="1779772"/>
                <a:ext cx="2514599" cy="789768"/>
              </a:xfrm>
              <a:prstGeom prst="rect">
                <a:avLst/>
              </a:prstGeom>
              <a:noFill/>
            </p:spPr>
            <p:txBody>
              <a:bodyPr wrap="square" lIns="0" tIns="0" rIns="0" bIns="0" rtlCol="0">
                <a:spAutoFit/>
              </a:bodyPr>
              <a:lstStyle/>
              <a:p>
                <a:pPr algn="l">
                  <a:buNone/>
                </a:pPr>
                <a14:m>
                  <m:oMathPara xmlns:m="http://schemas.openxmlformats.org/officeDocument/2006/math">
                    <m:oMathParaPr>
                      <m:jc m:val="centerGroup"/>
                    </m:oMathParaPr>
                    <m:oMath xmlns:m="http://schemas.openxmlformats.org/officeDocument/2006/math">
                      <m:sSub>
                        <m:sSub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𝑊</m:t>
                          </m:r>
                        </m:e>
                        <m:sub>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𝑘</m:t>
                          </m:r>
                        </m:sub>
                      </m:sSub>
                      <m: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sSup>
                        <m:sSup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p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𝑒</m:t>
                          </m:r>
                        </m:e>
                        <m:sup>
                          <m:d>
                            <m:d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d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f>
                                <m:f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fPr>
                                <m:num>
                                  <m:sSup>
                                    <m:sSup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p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𝑘</m:t>
                                      </m:r>
                                    </m:e>
                                    <m:sup>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2</m:t>
                                      </m:r>
                                    </m:sup>
                                  </m:sSup>
                                </m:num>
                                <m:den>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2</m:t>
                                  </m:r>
                                  <m:sSup>
                                    <m:sSupPr>
                                      <m:ctrlP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pPr>
                                    <m:e>
                                      <m:r>
                                        <a:rPr lang="cs-CZ" sz="2600" b="0" i="1" smtClean="0">
                                          <a:solidFill>
                                            <a:schemeClr val="tx1"/>
                                          </a:solidFill>
                                          <a:latin typeface="Cambria Math" panose="02040503050406030204" pitchFamily="18" charset="0"/>
                                          <a:ea typeface="Cambria Math" panose="02040503050406030204" pitchFamily="18" charset="0"/>
                                          <a:cs typeface="Calibri" panose="020F0502020204030204" pitchFamily="34" charset="0"/>
                                        </a:rPr>
                                        <m:t>𝜎</m:t>
                                      </m:r>
                                    </m:e>
                                    <m:sup>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2</m:t>
                                      </m:r>
                                    </m:sup>
                                  </m:sSup>
                                </m:den>
                              </m:f>
                            </m:e>
                          </m:d>
                        </m:sup>
                      </m:sSup>
                    </m:oMath>
                  </m:oMathPara>
                </a14:m>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AA8D987D-3B74-3E99-BD63-082F15A36338}"/>
                  </a:ext>
                </a:extLst>
              </p:cNvPr>
              <p:cNvSpPr txBox="1">
                <a:spLocks noRot="1" noChangeAspect="1" noMove="1" noResize="1" noEditPoints="1" noAdjustHandles="1" noChangeArrowheads="1" noChangeShapeType="1" noTextEdit="1"/>
              </p:cNvSpPr>
              <p:nvPr/>
            </p:nvSpPr>
            <p:spPr>
              <a:xfrm>
                <a:off x="108939" y="1779772"/>
                <a:ext cx="2514599" cy="7897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B842B2-2C38-10D7-BAD5-F7C9713A6ABB}"/>
                  </a:ext>
                </a:extLst>
              </p:cNvPr>
              <p:cNvSpPr txBox="1"/>
              <p:nvPr/>
            </p:nvSpPr>
            <p:spPr>
              <a:xfrm>
                <a:off x="431801" y="4877039"/>
                <a:ext cx="1617943" cy="886397"/>
              </a:xfrm>
              <a:prstGeom prst="rect">
                <a:avLst/>
              </a:prstGeom>
              <a:noFill/>
            </p:spPr>
            <p:txBody>
              <a:bodyPr wrap="none" lIns="0" tIns="0" rIns="0" bIns="0" rtlCol="0">
                <a:spAutoFit/>
              </a:bodyPr>
              <a:lstStyle/>
              <a:p>
                <a:pPr algn="l">
                  <a:buNone/>
                </a:pPr>
                <a14:m>
                  <m:oMathPara xmlns:m="http://schemas.openxmlformats.org/officeDocument/2006/math">
                    <m:oMathParaPr>
                      <m:jc m:val="centerGroup"/>
                    </m:oMathParaPr>
                    <m:oMath xmlns:m="http://schemas.openxmlformats.org/officeDocument/2006/math">
                      <m:sSub>
                        <m:sSub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𝑝</m:t>
                          </m:r>
                        </m:e>
                        <m:sub>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𝑖</m:t>
                          </m:r>
                        </m:sub>
                      </m:sSub>
                      <m: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f>
                        <m:f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fPr>
                        <m:num>
                          <m:sSub>
                            <m:sSub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𝑊</m:t>
                              </m:r>
                            </m:e>
                            <m:sub>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𝑖</m:t>
                              </m:r>
                            </m:sub>
                          </m:sSub>
                        </m:num>
                        <m:den>
                          <m:nary>
                            <m:naryPr>
                              <m:chr m:val="∑"/>
                              <m:limLoc m:val="subSup"/>
                              <m:supHide m:val="on"/>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naryPr>
                            <m:sub>
                              <m:r>
                                <m:rPr>
                                  <m:brk m:alnAt="9"/>
                                </m:rP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𝑗</m:t>
                              </m:r>
                            </m:sub>
                            <m:sup/>
                            <m:e>
                              <m:sSub>
                                <m:sSubPr>
                                  <m:ctrlPr>
                                    <a:rPr lang="en-US"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bPr>
                                <m:e>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𝑊</m:t>
                                  </m:r>
                                </m:e>
                                <m:sub>
                                  <m:r>
                                    <a:rPr lang="cs-CZ" sz="26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𝑗</m:t>
                                  </m:r>
                                </m:sub>
                              </m:sSub>
                            </m:e>
                          </m:nary>
                        </m:den>
                      </m:f>
                    </m:oMath>
                  </m:oMathPara>
                </a14:m>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1DB842B2-2C38-10D7-BAD5-F7C9713A6ABB}"/>
                  </a:ext>
                </a:extLst>
              </p:cNvPr>
              <p:cNvSpPr txBox="1">
                <a:spLocks noRot="1" noChangeAspect="1" noMove="1" noResize="1" noEditPoints="1" noAdjustHandles="1" noChangeArrowheads="1" noChangeShapeType="1" noTextEdit="1"/>
              </p:cNvSpPr>
              <p:nvPr/>
            </p:nvSpPr>
            <p:spPr>
              <a:xfrm>
                <a:off x="431801" y="4877039"/>
                <a:ext cx="1617943" cy="886397"/>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9ECB85A-AE98-FA43-040E-DF60FA341D3E}"/>
              </a:ext>
            </a:extLst>
          </p:cNvPr>
          <p:cNvSpPr txBox="1"/>
          <p:nvPr/>
        </p:nvSpPr>
        <p:spPr>
          <a:xfrm>
            <a:off x="143933" y="817529"/>
            <a:ext cx="2945795" cy="892552"/>
          </a:xfrm>
          <a:prstGeom prst="rect">
            <a:avLst/>
          </a:prstGeom>
          <a:noFill/>
        </p:spPr>
        <p:txBody>
          <a:bodyPr wrap="square" rtlCol="0">
            <a:spAutoFit/>
          </a:bodyPr>
          <a:lstStyle/>
          <a:p>
            <a:pPr algn="l">
              <a:buNone/>
            </a:pP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Výpočet Vah zákazníků</a:t>
            </a: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BA209E1-5E3E-7902-73AB-EE71D795E255}"/>
              </a:ext>
            </a:extLst>
          </p:cNvPr>
          <p:cNvSpPr txBox="1"/>
          <p:nvPr/>
        </p:nvSpPr>
        <p:spPr>
          <a:xfrm>
            <a:off x="108939" y="3371411"/>
            <a:ext cx="3479214" cy="1292662"/>
          </a:xfrm>
          <a:prstGeom prst="rect">
            <a:avLst/>
          </a:prstGeom>
          <a:noFill/>
        </p:spPr>
        <p:txBody>
          <a:bodyPr wrap="square" rtlCol="0">
            <a:spAutoFit/>
          </a:bodyPr>
          <a:lstStyle/>
          <a:p>
            <a:pPr>
              <a:buNone/>
            </a:pPr>
            <a:r>
              <a:rPr lang="cs-CZ" sz="2600" b="0" dirty="0">
                <a:solidFill>
                  <a:schemeClr val="tx1"/>
                </a:solidFill>
                <a:latin typeface="Calibri" panose="020F0502020204030204" pitchFamily="34" charset="0"/>
                <a:ea typeface="Calibri" panose="020F0502020204030204" pitchFamily="34" charset="0"/>
                <a:cs typeface="Calibri" panose="020F0502020204030204" pitchFamily="34" charset="0"/>
              </a:rPr>
              <a:t>Výpočet pravděpodobnosti výběru</a:t>
            </a:r>
            <a:endParaRPr lang="en-US" sz="2600" b="0" dirty="0" err="1">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descr="A graph of different colored lines&#10;&#10;AI-generated content may be incorrect.">
            <a:extLst>
              <a:ext uri="{FF2B5EF4-FFF2-40B4-BE49-F238E27FC236}">
                <a16:creationId xmlns:a16="http://schemas.microsoft.com/office/drawing/2014/main" id="{814920F6-2A7F-5CFC-A711-C347DAE041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620712"/>
            <a:ext cx="9448800" cy="5780087"/>
          </a:xfrm>
          <a:prstGeom prst="rect">
            <a:avLst/>
          </a:prstGeom>
        </p:spPr>
      </p:pic>
    </p:spTree>
    <p:extLst>
      <p:ext uri="{BB962C8B-B14F-4D97-AF65-F5344CB8AC3E}">
        <p14:creationId xmlns:p14="http://schemas.microsoft.com/office/powerpoint/2010/main" val="233180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E5662-B32C-EF36-5E7A-CA9A64FAC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BCCBD-B237-8A06-A79C-C630903E8888}"/>
              </a:ext>
            </a:extLst>
          </p:cNvPr>
          <p:cNvSpPr>
            <a:spLocks noGrp="1"/>
          </p:cNvSpPr>
          <p:nvPr>
            <p:ph type="title"/>
          </p:nvPr>
        </p:nvSpPr>
        <p:spPr/>
        <p:txBody>
          <a:bodyPr/>
          <a:lstStyle/>
          <a:p>
            <a:r>
              <a:rPr lang="cs-CZ" dirty="0"/>
              <a:t>Rozšíření do EVO </a:t>
            </a:r>
          </a:p>
        </p:txBody>
      </p:sp>
      <p:sp>
        <p:nvSpPr>
          <p:cNvPr id="4" name="Footer Placeholder 3">
            <a:extLst>
              <a:ext uri="{FF2B5EF4-FFF2-40B4-BE49-F238E27FC236}">
                <a16:creationId xmlns:a16="http://schemas.microsoft.com/office/drawing/2014/main" id="{751CDB1E-EECF-7C4B-DCD1-A95E302853CC}"/>
              </a:ext>
            </a:extLst>
          </p:cNvPr>
          <p:cNvSpPr>
            <a:spLocks noGrp="1"/>
          </p:cNvSpPr>
          <p:nvPr>
            <p:ph type="ftr" sz="quarter" idx="10"/>
          </p:nvPr>
        </p:nvSpPr>
        <p:spPr/>
        <p:txBody>
          <a:bodyPr/>
          <a:lstStyle/>
          <a:p>
            <a:pPr>
              <a:defRPr/>
            </a:pPr>
            <a:r>
              <a:rPr lang="de-DE" sz="1400" dirty="0"/>
              <a:t>Návrh konstrukčních heuristik pro VRPTW</a:t>
            </a:r>
            <a:endParaRPr lang="en-US" dirty="0"/>
          </a:p>
        </p:txBody>
      </p:sp>
      <p:sp>
        <p:nvSpPr>
          <p:cNvPr id="5" name="Slide Number Placeholder 4">
            <a:extLst>
              <a:ext uri="{FF2B5EF4-FFF2-40B4-BE49-F238E27FC236}">
                <a16:creationId xmlns:a16="http://schemas.microsoft.com/office/drawing/2014/main" id="{40099893-CF20-085D-5D20-8ACF1348EC00}"/>
              </a:ext>
            </a:extLst>
          </p:cNvPr>
          <p:cNvSpPr>
            <a:spLocks noGrp="1"/>
          </p:cNvSpPr>
          <p:nvPr>
            <p:ph type="sldNum" sz="quarter" idx="11"/>
          </p:nvPr>
        </p:nvSpPr>
        <p:spPr/>
        <p:txBody>
          <a:bodyPr/>
          <a:lstStyle/>
          <a:p>
            <a:fld id="{7C839148-7006-41C4-ABC2-D2A9F4595A63}" type="slidenum">
              <a:rPr lang="en-US" altLang="cs-CZ" smtClean="0"/>
              <a:pPr/>
              <a:t>7</a:t>
            </a:fld>
            <a:endParaRPr lang="en-US" altLang="cs-CZ"/>
          </a:p>
        </p:txBody>
      </p:sp>
      <p:pic>
        <p:nvPicPr>
          <p:cNvPr id="10" name="Picture 9" descr="A diagram of a graph">
            <a:extLst>
              <a:ext uri="{FF2B5EF4-FFF2-40B4-BE49-F238E27FC236}">
                <a16:creationId xmlns:a16="http://schemas.microsoft.com/office/drawing/2014/main" id="{4E9AB1A0-702E-FB6C-5A11-60A7802B4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620713"/>
            <a:ext cx="13106400" cy="5851492"/>
          </a:xfrm>
          <a:prstGeom prst="rect">
            <a:avLst/>
          </a:prstGeom>
        </p:spPr>
      </p:pic>
    </p:spTree>
    <p:extLst>
      <p:ext uri="{BB962C8B-B14F-4D97-AF65-F5344CB8AC3E}">
        <p14:creationId xmlns:p14="http://schemas.microsoft.com/office/powerpoint/2010/main" val="1841436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9A27A-5EFC-0B09-451C-F5BCB5301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CB198-7B54-1429-4C87-E4BD7513D245}"/>
              </a:ext>
            </a:extLst>
          </p:cNvPr>
          <p:cNvSpPr>
            <a:spLocks noGrp="1"/>
          </p:cNvSpPr>
          <p:nvPr>
            <p:ph type="title"/>
          </p:nvPr>
        </p:nvSpPr>
        <p:spPr/>
        <p:txBody>
          <a:bodyPr/>
          <a:lstStyle/>
          <a:p>
            <a:r>
              <a:rPr lang="cs-CZ" dirty="0"/>
              <a:t>Spouštění na jiných instancích</a:t>
            </a:r>
          </a:p>
        </p:txBody>
      </p:sp>
      <p:sp>
        <p:nvSpPr>
          <p:cNvPr id="4" name="Footer Placeholder 3">
            <a:extLst>
              <a:ext uri="{FF2B5EF4-FFF2-40B4-BE49-F238E27FC236}">
                <a16:creationId xmlns:a16="http://schemas.microsoft.com/office/drawing/2014/main" id="{96C9A1D5-13FB-A060-7ED2-C54BB5E7F3E8}"/>
              </a:ext>
            </a:extLst>
          </p:cNvPr>
          <p:cNvSpPr>
            <a:spLocks noGrp="1"/>
          </p:cNvSpPr>
          <p:nvPr>
            <p:ph type="ftr" sz="quarter" idx="10"/>
          </p:nvPr>
        </p:nvSpPr>
        <p:spPr/>
        <p:txBody>
          <a:bodyPr/>
          <a:lstStyle/>
          <a:p>
            <a:pPr>
              <a:defRPr/>
            </a:pPr>
            <a:r>
              <a:rPr lang="de-DE" sz="1400" dirty="0"/>
              <a:t>Návrh konstrukčních heuristik pro VRPTW</a:t>
            </a:r>
            <a:endParaRPr lang="en-US" dirty="0"/>
          </a:p>
        </p:txBody>
      </p:sp>
      <p:sp>
        <p:nvSpPr>
          <p:cNvPr id="5" name="Slide Number Placeholder 4">
            <a:extLst>
              <a:ext uri="{FF2B5EF4-FFF2-40B4-BE49-F238E27FC236}">
                <a16:creationId xmlns:a16="http://schemas.microsoft.com/office/drawing/2014/main" id="{617206CA-D5D2-A3CF-1CF1-0A4765740E45}"/>
              </a:ext>
            </a:extLst>
          </p:cNvPr>
          <p:cNvSpPr>
            <a:spLocks noGrp="1"/>
          </p:cNvSpPr>
          <p:nvPr>
            <p:ph type="sldNum" sz="quarter" idx="11"/>
          </p:nvPr>
        </p:nvSpPr>
        <p:spPr/>
        <p:txBody>
          <a:bodyPr/>
          <a:lstStyle/>
          <a:p>
            <a:fld id="{7C839148-7006-41C4-ABC2-D2A9F4595A63}" type="slidenum">
              <a:rPr lang="en-US" altLang="cs-CZ" smtClean="0"/>
              <a:pPr/>
              <a:t>8</a:t>
            </a:fld>
            <a:endParaRPr lang="en-US" altLang="cs-CZ"/>
          </a:p>
        </p:txBody>
      </p:sp>
      <p:pic>
        <p:nvPicPr>
          <p:cNvPr id="6" name="Picture 5" descr="A graph of different colored squares&#10;&#10;AI-generated content may be incorrect.">
            <a:extLst>
              <a:ext uri="{FF2B5EF4-FFF2-40B4-BE49-F238E27FC236}">
                <a16:creationId xmlns:a16="http://schemas.microsoft.com/office/drawing/2014/main" id="{A568FBFD-D649-A5E1-39C6-8B3A6E106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0713"/>
            <a:ext cx="13182600" cy="5780087"/>
          </a:xfrm>
          <a:prstGeom prst="rect">
            <a:avLst/>
          </a:prstGeom>
        </p:spPr>
      </p:pic>
    </p:spTree>
    <p:extLst>
      <p:ext uri="{BB962C8B-B14F-4D97-AF65-F5344CB8AC3E}">
        <p14:creationId xmlns:p14="http://schemas.microsoft.com/office/powerpoint/2010/main" val="276432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FFB30-125D-F2E5-77B4-89B966E7C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666556-1725-EBA9-955D-50A0AF9EAB89}"/>
              </a:ext>
            </a:extLst>
          </p:cNvPr>
          <p:cNvSpPr>
            <a:spLocks noGrp="1"/>
          </p:cNvSpPr>
          <p:nvPr>
            <p:ph type="title"/>
          </p:nvPr>
        </p:nvSpPr>
        <p:spPr/>
        <p:txBody>
          <a:bodyPr/>
          <a:lstStyle/>
          <a:p>
            <a:r>
              <a:rPr lang="cs-CZ" dirty="0"/>
              <a:t>Hledání nejlepší konfigurace</a:t>
            </a:r>
          </a:p>
        </p:txBody>
      </p:sp>
      <p:sp>
        <p:nvSpPr>
          <p:cNvPr id="4" name="Footer Placeholder 3">
            <a:extLst>
              <a:ext uri="{FF2B5EF4-FFF2-40B4-BE49-F238E27FC236}">
                <a16:creationId xmlns:a16="http://schemas.microsoft.com/office/drawing/2014/main" id="{AE46BED9-7B17-E088-4495-911465AE5676}"/>
              </a:ext>
            </a:extLst>
          </p:cNvPr>
          <p:cNvSpPr>
            <a:spLocks noGrp="1"/>
          </p:cNvSpPr>
          <p:nvPr>
            <p:ph type="ftr" sz="quarter" idx="10"/>
          </p:nvPr>
        </p:nvSpPr>
        <p:spPr/>
        <p:txBody>
          <a:bodyPr/>
          <a:lstStyle/>
          <a:p>
            <a:pPr>
              <a:defRPr/>
            </a:pPr>
            <a:r>
              <a:rPr lang="de-DE" sz="1400" dirty="0"/>
              <a:t>Návrh konstrukčních heuristik pro VRPTW</a:t>
            </a:r>
            <a:endParaRPr lang="en-US" dirty="0"/>
          </a:p>
        </p:txBody>
      </p:sp>
      <p:sp>
        <p:nvSpPr>
          <p:cNvPr id="5" name="Slide Number Placeholder 4">
            <a:extLst>
              <a:ext uri="{FF2B5EF4-FFF2-40B4-BE49-F238E27FC236}">
                <a16:creationId xmlns:a16="http://schemas.microsoft.com/office/drawing/2014/main" id="{1671EE8A-87FC-A186-C974-3E7A7F63DA66}"/>
              </a:ext>
            </a:extLst>
          </p:cNvPr>
          <p:cNvSpPr>
            <a:spLocks noGrp="1"/>
          </p:cNvSpPr>
          <p:nvPr>
            <p:ph type="sldNum" sz="quarter" idx="11"/>
          </p:nvPr>
        </p:nvSpPr>
        <p:spPr/>
        <p:txBody>
          <a:bodyPr/>
          <a:lstStyle/>
          <a:p>
            <a:fld id="{7C839148-7006-41C4-ABC2-D2A9F4595A63}" type="slidenum">
              <a:rPr lang="en-US" altLang="cs-CZ" smtClean="0"/>
              <a:pPr/>
              <a:t>9</a:t>
            </a:fld>
            <a:endParaRPr lang="en-US" altLang="cs-CZ"/>
          </a:p>
        </p:txBody>
      </p:sp>
      <p:pic>
        <p:nvPicPr>
          <p:cNvPr id="6" name="Picture 5" descr="A diagram of a graph&#10;&#10;AI-generated content may be incorrect.">
            <a:extLst>
              <a:ext uri="{FF2B5EF4-FFF2-40B4-BE49-F238E27FC236}">
                <a16:creationId xmlns:a16="http://schemas.microsoft.com/office/drawing/2014/main" id="{30E4ACAF-C409-DC4E-3336-22573B032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400"/>
            <a:ext cx="12192000" cy="5991226"/>
          </a:xfrm>
          <a:prstGeom prst="rect">
            <a:avLst/>
          </a:prstGeom>
        </p:spPr>
      </p:pic>
    </p:spTree>
    <p:extLst>
      <p:ext uri="{BB962C8B-B14F-4D97-AF65-F5344CB8AC3E}">
        <p14:creationId xmlns:p14="http://schemas.microsoft.com/office/powerpoint/2010/main" val="2855679269"/>
      </p:ext>
    </p:extLst>
  </p:cSld>
  <p:clrMapOvr>
    <a:masterClrMapping/>
  </p:clrMapOvr>
</p:sld>
</file>

<file path=ppt/theme/theme1.xml><?xml version="1.0" encoding="utf-8"?>
<a:theme xmlns:a="http://schemas.openxmlformats.org/drawingml/2006/main" name="101021 FIT Calibri">
  <a:themeElements>
    <a:clrScheme name="a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2">
      <a:majorFont>
        <a:latin typeface="Tahoma"/>
        <a:ea typeface=""/>
        <a:cs typeface=""/>
      </a:majorFont>
      <a:minorFont>
        <a:latin typeface="Tahoma"/>
        <a:ea typeface=""/>
        <a:cs typeface=""/>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accent6">
              <a:lumMod val="75000"/>
            </a:schemeClr>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R="0" algn="ctr" defTabSz="914400" rtl="0" eaLnBrk="1" fontAlgn="base" latinLnBrk="0" hangingPunct="1">
          <a:lnSpc>
            <a:spcPct val="100000"/>
          </a:lnSpc>
          <a:spcBef>
            <a:spcPct val="20000"/>
          </a:spcBef>
          <a:spcAft>
            <a:spcPct val="0"/>
          </a:spcAft>
          <a:buClrTx/>
          <a:buSzTx/>
          <a:buNone/>
          <a:tabLst/>
          <a:defRPr kumimoji="0" sz="2400" b="0" i="0" u="none" strike="noStrike" cap="none" normalizeH="0" baseline="0" dirty="0" err="1" smtClean="0">
            <a:ln>
              <a:solidFill>
                <a:schemeClr val="accent6">
                  <a:lumMod val="50000"/>
                </a:schemeClr>
              </a:solidFill>
            </a:ln>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defRPr>
        </a:defPPr>
      </a:lstStyle>
    </a:spDef>
    <a:lnDef>
      <a:spPr bwMode="auto">
        <a:noFill/>
        <a:ln w="38100" cap="flat" cmpd="sng" algn="ctr">
          <a:solidFill>
            <a:schemeClr val="accent6">
              <a:lumMod val="75000"/>
            </a:schemeClr>
          </a:solidFill>
          <a:prstDash val="solid"/>
          <a:round/>
          <a:headEnd type="none" w="med" len="med"/>
          <a:tailEnd type="none" w="med" len="med"/>
        </a:ln>
        <a:effectLst/>
      </a:spPr>
      <a:bodyPr/>
      <a:lstStyle/>
    </a:lnDef>
    <a:txDef>
      <a:spPr>
        <a:noFill/>
      </a:spPr>
      <a:bodyPr wrap="none" rtlCol="0">
        <a:spAutoFit/>
      </a:bodyPr>
      <a:lstStyle>
        <a:defPPr algn="l">
          <a:buNone/>
          <a:defRPr sz="2600" b="0" dirty="0" err="1" smtClean="0">
            <a:solidFill>
              <a:schemeClr val="tx1"/>
            </a:solidFill>
            <a:latin typeface="Calibri" panose="020F0502020204030204" pitchFamily="34" charset="0"/>
            <a:ea typeface="Calibri" panose="020F0502020204030204" pitchFamily="34" charset="0"/>
            <a:cs typeface="Calibri" panose="020F0502020204030204" pitchFamily="34" charset="0"/>
          </a:defRPr>
        </a:defPPr>
      </a:lstStyle>
    </a:txDef>
  </a:objectDefaults>
  <a:extraClrSchemeLst>
    <a:extraClrScheme>
      <a:clrScheme name="a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2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IT slides 16×9" id="{B590956F-A7F1-43E2-93A5-5BD167D239B1}" vid="{8AE2544D-ADF6-4D5E-BE2A-707A22119D64}"/>
    </a:ext>
  </a:extLst>
</a:theme>
</file>

<file path=ppt/theme/theme2.xml><?xml version="1.0" encoding="utf-8"?>
<a:theme xmlns:a="http://schemas.openxmlformats.org/drawingml/2006/main" name="Motiv sady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iv sady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FIT slides 16×9</Template>
  <TotalTime>524</TotalTime>
  <Words>2031</Words>
  <Application>Microsoft Office PowerPoint</Application>
  <PresentationFormat>Widescreen</PresentationFormat>
  <Paragraphs>103</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Cambria Math</vt:lpstr>
      <vt:lpstr>Century Gothic</vt:lpstr>
      <vt:lpstr>Consolas</vt:lpstr>
      <vt:lpstr>Tahoma</vt:lpstr>
      <vt:lpstr>Wingdings</vt:lpstr>
      <vt:lpstr>101021 FIT Calibri</vt:lpstr>
      <vt:lpstr>Návrh konstrukčních heuristik pro VRPTW</vt:lpstr>
      <vt:lpstr>Definice Problému</vt:lpstr>
      <vt:lpstr>Parametr</vt:lpstr>
      <vt:lpstr>GP vs Saving/Earliest-First Heuristiky</vt:lpstr>
      <vt:lpstr>GP vs Saving/Earliest-First Heuristiky</vt:lpstr>
      <vt:lpstr>Rozšíření do EVO </vt:lpstr>
      <vt:lpstr>Rozšíření do EVO </vt:lpstr>
      <vt:lpstr>Spouštění na jiných instancích</vt:lpstr>
      <vt:lpstr>Hledání nejlepší konfigurace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Petr Kaška</dc:creator>
  <cp:lastModifiedBy>Petr Kaška</cp:lastModifiedBy>
  <cp:revision>1</cp:revision>
  <dcterms:created xsi:type="dcterms:W3CDTF">2025-04-07T08:23:37Z</dcterms:created>
  <dcterms:modified xsi:type="dcterms:W3CDTF">2025-04-22T07:18:17Z</dcterms:modified>
</cp:coreProperties>
</file>