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D387-83EC-CC42-8F9D-0E99BD158307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FCA2-5AB8-F94C-A829-28CC496E3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D387-83EC-CC42-8F9D-0E99BD158307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FCA2-5AB8-F94C-A829-28CC496E3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5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D387-83EC-CC42-8F9D-0E99BD158307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FCA2-5AB8-F94C-A829-28CC496E3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0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D387-83EC-CC42-8F9D-0E99BD158307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FCA2-5AB8-F94C-A829-28CC496E3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D387-83EC-CC42-8F9D-0E99BD158307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FCA2-5AB8-F94C-A829-28CC496E3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4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D387-83EC-CC42-8F9D-0E99BD158307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FCA2-5AB8-F94C-A829-28CC496E3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8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D387-83EC-CC42-8F9D-0E99BD158307}" type="datetimeFigureOut">
              <a:rPr lang="en-US" smtClean="0"/>
              <a:t>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FCA2-5AB8-F94C-A829-28CC496E3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1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D387-83EC-CC42-8F9D-0E99BD158307}" type="datetimeFigureOut">
              <a:rPr lang="en-US" smtClean="0"/>
              <a:t>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FCA2-5AB8-F94C-A829-28CC496E3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D387-83EC-CC42-8F9D-0E99BD158307}" type="datetimeFigureOut">
              <a:rPr lang="en-US" smtClean="0"/>
              <a:t>1/21/16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FCA2-5AB8-F94C-A829-28CC496E3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D387-83EC-CC42-8F9D-0E99BD158307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FCA2-5AB8-F94C-A829-28CC496E3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9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D387-83EC-CC42-8F9D-0E99BD158307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FCA2-5AB8-F94C-A829-28CC496E3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2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D387-83EC-CC42-8F9D-0E99BD158307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0FCA2-5AB8-F94C-A829-28CC496E3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0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516923" y="1566809"/>
            <a:ext cx="5322277" cy="3227929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583554" y="1566809"/>
            <a:ext cx="1310349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39689" y="957209"/>
            <a:ext cx="1643865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24" name="Straight Arrow Connector 23"/>
          <p:cNvCxnSpPr>
            <a:stCxn id="5" idx="1"/>
            <a:endCxn id="11" idx="3"/>
          </p:cNvCxnSpPr>
          <p:nvPr/>
        </p:nvCxnSpPr>
        <p:spPr>
          <a:xfrm flipH="1" flipV="1">
            <a:off x="2583554" y="4052102"/>
            <a:ext cx="1310349" cy="6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39689" y="3594902"/>
            <a:ext cx="1643865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93904" y="2024009"/>
            <a:ext cx="164386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elm-reactor</a:t>
            </a:r>
          </a:p>
          <a:p>
            <a:pPr algn="ctr"/>
            <a:r>
              <a:rPr lang="en-US" dirty="0" smtClean="0"/>
              <a:t>(Haskell)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93903" y="3655888"/>
            <a:ext cx="164386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br>
              <a:rPr lang="en-US" dirty="0" smtClean="0"/>
            </a:br>
            <a:r>
              <a:rPr lang="en-US" dirty="0" smtClean="0"/>
              <a:t>(Haskell)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37104" y="2832902"/>
            <a:ext cx="164386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dev</a:t>
            </a:r>
            <a:r>
              <a:rPr lang="en-US" dirty="0" smtClean="0"/>
              <a:t>-proxy</a:t>
            </a:r>
            <a:br>
              <a:rPr lang="en-US" dirty="0" smtClean="0"/>
            </a:br>
            <a:r>
              <a:rPr lang="en-US" dirty="0" smtClean="0"/>
              <a:t>(Haskell)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80365" y="2176409"/>
            <a:ext cx="1643865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Main.elm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092089" y="1109609"/>
            <a:ext cx="1643865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</a:t>
            </a:r>
          </a:p>
          <a:p>
            <a:pPr algn="ctr"/>
            <a:r>
              <a:rPr lang="en-US" dirty="0" smtClean="0"/>
              <a:t>files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92089" y="3747302"/>
            <a:ext cx="1643865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Main.hs</a:t>
            </a:r>
            <a:endParaRPr lang="en-US" dirty="0" smtClean="0"/>
          </a:p>
          <a:p>
            <a:pPr algn="ctr"/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/v1/foo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76902" y="1232702"/>
            <a:ext cx="164386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angel</a:t>
            </a:r>
          </a:p>
          <a:p>
            <a:pPr algn="ctr"/>
            <a:r>
              <a:rPr lang="en-US" dirty="0" smtClean="0"/>
              <a:t>(Haskell)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802335" y="2832902"/>
            <a:ext cx="1643865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1"/>
            <a:endCxn id="7" idx="3"/>
          </p:cNvCxnSpPr>
          <p:nvPr/>
        </p:nvCxnSpPr>
        <p:spPr>
          <a:xfrm flipH="1">
            <a:off x="8280969" y="3290102"/>
            <a:ext cx="1521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1"/>
            <a:endCxn id="4" idx="3"/>
          </p:cNvCxnSpPr>
          <p:nvPr/>
        </p:nvCxnSpPr>
        <p:spPr>
          <a:xfrm flipH="1" flipV="1">
            <a:off x="5537769" y="2481209"/>
            <a:ext cx="1099335" cy="808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1"/>
            <a:endCxn id="5" idx="3"/>
          </p:cNvCxnSpPr>
          <p:nvPr/>
        </p:nvCxnSpPr>
        <p:spPr>
          <a:xfrm flipH="1">
            <a:off x="5537768" y="3290102"/>
            <a:ext cx="1099336" cy="822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1"/>
            <a:endCxn id="12" idx="3"/>
          </p:cNvCxnSpPr>
          <p:nvPr/>
        </p:nvCxnSpPr>
        <p:spPr>
          <a:xfrm flipH="1">
            <a:off x="2735954" y="4113088"/>
            <a:ext cx="1157949" cy="9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1"/>
            <a:endCxn id="9" idx="3"/>
          </p:cNvCxnSpPr>
          <p:nvPr/>
        </p:nvCxnSpPr>
        <p:spPr>
          <a:xfrm flipH="1">
            <a:off x="2724230" y="2481209"/>
            <a:ext cx="1169674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0" idx="3"/>
          </p:cNvCxnSpPr>
          <p:nvPr/>
        </p:nvCxnSpPr>
        <p:spPr>
          <a:xfrm flipH="1" flipV="1">
            <a:off x="2735954" y="1566809"/>
            <a:ext cx="1157949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87523" y="2105290"/>
            <a:ext cx="1177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Everything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else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94689" y="3970822"/>
            <a:ext cx="990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</a:t>
            </a:r>
            <a:r>
              <a:rPr lang="en-US" dirty="0" err="1" smtClean="0">
                <a:solidFill>
                  <a:schemeClr val="accent3"/>
                </a:solidFill>
              </a:rPr>
              <a:t>api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accent3"/>
                </a:solidFill>
              </a:rPr>
              <a:t>requests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896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Santtu Pajukanta</dc:creator>
  <cp:lastModifiedBy>Santtu Pajukanta</cp:lastModifiedBy>
  <cp:revision>2</cp:revision>
  <dcterms:created xsi:type="dcterms:W3CDTF">2016-01-21T14:11:28Z</dcterms:created>
  <dcterms:modified xsi:type="dcterms:W3CDTF">2016-01-21T14:21:15Z</dcterms:modified>
</cp:coreProperties>
</file>