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7" r:id="rId2"/>
  </p:sldIdLst>
  <p:sldSz cx="5943600" cy="56689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F1FDE-9884-4C57-991E-3B7359E1801E}" v="15" dt="2025-08-18T20:43:48.5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49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erui" userId="3f83de79-c81c-43e2-ac56-bbb755c07a02" providerId="ADAL" clId="{35BF1FDE-9884-4C57-991E-3B7359E1801E}"/>
    <pc:docChg chg="undo custSel modSld modMainMaster">
      <pc:chgData name="Akira Terui" userId="3f83de79-c81c-43e2-ac56-bbb755c07a02" providerId="ADAL" clId="{35BF1FDE-9884-4C57-991E-3B7359E1801E}" dt="2025-08-18T20:43:16.108" v="113" actId="1036"/>
      <pc:docMkLst>
        <pc:docMk/>
      </pc:docMkLst>
      <pc:sldChg chg="delSp modSp mod">
        <pc:chgData name="Akira Terui" userId="3f83de79-c81c-43e2-ac56-bbb755c07a02" providerId="ADAL" clId="{35BF1FDE-9884-4C57-991E-3B7359E1801E}" dt="2025-08-18T20:43:16.108" v="113" actId="1036"/>
        <pc:sldMkLst>
          <pc:docMk/>
          <pc:sldMk cId="853386779" sldId="257"/>
        </pc:sldMkLst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29" creationId="{25C8DE81-3AAD-B2EB-74BD-D3804790CC07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31" creationId="{3B95D345-6D24-17DD-15EB-9701461B72DB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32" creationId="{04A787F8-BB31-EE2C-BC53-96FD790274F6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48" creationId="{15F0CB5D-BA5E-4D7F-9F48-642FE7B45F7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50" creationId="{07B86C2B-1DCE-6269-D061-80EFA11131AB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57" creationId="{C03BD8F7-1037-EB3E-ECFD-B1BC932560EB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58" creationId="{042C3B17-657F-7F53-525F-D69CFFDE9B7A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k cId="853386779" sldId="257"/>
            <ac:spMk id="59" creationId="{51D8687F-5223-7B34-0FC7-EABAB0D48B82}"/>
          </ac:spMkLst>
        </pc:spChg>
        <pc:spChg chg="del mod topLvl">
          <ac:chgData name="Akira Terui" userId="3f83de79-c81c-43e2-ac56-bbb755c07a02" providerId="ADAL" clId="{35BF1FDE-9884-4C57-991E-3B7359E1801E}" dt="2025-08-18T20:41:41.154" v="14" actId="478"/>
          <ac:spMkLst>
            <pc:docMk/>
            <pc:sldMk cId="853386779" sldId="257"/>
            <ac:spMk id="61" creationId="{E92E8729-1CDC-5BBA-AF67-830129EAA6E0}"/>
          </ac:spMkLst>
        </pc:spChg>
        <pc:grpChg chg="mod">
          <ac:chgData name="Akira Terui" userId="3f83de79-c81c-43e2-ac56-bbb755c07a02" providerId="ADAL" clId="{35BF1FDE-9884-4C57-991E-3B7359E1801E}" dt="2025-08-18T20:43:00.127" v="81"/>
          <ac:grpSpMkLst>
            <pc:docMk/>
            <pc:sldMk cId="853386779" sldId="257"/>
            <ac:grpSpMk id="34" creationId="{9FBB540A-43B9-47C4-0E4F-4657983C4B26}"/>
          </ac:grpSpMkLst>
        </pc:grpChg>
        <pc:grpChg chg="mod">
          <ac:chgData name="Akira Terui" userId="3f83de79-c81c-43e2-ac56-bbb755c07a02" providerId="ADAL" clId="{35BF1FDE-9884-4C57-991E-3B7359E1801E}" dt="2025-08-18T20:43:00.127" v="81"/>
          <ac:grpSpMkLst>
            <pc:docMk/>
            <pc:sldMk cId="853386779" sldId="257"/>
            <ac:grpSpMk id="35" creationId="{30A77671-8B6C-373C-AFF2-7AB9239868E9}"/>
          </ac:grpSpMkLst>
        </pc:grpChg>
        <pc:grpChg chg="mod topLvl">
          <ac:chgData name="Akira Terui" userId="3f83de79-c81c-43e2-ac56-bbb755c07a02" providerId="ADAL" clId="{35BF1FDE-9884-4C57-991E-3B7359E1801E}" dt="2025-08-18T20:43:16.108" v="113" actId="1036"/>
          <ac:grpSpMkLst>
            <pc:docMk/>
            <pc:sldMk cId="853386779" sldId="257"/>
            <ac:grpSpMk id="60" creationId="{5A74F6FB-5691-00B4-9AAF-9D27FED1A29C}"/>
          </ac:grpSpMkLst>
        </pc:grpChg>
        <pc:grpChg chg="del mod">
          <ac:chgData name="Akira Terui" userId="3f83de79-c81c-43e2-ac56-bbb755c07a02" providerId="ADAL" clId="{35BF1FDE-9884-4C57-991E-3B7359E1801E}" dt="2025-08-18T20:41:41.154" v="14" actId="478"/>
          <ac:grpSpMkLst>
            <pc:docMk/>
            <pc:sldMk cId="853386779" sldId="257"/>
            <ac:grpSpMk id="65" creationId="{ABBAA819-4E62-F063-2A21-E7E93B7BEE8A}"/>
          </ac:grpSpMkLst>
        </pc:grpChg>
      </pc:sldChg>
      <pc:sldMasterChg chg="modSp modSldLayout">
        <pc:chgData name="Akira Terui" userId="3f83de79-c81c-43e2-ac56-bbb755c07a02" providerId="ADAL" clId="{35BF1FDE-9884-4C57-991E-3B7359E1801E}" dt="2025-08-18T20:43:00.127" v="81"/>
        <pc:sldMasterMkLst>
          <pc:docMk/>
          <pc:sldMasterMk cId="1748336378" sldId="2147483720"/>
        </pc:sldMasterMkLst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2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3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4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5" creationId="{00000000-0000-0000-0000-000000000000}"/>
          </ac:spMkLst>
        </pc:spChg>
        <pc:spChg chg="mod">
          <ac:chgData name="Akira Terui" userId="3f83de79-c81c-43e2-ac56-bbb755c07a02" providerId="ADAL" clId="{35BF1FDE-9884-4C57-991E-3B7359E1801E}" dt="2025-08-18T20:43:00.127" v="81"/>
          <ac:spMkLst>
            <pc:docMk/>
            <pc:sldMasterMk cId="1748336378" sldId="2147483720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3974715319" sldId="2147483721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974715319" sldId="214748372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974715319" sldId="214748372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2353094740" sldId="2147483723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353094740" sldId="214748372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353094740" sldId="2147483723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1689184874" sldId="2147483724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689184874" sldId="2147483724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689184874" sldId="2147483724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1285768602" sldId="2147483725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285768602" sldId="2147483725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1818444450" sldId="2147483728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818444450" sldId="2147483728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818444450" sldId="2147483728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1818444450" sldId="2147483728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2243860456" sldId="2147483729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243860456" sldId="214748372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243860456" sldId="2147483729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2243860456" sldId="2147483729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35BF1FDE-9884-4C57-991E-3B7359E1801E}" dt="2025-08-18T20:43:00.127" v="81"/>
          <pc:sldLayoutMkLst>
            <pc:docMk/>
            <pc:sldMasterMk cId="1748336378" sldId="2147483720"/>
            <pc:sldLayoutMk cId="3481783501" sldId="2147483731"/>
          </pc:sldLayoutMkLst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481783501" sldId="214748373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35BF1FDE-9884-4C57-991E-3B7359E1801E}" dt="2025-08-18T20:43:00.127" v="81"/>
            <ac:spMkLst>
              <pc:docMk/>
              <pc:sldMasterMk cId="1748336378" sldId="2147483720"/>
              <pc:sldLayoutMk cId="3481783501" sldId="214748373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927768"/>
            <a:ext cx="5052060" cy="1973639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2977518"/>
            <a:ext cx="4457700" cy="1368687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847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6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01820"/>
            <a:ext cx="1281589" cy="48041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01820"/>
            <a:ext cx="3770471" cy="48041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3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785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413305"/>
            <a:ext cx="5126355" cy="2358131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3793745"/>
            <a:ext cx="5126355" cy="124008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509099"/>
            <a:ext cx="252603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509099"/>
            <a:ext cx="2526030" cy="359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22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01821"/>
            <a:ext cx="5126355" cy="10957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389683"/>
            <a:ext cx="2514421" cy="68106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070746"/>
            <a:ext cx="2514421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389683"/>
            <a:ext cx="2526804" cy="681063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070746"/>
            <a:ext cx="2526804" cy="30457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45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8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0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77931"/>
            <a:ext cx="1916966" cy="132275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816227"/>
            <a:ext cx="3008948" cy="4028638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00689"/>
            <a:ext cx="1916966" cy="315073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77931"/>
            <a:ext cx="1916966" cy="1322758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816227"/>
            <a:ext cx="3008948" cy="4028638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700689"/>
            <a:ext cx="1916966" cy="3150737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8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01821"/>
            <a:ext cx="5126355" cy="1095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509099"/>
            <a:ext cx="5126355" cy="3596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254290"/>
            <a:ext cx="13373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7D514C-710C-4E2F-A70A-DF411ECF8DA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254290"/>
            <a:ext cx="2005965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254290"/>
            <a:ext cx="1337310" cy="301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3D023-A989-4BE4-8711-3F90C5F2A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0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5A74F6FB-5691-00B4-9AAF-9D27FED1A29C}"/>
              </a:ext>
            </a:extLst>
          </p:cNvPr>
          <p:cNvGrpSpPr/>
          <p:nvPr/>
        </p:nvGrpSpPr>
        <p:grpSpPr>
          <a:xfrm>
            <a:off x="607947" y="2522"/>
            <a:ext cx="5020885" cy="5516184"/>
            <a:chOff x="1049335" y="328592"/>
            <a:chExt cx="3344910" cy="367487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FBB540A-43B9-47C4-0E4F-4657983C4B26}"/>
                </a:ext>
              </a:extLst>
            </p:cNvPr>
            <p:cNvGrpSpPr/>
            <p:nvPr/>
          </p:nvGrpSpPr>
          <p:grpSpPr>
            <a:xfrm>
              <a:off x="2248648" y="2001633"/>
              <a:ext cx="1303677" cy="2001838"/>
              <a:chOff x="2248648" y="2001633"/>
              <a:chExt cx="1303677" cy="2001838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A8FB95F-4C73-CBCC-5B41-BEFACF44093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2248648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371E741-5CD7-A8D4-1E3C-252277A965F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3012325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DB0BEB8-A9CE-D6A4-0487-BD57C7E9BEA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0486" y="2923471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25C8DE81-3AAD-B2EB-74BD-D3804790CC07}"/>
                </a:ext>
              </a:extLst>
            </p:cNvPr>
            <p:cNvSpPr/>
            <p:nvPr/>
          </p:nvSpPr>
          <p:spPr>
            <a:xfrm>
              <a:off x="2371378" y="2960837"/>
              <a:ext cx="106117" cy="1034062"/>
            </a:xfrm>
            <a:prstGeom prst="leftBracke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3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B95D345-6D24-17DD-15EB-9701461B72DB}"/>
                </a:ext>
              </a:extLst>
            </p:cNvPr>
            <p:cNvSpPr txBox="1"/>
            <p:nvPr/>
          </p:nvSpPr>
          <p:spPr>
            <a:xfrm>
              <a:off x="1893887" y="3323155"/>
              <a:ext cx="478642" cy="294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70" dirty="0"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A787F8-BB31-EE2C-BC53-96FD790274F6}"/>
                </a:ext>
              </a:extLst>
            </p:cNvPr>
            <p:cNvSpPr txBox="1"/>
            <p:nvPr/>
          </p:nvSpPr>
          <p:spPr>
            <a:xfrm>
              <a:off x="1711636" y="328592"/>
              <a:ext cx="1865869" cy="2942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70" dirty="0">
                  <a:latin typeface="Arial" panose="020B0604020202020204" pitchFamily="34" charset="0"/>
                  <a:cs typeface="Arial" panose="020B0604020202020204" pitchFamily="34" charset="0"/>
                </a:rPr>
                <a:t>Exterior source links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0A77671-8B6C-373C-AFF2-7AB9239868E9}"/>
                </a:ext>
              </a:extLst>
            </p:cNvPr>
            <p:cNvGrpSpPr/>
            <p:nvPr/>
          </p:nvGrpSpPr>
          <p:grpSpPr>
            <a:xfrm rot="2700000">
              <a:off x="3202406" y="1540668"/>
              <a:ext cx="1303677" cy="1080000"/>
              <a:chOff x="2248648" y="2001633"/>
              <a:chExt cx="1303677" cy="1080000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9A556E6-2CD9-A73F-F008-50DBAAFE8BCA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2248648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75072C4-A713-4A1E-7279-418FA4CCF65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3012325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70A6017-54ED-F5AA-2C30-922DDBA167FB}"/>
                </a:ext>
              </a:extLst>
            </p:cNvPr>
            <p:cNvGrpSpPr/>
            <p:nvPr/>
          </p:nvGrpSpPr>
          <p:grpSpPr>
            <a:xfrm rot="-2700000">
              <a:off x="1135054" y="1158876"/>
              <a:ext cx="1303677" cy="1080000"/>
              <a:chOff x="2248648" y="2001633"/>
              <a:chExt cx="1303677" cy="1080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C14E1A9-9261-0C1E-A5E7-BD46DADB4330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2248648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5AD3741D-990D-A897-6D7A-D12B1BC11041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3012325" y="2001633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A6779D8-7193-CE4D-8228-F29669DD82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541" y="721970"/>
              <a:ext cx="581746" cy="9316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15F0CB5D-BA5E-4D7F-9F48-642FE7B45F70}"/>
                </a:ext>
              </a:extLst>
            </p:cNvPr>
            <p:cNvSpPr/>
            <p:nvPr/>
          </p:nvSpPr>
          <p:spPr>
            <a:xfrm flipH="1">
              <a:off x="1049335" y="721972"/>
              <a:ext cx="2756401" cy="2571230"/>
            </a:xfrm>
            <a:prstGeom prst="arc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3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07B86C2B-1DCE-6269-D061-80EFA11131AB}"/>
                </a:ext>
              </a:extLst>
            </p:cNvPr>
            <p:cNvSpPr/>
            <p:nvPr/>
          </p:nvSpPr>
          <p:spPr>
            <a:xfrm>
              <a:off x="1474286" y="721972"/>
              <a:ext cx="2756401" cy="2571230"/>
            </a:xfrm>
            <a:prstGeom prst="arc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703" dirty="0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B64C48-2E61-0555-7D41-19AE1F4F8E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45230" y="721970"/>
              <a:ext cx="567469" cy="95333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3BD8F7-1037-EB3E-ECFD-B1BC932560EB}"/>
                    </a:ext>
                  </a:extLst>
                </p:cNvPr>
                <p:cNvSpPr txBox="1"/>
                <p:nvPr/>
              </p:nvSpPr>
              <p:spPr>
                <a:xfrm>
                  <a:off x="2643157" y="3128657"/>
                  <a:ext cx="1436565" cy="526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27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Link magnitude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=4</m:t>
                        </m:r>
                      </m:oMath>
                    </m:oMathPara>
                  </a14:m>
                  <a:endParaRPr lang="en-US" sz="227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C03BD8F7-1037-EB3E-ECFD-B1BC932560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3157" y="3128657"/>
                  <a:ext cx="1436565" cy="526954"/>
                </a:xfrm>
                <a:prstGeom prst="rect">
                  <a:avLst/>
                </a:prstGeom>
                <a:blipFill>
                  <a:blip r:embed="rId2"/>
                  <a:stretch>
                    <a:fillRect l="-3672" t="-4615" r="-19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42C3B17-657F-7F53-525F-D69CFFDE9B7A}"/>
                    </a:ext>
                  </a:extLst>
                </p:cNvPr>
                <p:cNvSpPr txBox="1"/>
                <p:nvPr/>
              </p:nvSpPr>
              <p:spPr>
                <a:xfrm>
                  <a:off x="3037512" y="2374468"/>
                  <a:ext cx="702905" cy="2942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</m:t>
                        </m:r>
                      </m:oMath>
                    </m:oMathPara>
                  </a14:m>
                  <a:endParaRPr lang="en-US" sz="227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42C3B17-657F-7F53-525F-D69CFFDE9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7512" y="2374468"/>
                  <a:ext cx="702905" cy="294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D8687F-5223-7B34-0FC7-EABAB0D48B82}"/>
                    </a:ext>
                  </a:extLst>
                </p:cNvPr>
                <p:cNvSpPr txBox="1"/>
                <p:nvPr/>
              </p:nvSpPr>
              <p:spPr>
                <a:xfrm>
                  <a:off x="3405157" y="1790462"/>
                  <a:ext cx="702905" cy="2942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sz="227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</m:t>
                        </m:r>
                      </m:oMath>
                    </m:oMathPara>
                  </a14:m>
                  <a:endParaRPr lang="en-US" sz="227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D8687F-5223-7B34-0FC7-EABAB0D48B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5157" y="1790462"/>
                  <a:ext cx="702905" cy="29423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3386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15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>The University of North Carolina at Greensboro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dcterms:created xsi:type="dcterms:W3CDTF">2025-08-18T20:10:52Z</dcterms:created>
  <dcterms:modified xsi:type="dcterms:W3CDTF">2025-08-18T20:43:53Z</dcterms:modified>
</cp:coreProperties>
</file>