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</p:sldIdLst>
  <p:sldSz cx="6480175" cy="4319588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1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EF855-77FF-44CB-AE07-9D37547B7A88}" v="181" dt="2024-09-16T23:56:26.4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65" d="100"/>
          <a:sy n="165" d="100"/>
        </p:scale>
        <p:origin x="1470" y="120"/>
      </p:cViewPr>
      <p:guideLst>
        <p:guide orient="horz" pos="1361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ra Terui" userId="3f83de79-c81c-43e2-ac56-bbb755c07a02" providerId="ADAL" clId="{14AEF855-77FF-44CB-AE07-9D37547B7A88}"/>
    <pc:docChg chg="undo custSel modSld modMainMaster">
      <pc:chgData name="Akira Terui" userId="3f83de79-c81c-43e2-ac56-bbb755c07a02" providerId="ADAL" clId="{14AEF855-77FF-44CB-AE07-9D37547B7A88}" dt="2024-09-17T00:01:52.804" v="637" actId="1038"/>
      <pc:docMkLst>
        <pc:docMk/>
      </pc:docMkLst>
      <pc:sldChg chg="addSp delSp modSp mod">
        <pc:chgData name="Akira Terui" userId="3f83de79-c81c-43e2-ac56-bbb755c07a02" providerId="ADAL" clId="{14AEF855-77FF-44CB-AE07-9D37547B7A88}" dt="2024-09-17T00:01:52.804" v="637" actId="1038"/>
        <pc:sldMkLst>
          <pc:docMk/>
          <pc:sldMk cId="1909375894" sldId="256"/>
        </pc:sldMkLst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2" creationId="{7DAC0BAC-041C-01D2-7B12-7BF4B7B12E4D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3" creationId="{7D85EEB5-ECAB-C57F-4135-CEFBCFC9A4DB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4" creationId="{05ADCA6E-2246-5BE2-F2CE-4C08017A09C4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" creationId="{B1F3E2F2-C812-A441-4971-99C8963825B9}"/>
          </ac:spMkLst>
        </pc:spChg>
        <pc:spChg chg="add del">
          <ac:chgData name="Akira Terui" userId="3f83de79-c81c-43e2-ac56-bbb755c07a02" providerId="ADAL" clId="{14AEF855-77FF-44CB-AE07-9D37547B7A88}" dt="2024-09-16T21:22:54.970" v="223" actId="478"/>
          <ac:spMkLst>
            <pc:docMk/>
            <pc:sldMk cId="1909375894" sldId="256"/>
            <ac:spMk id="16" creationId="{55360055-633E-3484-1CE1-C3FC8BCA475F}"/>
          </ac:spMkLst>
        </pc:spChg>
        <pc:spChg chg="add del mod or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17" creationId="{CC2529A2-48A3-FB83-04B4-D66AFC639950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18" creationId="{EB2AC226-DFFB-FB4E-F85F-56750A451258}"/>
          </ac:spMkLst>
        </pc:spChg>
        <pc:spChg chg="add del mod">
          <ac:chgData name="Akira Terui" userId="3f83de79-c81c-43e2-ac56-bbb755c07a02" providerId="ADAL" clId="{14AEF855-77FF-44CB-AE07-9D37547B7A88}" dt="2024-09-16T21:27:44.207" v="270" actId="11529"/>
          <ac:spMkLst>
            <pc:docMk/>
            <pc:sldMk cId="1909375894" sldId="256"/>
            <ac:spMk id="24" creationId="{2C926778-9006-5CAA-DDAA-5C8FA4BB0C7F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48" creationId="{B2AB481C-8E67-309B-1BFC-8966E0DC48C3}"/>
          </ac:spMkLst>
        </pc:spChg>
        <pc:spChg chg="mod">
          <ac:chgData name="Akira Terui" userId="3f83de79-c81c-43e2-ac56-bbb755c07a02" providerId="ADAL" clId="{14AEF855-77FF-44CB-AE07-9D37547B7A88}" dt="2024-09-16T23:56:07.508" v="621" actId="2711"/>
          <ac:spMkLst>
            <pc:docMk/>
            <pc:sldMk cId="1909375894" sldId="256"/>
            <ac:spMk id="49" creationId="{3C66D392-B710-7174-D5D7-3F167B515866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50" creationId="{DA173AE1-8839-9306-5241-AFAEBCACDBF6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51" creationId="{DA85445E-B406-ED31-F7E2-1F2B69E3A85F}"/>
          </ac:spMkLst>
        </pc:spChg>
        <pc:spChg chg="mod topLvl">
          <ac:chgData name="Akira Terui" userId="3f83de79-c81c-43e2-ac56-bbb755c07a02" providerId="ADAL" clId="{14AEF855-77FF-44CB-AE07-9D37547B7A88}" dt="2024-09-17T00:01:52.804" v="637" actId="1038"/>
          <ac:spMkLst>
            <pc:docMk/>
            <pc:sldMk cId="1909375894" sldId="256"/>
            <ac:spMk id="58" creationId="{A3C091DA-264A-7F87-88CA-55A87FC5888D}"/>
          </ac:spMkLst>
        </pc:spChg>
        <pc:spChg chg="del mod">
          <ac:chgData name="Akira Terui" userId="3f83de79-c81c-43e2-ac56-bbb755c07a02" providerId="ADAL" clId="{14AEF855-77FF-44CB-AE07-9D37547B7A88}" dt="2024-09-16T21:32:49.212" v="275" actId="478"/>
          <ac:spMkLst>
            <pc:docMk/>
            <pc:sldMk cId="1909375894" sldId="256"/>
            <ac:spMk id="60" creationId="{9BDF5798-C1DB-A08B-CD2F-3205C7BED127}"/>
          </ac:spMkLst>
        </pc:spChg>
        <pc:spChg chg="del mod">
          <ac:chgData name="Akira Terui" userId="3f83de79-c81c-43e2-ac56-bbb755c07a02" providerId="ADAL" clId="{14AEF855-77FF-44CB-AE07-9D37547B7A88}" dt="2024-09-16T21:32:50.827" v="276" actId="478"/>
          <ac:spMkLst>
            <pc:docMk/>
            <pc:sldMk cId="1909375894" sldId="256"/>
            <ac:spMk id="61" creationId="{6B7F2C4F-0738-9C47-2651-30DF31A3416C}"/>
          </ac:spMkLst>
        </pc:spChg>
        <pc:spChg chg="mod topLvl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62" creationId="{DC42A1F9-E8B6-DE0C-0024-A3667BC06B08}"/>
          </ac:spMkLst>
        </pc:spChg>
        <pc:spChg chg="mod topLvl">
          <ac:chgData name="Akira Terui" userId="3f83de79-c81c-43e2-ac56-bbb755c07a02" providerId="ADAL" clId="{14AEF855-77FF-44CB-AE07-9D37547B7A88}" dt="2024-09-17T00:01:52.804" v="637" actId="1038"/>
          <ac:spMkLst>
            <pc:docMk/>
            <pc:sldMk cId="1909375894" sldId="256"/>
            <ac:spMk id="63" creationId="{C49A7F1B-05C3-1118-C78E-D059521099DB}"/>
          </ac:spMkLst>
        </pc:spChg>
        <pc:spChg chg="add del mod">
          <ac:chgData name="Akira Terui" userId="3f83de79-c81c-43e2-ac56-bbb755c07a02" providerId="ADAL" clId="{14AEF855-77FF-44CB-AE07-9D37547B7A88}" dt="2024-09-16T21:32:52.172" v="277" actId="478"/>
          <ac:spMkLst>
            <pc:docMk/>
            <pc:sldMk cId="1909375894" sldId="256"/>
            <ac:spMk id="65" creationId="{0D5820DB-DE8C-4ABB-0099-182D0FFBE6E4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3" creationId="{49879CCA-4DA6-2961-013E-D7379B5FEA1A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4" creationId="{6E7319D2-46E2-B8E3-58C1-348DAE6A855D}"/>
          </ac:spMkLst>
        </pc:spChg>
        <pc:spChg chg="add mod topLvl">
          <ac:chgData name="Akira Terui" userId="3f83de79-c81c-43e2-ac56-bbb755c07a02" providerId="ADAL" clId="{14AEF855-77FF-44CB-AE07-9D37547B7A88}" dt="2024-09-16T23:56:32.216" v="629" actId="1036"/>
          <ac:spMkLst>
            <pc:docMk/>
            <pc:sldMk cId="1909375894" sldId="256"/>
            <ac:spMk id="75" creationId="{516E1C5B-8C83-BFC9-C6A3-F79D3B7BC2CC}"/>
          </ac:spMkLst>
        </pc:spChg>
        <pc:grpChg chg="add del 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" creationId="{E4300918-BB39-DA16-43A6-508D93EAFFA7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3" creationId="{2B51B6C6-81AD-F047-1CCB-B046A083D6E1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7" creationId="{FE8C5CF6-E630-9E3A-1508-FE999B3E91BE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0" creationId="{FB28E8FD-F188-42B7-85E6-05FA0BE5F7A3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3" creationId="{BAAF9D92-03BD-5DB9-7A07-BFF4D2A754A6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6" creationId="{CE491A29-4166-53E0-1368-2D5EE52E6270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9" creationId="{0FDFE708-F2EE-076A-FA78-527219DAF574}"/>
          </ac:grpSpMkLst>
        </pc:grpChg>
        <pc:grpChg chg="add del mod">
          <ac:chgData name="Akira Terui" userId="3f83de79-c81c-43e2-ac56-bbb755c07a02" providerId="ADAL" clId="{14AEF855-77FF-44CB-AE07-9D37547B7A88}" dt="2024-09-16T21:32:55.569" v="278" actId="165"/>
          <ac:grpSpMkLst>
            <pc:docMk/>
            <pc:sldMk cId="1909375894" sldId="256"/>
            <ac:grpSpMk id="42" creationId="{0E25709B-2B82-BE3F-055F-D76F14B10E7A}"/>
          </ac:grpSpMkLst>
        </pc:grpChg>
        <pc:grpChg chg="mod topLvl">
          <ac:chgData name="Akira Terui" userId="3f83de79-c81c-43e2-ac56-bbb755c07a02" providerId="ADAL" clId="{14AEF855-77FF-44CB-AE07-9D37547B7A88}" dt="2024-09-16T23:56:32.216" v="629" actId="1036"/>
          <ac:grpSpMkLst>
            <pc:docMk/>
            <pc:sldMk cId="1909375894" sldId="256"/>
            <ac:grpSpMk id="53" creationId="{6B7D876F-7869-6583-2A44-A240646B6E81}"/>
          </ac:grpSpMkLst>
        </pc:grpChg>
        <pc:grpChg chg="mod topLvl">
          <ac:chgData name="Akira Terui" userId="3f83de79-c81c-43e2-ac56-bbb755c07a02" providerId="ADAL" clId="{14AEF855-77FF-44CB-AE07-9D37547B7A88}" dt="2024-09-16T23:56:32.216" v="629" actId="1036"/>
          <ac:grpSpMkLst>
            <pc:docMk/>
            <pc:sldMk cId="1909375894" sldId="256"/>
            <ac:grpSpMk id="55" creationId="{C76071FC-3652-8757-B321-97BF398B2D53}"/>
          </ac:grpSpMkLst>
        </pc:grpChg>
        <pc:grpChg chg="del mod">
          <ac:chgData name="Akira Terui" userId="3f83de79-c81c-43e2-ac56-bbb755c07a02" providerId="ADAL" clId="{14AEF855-77FF-44CB-AE07-9D37547B7A88}" dt="2024-09-16T21:33:44.747" v="290" actId="478"/>
          <ac:grpSpMkLst>
            <pc:docMk/>
            <pc:sldMk cId="1909375894" sldId="256"/>
            <ac:grpSpMk id="64" creationId="{A89B67A4-3C61-2128-42FA-3FAE626109FD}"/>
          </ac:grpSpMkLst>
        </pc:grpChg>
        <pc:grpChg chg="add del mod">
          <ac:chgData name="Akira Terui" userId="3f83de79-c81c-43e2-ac56-bbb755c07a02" providerId="ADAL" clId="{14AEF855-77FF-44CB-AE07-9D37547B7A88}" dt="2024-09-16T21:33:51.576" v="291" actId="165"/>
          <ac:grpSpMkLst>
            <pc:docMk/>
            <pc:sldMk cId="1909375894" sldId="256"/>
            <ac:grpSpMk id="68" creationId="{81180A98-FDC1-8334-5C6E-BE60E0BBBB74}"/>
          </ac:grpSpMkLst>
        </pc:grpChg>
        <pc:grpChg chg="add del mod">
          <ac:chgData name="Akira Terui" userId="3f83de79-c81c-43e2-ac56-bbb755c07a02" providerId="ADAL" clId="{14AEF855-77FF-44CB-AE07-9D37547B7A88}" dt="2024-09-16T21:33:57.152" v="292" actId="165"/>
          <ac:grpSpMkLst>
            <pc:docMk/>
            <pc:sldMk cId="1909375894" sldId="256"/>
            <ac:grpSpMk id="69" creationId="{38E447C1-502A-26A0-5FAB-E83B66F853AD}"/>
          </ac:grpSpMkLst>
        </pc:grpChg>
        <pc:grpChg chg="add mod topLvl">
          <ac:chgData name="Akira Terui" userId="3f83de79-c81c-43e2-ac56-bbb755c07a02" providerId="ADAL" clId="{14AEF855-77FF-44CB-AE07-9D37547B7A88}" dt="2024-09-16T23:56:32.216" v="629" actId="1036"/>
          <ac:grpSpMkLst>
            <pc:docMk/>
            <pc:sldMk cId="1909375894" sldId="256"/>
            <ac:grpSpMk id="72" creationId="{5D49F3DA-344C-3B01-112B-38524FE13290}"/>
          </ac:grpSpMkLst>
        </pc:grpChg>
        <pc:grpChg chg="add mod">
          <ac:chgData name="Akira Terui" userId="3f83de79-c81c-43e2-ac56-bbb755c07a02" providerId="ADAL" clId="{14AEF855-77FF-44CB-AE07-9D37547B7A88}" dt="2024-09-16T22:09:59.003" v="472" actId="164"/>
          <ac:grpSpMkLst>
            <pc:docMk/>
            <pc:sldMk cId="1909375894" sldId="256"/>
            <ac:grpSpMk id="76" creationId="{E3407092-CB41-5C4E-0549-80AF25FF2D40}"/>
          </ac:grpSpMkLst>
        </pc:grpChg>
        <pc:grpChg chg="add del mod topLvl">
          <ac:chgData name="Akira Terui" userId="3f83de79-c81c-43e2-ac56-bbb755c07a02" providerId="ADAL" clId="{14AEF855-77FF-44CB-AE07-9D37547B7A88}" dt="2024-09-16T22:19:01.740" v="517" actId="165"/>
          <ac:grpSpMkLst>
            <pc:docMk/>
            <pc:sldMk cId="1909375894" sldId="256"/>
            <ac:grpSpMk id="77" creationId="{5E76697B-0AB3-9A6D-BD27-A958468FA92A}"/>
          </ac:grpSpMkLst>
        </pc:grpChg>
        <pc:grpChg chg="add del 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78" creationId="{ED6D479F-ED28-AE47-0A12-45273E8614B0}"/>
          </ac:grpSpMkLst>
        </pc:grpChg>
        <pc:cxnChg chg="add del mod">
          <ac:chgData name="Akira Terui" userId="3f83de79-c81c-43e2-ac56-bbb755c07a02" providerId="ADAL" clId="{14AEF855-77FF-44CB-AE07-9D37547B7A88}" dt="2024-09-16T21:22:08.146" v="177" actId="478"/>
          <ac:cxnSpMkLst>
            <pc:docMk/>
            <pc:sldMk cId="1909375894" sldId="256"/>
            <ac:cxnSpMk id="6" creationId="{EAB6F4DE-E9C2-8177-795D-93EF16EBE18C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0" creationId="{4AAA572F-D56C-976D-331E-8CDBDBB92916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1" creationId="{EEABDF57-6A95-B86D-6E28-ED11089AD06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2" creationId="{05A9E7E3-F772-6CF5-BEAE-BC6D5F2A59F0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3" creationId="{26DD4461-57DB-2FAC-8689-FB97F5FD8226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4" creationId="{A94D75D9-3739-436F-143A-718F394BFE54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5" creationId="{01A3A3FC-6F65-CDCF-2C07-E0430118CD5C}"/>
          </ac:cxnSpMkLst>
        </pc:cxnChg>
        <pc:cxnChg chg="add mod topLvl">
          <ac:chgData name="Akira Terui" userId="3f83de79-c81c-43e2-ac56-bbb755c07a02" providerId="ADAL" clId="{14AEF855-77FF-44CB-AE07-9D37547B7A88}" dt="2024-09-16T23:56:32.216" v="629" actId="1036"/>
          <ac:cxnSpMkLst>
            <pc:docMk/>
            <pc:sldMk cId="1909375894" sldId="256"/>
            <ac:cxnSpMk id="20" creationId="{C872D5A2-1CFA-B77B-1207-0AB6619A3EB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5" creationId="{FAEB8A73-A742-50F4-A64F-A16775538E31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6" creationId="{D37B6A2F-830F-804B-75AB-AE37F225A858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8" creationId="{ED175815-6063-C8E4-A642-64E658BCC4F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9" creationId="{E289509A-1A5A-EAA3-F76F-CB4E8ABC8570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1" creationId="{88A61A3E-7ACD-0A53-1BE8-2ED6C13CB02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2" creationId="{14473EE1-D8C1-6B26-AB57-867C7A27F97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4" creationId="{7616F7BA-D7DD-0940-BCD7-B8AC5D01E99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5" creationId="{FC897683-E3CD-4978-6DBF-F1E5612B9ABE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7" creationId="{1AE47E3A-A70F-DE63-D09F-E0784D886AE8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8" creationId="{C8A70556-7416-117A-D596-26ABCD5F90C7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0" creationId="{765B339C-F16A-ED86-E06F-A1CA08A811BC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1" creationId="{9FF79065-66E1-34F1-9629-BA74DF6AFD9B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3" creationId="{12108ED5-4B0F-F555-1849-0E02AAA34FB5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4" creationId="{C27AC35A-0DA4-6497-ECB1-31480FC291B5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6" creationId="{6E5E9412-6260-3837-0E1C-AE1C6617EDDD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7" creationId="{A10097FB-5F79-A12F-C81F-1623D0E33003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54" creationId="{0CD7FC91-FA89-0C29-8C57-0C5588505776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56" creationId="{C92EBED7-DD92-83F3-5B05-20E57C7D5C98}"/>
          </ac:cxnSpMkLst>
        </pc:cxnChg>
        <pc:cxnChg chg="mod topLvl">
          <ac:chgData name="Akira Terui" userId="3f83de79-c81c-43e2-ac56-bbb755c07a02" providerId="ADAL" clId="{14AEF855-77FF-44CB-AE07-9D37547B7A88}" dt="2024-09-17T00:01:52.804" v="637" actId="1038"/>
          <ac:cxnSpMkLst>
            <pc:docMk/>
            <pc:sldMk cId="1909375894" sldId="256"/>
            <ac:cxnSpMk id="57" creationId="{10FE96E5-E07D-E8B1-A6F9-5A35BAFC61E7}"/>
          </ac:cxnSpMkLst>
        </pc:cxnChg>
        <pc:cxnChg chg="mod topLvl">
          <ac:chgData name="Akira Terui" userId="3f83de79-c81c-43e2-ac56-bbb755c07a02" providerId="ADAL" clId="{14AEF855-77FF-44CB-AE07-9D37547B7A88}" dt="2024-09-17T00:01:52.804" v="637" actId="1038"/>
          <ac:cxnSpMkLst>
            <pc:docMk/>
            <pc:sldMk cId="1909375894" sldId="256"/>
            <ac:cxnSpMk id="59" creationId="{3863FBAC-A8F2-9DD8-B7ED-B5FAB78855F9}"/>
          </ac:cxnSpMkLst>
        </pc:cxnChg>
        <pc:cxnChg chg="add 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66" creationId="{CD2CF43B-E47F-24D9-74C1-7AD7BBF80280}"/>
          </ac:cxnSpMkLst>
        </pc:cxnChg>
        <pc:cxnChg chg="add 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67" creationId="{74B44C07-142B-2E4A-29A6-3938368AFC9E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70" creationId="{EA55BB4D-6B0F-09E0-9FBF-50F18A139043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71" creationId="{448AB79F-AFCE-0398-FB8F-E191E274BBF6}"/>
          </ac:cxnSpMkLst>
        </pc:cxnChg>
      </pc:sldChg>
      <pc:sldMasterChg chg="modSp modSldLayout">
        <pc:chgData name="Akira Terui" userId="3f83de79-c81c-43e2-ac56-bbb755c07a02" providerId="ADAL" clId="{14AEF855-77FF-44CB-AE07-9D37547B7A88}" dt="2024-09-16T22:15:03.065" v="504"/>
        <pc:sldMasterMkLst>
          <pc:docMk/>
          <pc:sldMasterMk cId="2171749527" sldId="2147483696"/>
        </pc:sldMasterMkLst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739870408" sldId="214748369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2522892" sldId="2147483699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68131969" sldId="2147483700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18427227" sldId="2147483701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4232767466" sldId="2147483704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820592440" sldId="2147483705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20089458" sldId="214748370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5:01.761" v="502"/>
        <pc:sldMasterMkLst>
          <pc:docMk/>
          <pc:sldMasterMk cId="686151129" sldId="2147483708"/>
        </pc:sldMasterMkLst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51527595" sldId="214748370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415609" sldId="2147483711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89927912" sldId="2147483712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600871335" sldId="2147483713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96667681" sldId="2147483716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728645255" sldId="2147483717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1432114343" sldId="214748371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4:20.910" v="499"/>
        <pc:sldMasterMkLst>
          <pc:docMk/>
          <pc:sldMasterMk cId="4155999659" sldId="2147483708"/>
        </pc:sldMasterMkLst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317111846" sldId="214748370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43939080" sldId="2147483711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567271011" sldId="2147483712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399407335" sldId="2147483713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84072972" sldId="2147483716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005983043" sldId="2147483717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02124853" sldId="214748371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706933"/>
            <a:ext cx="5508149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268784"/>
            <a:ext cx="4860131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00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95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29978"/>
            <a:ext cx="1397288" cy="36606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29978"/>
            <a:ext cx="4110861" cy="36606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185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076899"/>
            <a:ext cx="5589151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890725"/>
            <a:ext cx="5589151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82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464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149890"/>
            <a:ext cx="2754074" cy="2740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41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29979"/>
            <a:ext cx="5589151" cy="834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058899"/>
            <a:ext cx="274141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577849"/>
            <a:ext cx="2741417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058899"/>
            <a:ext cx="2754918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577849"/>
            <a:ext cx="2754918" cy="23207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830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1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91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621942"/>
            <a:ext cx="3280589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69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87972"/>
            <a:ext cx="2090025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621942"/>
            <a:ext cx="3280589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295877"/>
            <a:ext cx="2090025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3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29979"/>
            <a:ext cx="5589151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149890"/>
            <a:ext cx="5589151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003619"/>
            <a:ext cx="218705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003619"/>
            <a:ext cx="145803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69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CC2529A2-48A3-FB83-04B4-D66AFC639950}"/>
              </a:ext>
            </a:extLst>
          </p:cNvPr>
          <p:cNvSpPr/>
          <p:nvPr/>
        </p:nvSpPr>
        <p:spPr>
          <a:xfrm>
            <a:off x="244482" y="1839881"/>
            <a:ext cx="1926955" cy="1749933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7D876F-7869-6583-2A44-A240646B6E81}"/>
              </a:ext>
            </a:extLst>
          </p:cNvPr>
          <p:cNvGrpSpPr/>
          <p:nvPr/>
        </p:nvGrpSpPr>
        <p:grpSpPr>
          <a:xfrm>
            <a:off x="4017185" y="3392436"/>
            <a:ext cx="1057080" cy="765669"/>
            <a:chOff x="7239000" y="4713698"/>
            <a:chExt cx="1057080" cy="76566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DD4461-57DB-2FAC-8689-FB97F5FD8226}"/>
                </a:ext>
              </a:extLst>
            </p:cNvPr>
            <p:cNvCxnSpPr/>
            <p:nvPr/>
          </p:nvCxnSpPr>
          <p:spPr>
            <a:xfrm flipV="1">
              <a:off x="7747645" y="5263367"/>
              <a:ext cx="0" cy="21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4D75D9-3739-436F-143A-718F394BFE54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7633091" y="5100489"/>
              <a:ext cx="0" cy="108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A3A3FC-6F65-CDCF-2C07-E0430118CD5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824013" y="5078999"/>
              <a:ext cx="0" cy="21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51B6C6-81AD-F047-1CCB-B046A083D6E1}"/>
                </a:ext>
              </a:extLst>
            </p:cNvPr>
            <p:cNvGrpSpPr/>
            <p:nvPr/>
          </p:nvGrpSpPr>
          <p:grpSpPr>
            <a:xfrm rot="19076265">
              <a:off x="7375952" y="4994376"/>
              <a:ext cx="260738" cy="216000"/>
              <a:chOff x="9112030" y="4235232"/>
              <a:chExt cx="260738" cy="2160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EB8A73-A742-50F4-A64F-A16775538E31}"/>
                  </a:ext>
                </a:extLst>
              </p:cNvPr>
              <p:cNvCxnSpPr>
                <a:cxnSpLocks/>
              </p:cNvCxnSpPr>
              <p:nvPr/>
            </p:nvCxnSpPr>
            <p:spPr>
              <a:xfrm rot="18723735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37B6A2F-830F-804B-75AB-AE37F225A858}"/>
                  </a:ext>
                </a:extLst>
              </p:cNvPr>
              <p:cNvCxnSpPr>
                <a:cxnSpLocks/>
              </p:cNvCxnSpPr>
              <p:nvPr/>
            </p:nvCxnSpPr>
            <p:spPr>
              <a:xfrm rot="2523735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8C5CF6-E630-9E3A-1508-FE999B3E91BE}"/>
                </a:ext>
              </a:extLst>
            </p:cNvPr>
            <p:cNvGrpSpPr/>
            <p:nvPr/>
          </p:nvGrpSpPr>
          <p:grpSpPr>
            <a:xfrm rot="2689403">
              <a:off x="7854443" y="4991198"/>
              <a:ext cx="260738" cy="216000"/>
              <a:chOff x="9220030" y="4240906"/>
              <a:chExt cx="260738" cy="2160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175815-6063-C8E4-A642-64E658BCC4F2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289509A-1A5A-EAA3-F76F-CB4E8ABC857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B28E8FD-F188-42B7-85E6-05FA0BE5F7A3}"/>
                </a:ext>
              </a:extLst>
            </p:cNvPr>
            <p:cNvGrpSpPr/>
            <p:nvPr/>
          </p:nvGrpSpPr>
          <p:grpSpPr>
            <a:xfrm rot="17548889">
              <a:off x="7216631" y="4933347"/>
              <a:ext cx="260738" cy="216000"/>
              <a:chOff x="9220030" y="4240906"/>
              <a:chExt cx="260738" cy="2160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8A61A3E-7ACD-0A53-1BE8-2ED6C13CB02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473EE1-D8C1-6B26-AB57-867C7A27F97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AAF9D92-03BD-5DB9-7A07-BFF4D2A754A6}"/>
                </a:ext>
              </a:extLst>
            </p:cNvPr>
            <p:cNvGrpSpPr/>
            <p:nvPr/>
          </p:nvGrpSpPr>
          <p:grpSpPr>
            <a:xfrm rot="20792390">
              <a:off x="7508684" y="4713698"/>
              <a:ext cx="260738" cy="216000"/>
              <a:chOff x="9220030" y="4240906"/>
              <a:chExt cx="260738" cy="2160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16F7BA-D7DD-0940-BCD7-B8AC5D01E99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C897683-E3CD-4978-6DBF-F1E5612B9AB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491A29-4166-53E0-1368-2D5EE52E6270}"/>
                </a:ext>
              </a:extLst>
            </p:cNvPr>
            <p:cNvGrpSpPr/>
            <p:nvPr/>
          </p:nvGrpSpPr>
          <p:grpSpPr>
            <a:xfrm rot="1094707">
              <a:off x="7837764" y="4744045"/>
              <a:ext cx="260738" cy="216000"/>
              <a:chOff x="9220030" y="4240906"/>
              <a:chExt cx="260738" cy="2160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AE47E3A-A70F-DE63-D09F-E0784D886AE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A70556-7416-117A-D596-26ABCD5F90C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DFE708-F2EE-076A-FA78-527219DAF574}"/>
                </a:ext>
              </a:extLst>
            </p:cNvPr>
            <p:cNvGrpSpPr/>
            <p:nvPr/>
          </p:nvGrpSpPr>
          <p:grpSpPr>
            <a:xfrm rot="4523609">
              <a:off x="8057711" y="5038172"/>
              <a:ext cx="260738" cy="216000"/>
              <a:chOff x="9220030" y="4240906"/>
              <a:chExt cx="260738" cy="216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65B339C-F16A-ED86-E06F-A1CA08A811BC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F79065-66E1-34F1-9629-BA74DF6AFD9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108ED5-4B0F-F555-1849-0E02AAA34FB5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7706285" y="5174567"/>
              <a:ext cx="0" cy="10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85445E-B406-ED31-F7E2-1F2B69E3A85F}"/>
                </a:ext>
              </a:extLst>
            </p:cNvPr>
            <p:cNvSpPr/>
            <p:nvPr/>
          </p:nvSpPr>
          <p:spPr>
            <a:xfrm>
              <a:off x="7623100" y="5147673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FE96E5-E07D-E8B1-A6F9-5A35BAFC61E7}"/>
              </a:ext>
            </a:extLst>
          </p:cNvPr>
          <p:cNvCxnSpPr>
            <a:cxnSpLocks/>
          </p:cNvCxnSpPr>
          <p:nvPr/>
        </p:nvCxnSpPr>
        <p:spPr>
          <a:xfrm>
            <a:off x="2541819" y="3536749"/>
            <a:ext cx="1066800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C091DA-264A-7F87-88CA-55A87FC5888D}"/>
              </a:ext>
            </a:extLst>
          </p:cNvPr>
          <p:cNvSpPr txBox="1"/>
          <p:nvPr/>
        </p:nvSpPr>
        <p:spPr>
          <a:xfrm>
            <a:off x="2376951" y="3585508"/>
            <a:ext cx="13965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63FBAC-A8F2-9DD8-B7ED-B5FAB78855F9}"/>
              </a:ext>
            </a:extLst>
          </p:cNvPr>
          <p:cNvCxnSpPr>
            <a:cxnSpLocks/>
          </p:cNvCxnSpPr>
          <p:nvPr/>
        </p:nvCxnSpPr>
        <p:spPr>
          <a:xfrm flipV="1">
            <a:off x="2527392" y="2415379"/>
            <a:ext cx="1066800" cy="755016"/>
          </a:xfrm>
          <a:prstGeom prst="straightConnector1">
            <a:avLst/>
          </a:prstGeom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9A7F1B-05C3-1118-C78E-D059521099DB}"/>
              </a:ext>
            </a:extLst>
          </p:cNvPr>
          <p:cNvSpPr txBox="1"/>
          <p:nvPr/>
        </p:nvSpPr>
        <p:spPr>
          <a:xfrm>
            <a:off x="2376951" y="1787124"/>
            <a:ext cx="13676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071FC-3652-8757-B321-97BF398B2D53}"/>
              </a:ext>
            </a:extLst>
          </p:cNvPr>
          <p:cNvGrpSpPr/>
          <p:nvPr/>
        </p:nvGrpSpPr>
        <p:grpSpPr>
          <a:xfrm>
            <a:off x="285775" y="2168812"/>
            <a:ext cx="1845792" cy="2001837"/>
            <a:chOff x="3724249" y="3858555"/>
            <a:chExt cx="1845792" cy="200183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AA572F-D56C-976D-331E-8CDBDBB92916}"/>
                </a:ext>
              </a:extLst>
            </p:cNvPr>
            <p:cNvCxnSpPr/>
            <p:nvPr/>
          </p:nvCxnSpPr>
          <p:spPr>
            <a:xfrm flipV="1">
              <a:off x="4648202" y="4780392"/>
              <a:ext cx="0" cy="54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ABDF57-6A95-B86D-6E28-ED11089AD062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4266364" y="3858555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A9E7E3-F772-6CF5-BEAE-BC6D5F2A59F0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030041" y="3858555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7AC35A-0DA4-6497-ECB1-31480FC29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2" y="5320392"/>
              <a:ext cx="0" cy="54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Left Bracket 47">
              <a:extLst>
                <a:ext uri="{FF2B5EF4-FFF2-40B4-BE49-F238E27FC236}">
                  <a16:creationId xmlns:a16="http://schemas.microsoft.com/office/drawing/2014/main" id="{B2AB481C-8E67-309B-1BFC-8966E0DC48C3}"/>
                </a:ext>
              </a:extLst>
            </p:cNvPr>
            <p:cNvSpPr/>
            <p:nvPr/>
          </p:nvSpPr>
          <p:spPr>
            <a:xfrm>
              <a:off x="4455613" y="4817759"/>
              <a:ext cx="106117" cy="1034062"/>
            </a:xfrm>
            <a:prstGeom prst="leftBracke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66D392-B710-7174-D5D7-3F167B515866}"/>
                </a:ext>
              </a:extLst>
            </p:cNvPr>
            <p:cNvSpPr txBox="1"/>
            <p:nvPr/>
          </p:nvSpPr>
          <p:spPr>
            <a:xfrm>
              <a:off x="3724249" y="5104190"/>
              <a:ext cx="6559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A173AE1-8839-9306-5241-AFAEBCACDBF6}"/>
                </a:ext>
              </a:extLst>
            </p:cNvPr>
            <p:cNvSpPr/>
            <p:nvPr/>
          </p:nvSpPr>
          <p:spPr>
            <a:xfrm>
              <a:off x="4601434" y="5260090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F3E2F2-C812-A441-4971-99C8963825B9}"/>
              </a:ext>
            </a:extLst>
          </p:cNvPr>
          <p:cNvSpPr txBox="1"/>
          <p:nvPr/>
        </p:nvSpPr>
        <p:spPr>
          <a:xfrm>
            <a:off x="277855" y="1908936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Upstream river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2AC226-DFFB-FB4E-F85F-56750A451258}"/>
              </a:ext>
            </a:extLst>
          </p:cNvPr>
          <p:cNvSpPr txBox="1"/>
          <p:nvPr/>
        </p:nvSpPr>
        <p:spPr>
          <a:xfrm>
            <a:off x="1262593" y="3770175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72D5A2-1CFA-B77B-1207-0AB6619A3EB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366843" y="3630647"/>
            <a:ext cx="394444" cy="13952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49F3DA-344C-3B01-112B-38524FE13290}"/>
              </a:ext>
            </a:extLst>
          </p:cNvPr>
          <p:cNvGrpSpPr/>
          <p:nvPr/>
        </p:nvGrpSpPr>
        <p:grpSpPr>
          <a:xfrm>
            <a:off x="2686880" y="90959"/>
            <a:ext cx="3671554" cy="2927036"/>
            <a:chOff x="8107846" y="971962"/>
            <a:chExt cx="3671555" cy="292703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E5E9412-6260-3837-0E1C-AE1C6617EDDD}"/>
                </a:ext>
              </a:extLst>
            </p:cNvPr>
            <p:cNvCxnSpPr/>
            <p:nvPr/>
          </p:nvCxnSpPr>
          <p:spPr>
            <a:xfrm flipV="1">
              <a:off x="9936733" y="2818998"/>
              <a:ext cx="0" cy="54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0097FB-5F79-A12F-C81F-1623D0E33003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9554895" y="1897161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CD7FC91-FA89-0C29-8C57-0C558850577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318572" y="1897161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92EBED7-DD92-83F3-5B05-20E57C7D5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733" y="3358998"/>
              <a:ext cx="0" cy="54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C42A1F9-E8B6-DE0C-0024-A3667BC06B08}"/>
                </a:ext>
              </a:extLst>
            </p:cNvPr>
            <p:cNvSpPr/>
            <p:nvPr/>
          </p:nvSpPr>
          <p:spPr>
            <a:xfrm>
              <a:off x="9889965" y="3298696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2CF43B-E47F-24D9-74C1-7AD7BBF80280}"/>
                </a:ext>
              </a:extLst>
            </p:cNvPr>
            <p:cNvCxnSpPr>
              <a:cxnSpLocks/>
            </p:cNvCxnSpPr>
            <p:nvPr/>
          </p:nvCxnSpPr>
          <p:spPr>
            <a:xfrm rot="16227143" flipV="1">
              <a:off x="8647846" y="1522278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4B44C07-142B-2E4A-29A6-3938368AFC9E}"/>
                </a:ext>
              </a:extLst>
            </p:cNvPr>
            <p:cNvCxnSpPr>
              <a:cxnSpLocks/>
            </p:cNvCxnSpPr>
            <p:nvPr/>
          </p:nvCxnSpPr>
          <p:spPr>
            <a:xfrm rot="27143" flipV="1">
              <a:off x="9192094" y="986557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55BB4D-6B0F-09E0-9FBF-50F18A139043}"/>
                </a:ext>
              </a:extLst>
            </p:cNvPr>
            <p:cNvCxnSpPr>
              <a:cxnSpLocks/>
            </p:cNvCxnSpPr>
            <p:nvPr/>
          </p:nvCxnSpPr>
          <p:spPr>
            <a:xfrm rot="21554" flipV="1">
              <a:off x="10702796" y="971962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8AB79F-AFCE-0398-FB8F-E191E274BBF6}"/>
                </a:ext>
              </a:extLst>
            </p:cNvPr>
            <p:cNvCxnSpPr>
              <a:cxnSpLocks/>
            </p:cNvCxnSpPr>
            <p:nvPr/>
          </p:nvCxnSpPr>
          <p:spPr>
            <a:xfrm rot="5421554" flipV="1">
              <a:off x="11239401" y="1515338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879CCA-4DA6-2961-013E-D7379B5FEA1A}"/>
                  </a:ext>
                </a:extLst>
              </p:cNvPr>
              <p:cNvSpPr txBox="1"/>
              <p:nvPr/>
            </p:nvSpPr>
            <p:spPr>
              <a:xfrm>
                <a:off x="277855" y="1101616"/>
                <a:ext cx="1331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0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=15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879CCA-4DA6-2961-013E-D7379B5FE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855" y="1101616"/>
                <a:ext cx="1331839" cy="707886"/>
              </a:xfrm>
              <a:prstGeom prst="rect">
                <a:avLst/>
              </a:prstGeom>
              <a:blipFill>
                <a:blip r:embed="rId2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7319D2-46E2-B8E3-58C1-348DAE6A855D}"/>
                  </a:ext>
                </a:extLst>
              </p:cNvPr>
              <p:cNvSpPr txBox="1"/>
              <p:nvPr/>
            </p:nvSpPr>
            <p:spPr>
              <a:xfrm>
                <a:off x="5108649" y="2387208"/>
                <a:ext cx="1331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7319D2-46E2-B8E3-58C1-348DAE6A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49" y="2387208"/>
                <a:ext cx="1331839" cy="707886"/>
              </a:xfrm>
              <a:prstGeom prst="rect">
                <a:avLst/>
              </a:prstGeom>
              <a:blipFill>
                <a:blip r:embed="rId3"/>
                <a:stretch>
                  <a:fillRect b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E1C5B-8C83-BFC9-C6A3-F79D3B7BC2CC}"/>
                  </a:ext>
                </a:extLst>
              </p:cNvPr>
              <p:cNvSpPr txBox="1"/>
              <p:nvPr/>
            </p:nvSpPr>
            <p:spPr>
              <a:xfrm>
                <a:off x="5108649" y="3453109"/>
                <a:ext cx="133183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=1.00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E1C5B-8C83-BFC9-C6A3-F79D3B7B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8649" y="3453109"/>
                <a:ext cx="1331839" cy="707886"/>
              </a:xfrm>
              <a:prstGeom prst="rect">
                <a:avLst/>
              </a:prstGeom>
              <a:blipFill>
                <a:blip r:embed="rId4"/>
                <a:stretch>
                  <a:fillRect b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3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Akira Terui</dc:creator>
  <cp:lastModifiedBy>Akira Terui</cp:lastModifiedBy>
  <cp:revision>1</cp:revision>
  <cp:lastPrinted>2024-09-16T22:16:46Z</cp:lastPrinted>
  <dcterms:created xsi:type="dcterms:W3CDTF">2024-09-16T20:49:37Z</dcterms:created>
  <dcterms:modified xsi:type="dcterms:W3CDTF">2024-09-17T00:01:56Z</dcterms:modified>
</cp:coreProperties>
</file>