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6480175" cy="504031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88" userDrawn="1">
          <p15:clr>
            <a:srgbClr val="A4A3A4"/>
          </p15:clr>
        </p15:guide>
        <p15:guide id="2" pos="20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2B2B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AEF855-77FF-44CB-AE07-9D37547B7A88}" v="177" dt="2024-09-16T23:45:00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howGuides="1">
      <p:cViewPr varScale="1">
        <p:scale>
          <a:sx n="142" d="100"/>
          <a:sy n="142" d="100"/>
        </p:scale>
        <p:origin x="1938" y="102"/>
      </p:cViewPr>
      <p:guideLst>
        <p:guide orient="horz" pos="1588"/>
        <p:guide pos="20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ra Terui" userId="3f83de79-c81c-43e2-ac56-bbb755c07a02" providerId="ADAL" clId="{14AEF855-77FF-44CB-AE07-9D37547B7A88}"/>
    <pc:docChg chg="undo custSel modSld modMainMaster">
      <pc:chgData name="Akira Terui" userId="3f83de79-c81c-43e2-ac56-bbb755c07a02" providerId="ADAL" clId="{14AEF855-77FF-44CB-AE07-9D37547B7A88}" dt="2024-09-16T23:46:27.897" v="584" actId="1076"/>
      <pc:docMkLst>
        <pc:docMk/>
      </pc:docMkLst>
      <pc:sldChg chg="addSp delSp modSp mod">
        <pc:chgData name="Akira Terui" userId="3f83de79-c81c-43e2-ac56-bbb755c07a02" providerId="ADAL" clId="{14AEF855-77FF-44CB-AE07-9D37547B7A88}" dt="2024-09-16T23:46:27.897" v="584" actId="1076"/>
        <pc:sldMkLst>
          <pc:docMk/>
          <pc:sldMk cId="1909375894" sldId="256"/>
        </pc:sldMkLst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2" creationId="{7DAC0BAC-041C-01D2-7B12-7BF4B7B12E4D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3" creationId="{7D85EEB5-ECAB-C57F-4135-CEFBCFC9A4DB}"/>
          </ac:spMkLst>
        </pc:spChg>
        <pc:spChg chg="add del mod">
          <ac:chgData name="Akira Terui" userId="3f83de79-c81c-43e2-ac56-bbb755c07a02" providerId="ADAL" clId="{14AEF855-77FF-44CB-AE07-9D37547B7A88}" dt="2024-09-16T21:22:08.146" v="177" actId="478"/>
          <ac:spMkLst>
            <pc:docMk/>
            <pc:sldMk cId="1909375894" sldId="256"/>
            <ac:spMk id="4" creationId="{05ADCA6E-2246-5BE2-F2CE-4C08017A09C4}"/>
          </ac:spMkLst>
        </pc:spChg>
        <pc:spChg chg="add mo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7" creationId="{B1F3E2F2-C812-A441-4971-99C8963825B9}"/>
          </ac:spMkLst>
        </pc:spChg>
        <pc:spChg chg="add del">
          <ac:chgData name="Akira Terui" userId="3f83de79-c81c-43e2-ac56-bbb755c07a02" providerId="ADAL" clId="{14AEF855-77FF-44CB-AE07-9D37547B7A88}" dt="2024-09-16T21:22:54.970" v="223" actId="478"/>
          <ac:spMkLst>
            <pc:docMk/>
            <pc:sldMk cId="1909375894" sldId="256"/>
            <ac:spMk id="16" creationId="{55360055-633E-3484-1CE1-C3FC8BCA475F}"/>
          </ac:spMkLst>
        </pc:spChg>
        <pc:spChg chg="add del mod or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17" creationId="{CC2529A2-48A3-FB83-04B4-D66AFC639950}"/>
          </ac:spMkLst>
        </pc:spChg>
        <pc:spChg chg="add mo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18" creationId="{EB2AC226-DFFB-FB4E-F85F-56750A451258}"/>
          </ac:spMkLst>
        </pc:spChg>
        <pc:spChg chg="add del mod">
          <ac:chgData name="Akira Terui" userId="3f83de79-c81c-43e2-ac56-bbb755c07a02" providerId="ADAL" clId="{14AEF855-77FF-44CB-AE07-9D37547B7A88}" dt="2024-09-16T21:27:44.207" v="270" actId="11529"/>
          <ac:spMkLst>
            <pc:docMk/>
            <pc:sldMk cId="1909375894" sldId="256"/>
            <ac:spMk id="24" creationId="{2C926778-9006-5CAA-DDAA-5C8FA4BB0C7F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48" creationId="{B2AB481C-8E67-309B-1BFC-8966E0DC48C3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49" creationId="{3C66D392-B710-7174-D5D7-3F167B51586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0" creationId="{DA173AE1-8839-9306-5241-AFAEBCACDBF6}"/>
          </ac:spMkLst>
        </pc:spChg>
        <pc:spChg chg="mod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51" creationId="{DA85445E-B406-ED31-F7E2-1F2B69E3A85F}"/>
          </ac:spMkLst>
        </pc:spChg>
        <pc:spChg chg="mod topLvl">
          <ac:chgData name="Akira Terui" userId="3f83de79-c81c-43e2-ac56-bbb755c07a02" providerId="ADAL" clId="{14AEF855-77FF-44CB-AE07-9D37547B7A88}" dt="2024-09-16T23:45:52.563" v="579" actId="552"/>
          <ac:spMkLst>
            <pc:docMk/>
            <pc:sldMk cId="1909375894" sldId="256"/>
            <ac:spMk id="58" creationId="{A3C091DA-264A-7F87-88CA-55A87FC5888D}"/>
          </ac:spMkLst>
        </pc:spChg>
        <pc:spChg chg="del mod">
          <ac:chgData name="Akira Terui" userId="3f83de79-c81c-43e2-ac56-bbb755c07a02" providerId="ADAL" clId="{14AEF855-77FF-44CB-AE07-9D37547B7A88}" dt="2024-09-16T21:32:49.212" v="275" actId="478"/>
          <ac:spMkLst>
            <pc:docMk/>
            <pc:sldMk cId="1909375894" sldId="256"/>
            <ac:spMk id="60" creationId="{9BDF5798-C1DB-A08B-CD2F-3205C7BED127}"/>
          </ac:spMkLst>
        </pc:spChg>
        <pc:spChg chg="del mod">
          <ac:chgData name="Akira Terui" userId="3f83de79-c81c-43e2-ac56-bbb755c07a02" providerId="ADAL" clId="{14AEF855-77FF-44CB-AE07-9D37547B7A88}" dt="2024-09-16T21:32:50.827" v="276" actId="478"/>
          <ac:spMkLst>
            <pc:docMk/>
            <pc:sldMk cId="1909375894" sldId="256"/>
            <ac:spMk id="61" creationId="{6B7F2C4F-0738-9C47-2651-30DF31A3416C}"/>
          </ac:spMkLst>
        </pc:spChg>
        <pc:spChg chg="mo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62" creationId="{DC42A1F9-E8B6-DE0C-0024-A3667BC06B08}"/>
          </ac:spMkLst>
        </pc:spChg>
        <pc:spChg chg="mod topLvl">
          <ac:chgData name="Akira Terui" userId="3f83de79-c81c-43e2-ac56-bbb755c07a02" providerId="ADAL" clId="{14AEF855-77FF-44CB-AE07-9D37547B7A88}" dt="2024-09-16T23:46:07.756" v="582" actId="552"/>
          <ac:spMkLst>
            <pc:docMk/>
            <pc:sldMk cId="1909375894" sldId="256"/>
            <ac:spMk id="63" creationId="{C49A7F1B-05C3-1118-C78E-D059521099DB}"/>
          </ac:spMkLst>
        </pc:spChg>
        <pc:spChg chg="add del mod">
          <ac:chgData name="Akira Terui" userId="3f83de79-c81c-43e2-ac56-bbb755c07a02" providerId="ADAL" clId="{14AEF855-77FF-44CB-AE07-9D37547B7A88}" dt="2024-09-16T21:32:52.172" v="277" actId="478"/>
          <ac:spMkLst>
            <pc:docMk/>
            <pc:sldMk cId="1909375894" sldId="256"/>
            <ac:spMk id="65" creationId="{0D5820DB-DE8C-4ABB-0099-182D0FFBE6E4}"/>
          </ac:spMkLst>
        </pc:spChg>
        <pc:spChg chg="add mod topLvl">
          <ac:chgData name="Akira Terui" userId="3f83de79-c81c-43e2-ac56-bbb755c07a02" providerId="ADAL" clId="{14AEF855-77FF-44CB-AE07-9D37547B7A88}" dt="2024-09-16T23:46:27.897" v="584" actId="1076"/>
          <ac:spMkLst>
            <pc:docMk/>
            <pc:sldMk cId="1909375894" sldId="256"/>
            <ac:spMk id="73" creationId="{49879CCA-4DA6-2961-013E-D7379B5FEA1A}"/>
          </ac:spMkLst>
        </pc:spChg>
        <pc:spChg chg="add mod topLvl">
          <ac:chgData name="Akira Terui" userId="3f83de79-c81c-43e2-ac56-bbb755c07a02" providerId="ADAL" clId="{14AEF855-77FF-44CB-AE07-9D37547B7A88}" dt="2024-09-16T23:45:00.538" v="564" actId="165"/>
          <ac:spMkLst>
            <pc:docMk/>
            <pc:sldMk cId="1909375894" sldId="256"/>
            <ac:spMk id="74" creationId="{6E7319D2-46E2-B8E3-58C1-348DAE6A855D}"/>
          </ac:spMkLst>
        </pc:spChg>
        <pc:spChg chg="add mod topLvl">
          <ac:chgData name="Akira Terui" userId="3f83de79-c81c-43e2-ac56-bbb755c07a02" providerId="ADAL" clId="{14AEF855-77FF-44CB-AE07-9D37547B7A88}" dt="2024-09-16T23:45:09.696" v="571" actId="1036"/>
          <ac:spMkLst>
            <pc:docMk/>
            <pc:sldMk cId="1909375894" sldId="256"/>
            <ac:spMk id="75" creationId="{516E1C5B-8C83-BFC9-C6A3-F79D3B7BC2CC}"/>
          </ac:spMkLst>
        </pc:spChg>
        <pc:grpChg chg="add del 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" creationId="{E4300918-BB39-DA16-43A6-508D93EAFFA7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3" creationId="{2B51B6C6-81AD-F047-1CCB-B046A083D6E1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27" creationId="{FE8C5CF6-E630-9E3A-1508-FE999B3E91BE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0" creationId="{FB28E8FD-F188-42B7-85E6-05FA0BE5F7A3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3" creationId="{BAAF9D92-03BD-5DB9-7A07-BFF4D2A754A6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6" creationId="{CE491A29-4166-53E0-1368-2D5EE52E6270}"/>
          </ac:grpSpMkLst>
        </pc:grpChg>
        <pc:grpChg chg="mod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39" creationId="{0FDFE708-F2EE-076A-FA78-527219DAF574}"/>
          </ac:grpSpMkLst>
        </pc:grpChg>
        <pc:grpChg chg="add del mod">
          <ac:chgData name="Akira Terui" userId="3f83de79-c81c-43e2-ac56-bbb755c07a02" providerId="ADAL" clId="{14AEF855-77FF-44CB-AE07-9D37547B7A88}" dt="2024-09-16T21:32:55.569" v="278" actId="165"/>
          <ac:grpSpMkLst>
            <pc:docMk/>
            <pc:sldMk cId="1909375894" sldId="256"/>
            <ac:grpSpMk id="42" creationId="{0E25709B-2B82-BE3F-055F-D76F14B10E7A}"/>
          </ac:grpSpMkLst>
        </pc:grpChg>
        <pc:grpChg chg="mod topLvl">
          <ac:chgData name="Akira Terui" userId="3f83de79-c81c-43e2-ac56-bbb755c07a02" providerId="ADAL" clId="{14AEF855-77FF-44CB-AE07-9D37547B7A88}" dt="2024-09-16T23:45:09.696" v="571" actId="1036"/>
          <ac:grpSpMkLst>
            <pc:docMk/>
            <pc:sldMk cId="1909375894" sldId="256"/>
            <ac:grpSpMk id="53" creationId="{6B7D876F-7869-6583-2A44-A240646B6E81}"/>
          </ac:grpSpMkLst>
        </pc:grpChg>
        <pc:grpChg chg="mod topLvl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55" creationId="{C76071FC-3652-8757-B321-97BF398B2D53}"/>
          </ac:grpSpMkLst>
        </pc:grpChg>
        <pc:grpChg chg="del mod">
          <ac:chgData name="Akira Terui" userId="3f83de79-c81c-43e2-ac56-bbb755c07a02" providerId="ADAL" clId="{14AEF855-77FF-44CB-AE07-9D37547B7A88}" dt="2024-09-16T21:33:44.747" v="290" actId="478"/>
          <ac:grpSpMkLst>
            <pc:docMk/>
            <pc:sldMk cId="1909375894" sldId="256"/>
            <ac:grpSpMk id="64" creationId="{A89B67A4-3C61-2128-42FA-3FAE626109FD}"/>
          </ac:grpSpMkLst>
        </pc:grpChg>
        <pc:grpChg chg="add del mod">
          <ac:chgData name="Akira Terui" userId="3f83de79-c81c-43e2-ac56-bbb755c07a02" providerId="ADAL" clId="{14AEF855-77FF-44CB-AE07-9D37547B7A88}" dt="2024-09-16T21:33:51.576" v="291" actId="165"/>
          <ac:grpSpMkLst>
            <pc:docMk/>
            <pc:sldMk cId="1909375894" sldId="256"/>
            <ac:grpSpMk id="68" creationId="{81180A98-FDC1-8334-5C6E-BE60E0BBBB74}"/>
          </ac:grpSpMkLst>
        </pc:grpChg>
        <pc:grpChg chg="add del mod">
          <ac:chgData name="Akira Terui" userId="3f83de79-c81c-43e2-ac56-bbb755c07a02" providerId="ADAL" clId="{14AEF855-77FF-44CB-AE07-9D37547B7A88}" dt="2024-09-16T21:33:57.152" v="292" actId="165"/>
          <ac:grpSpMkLst>
            <pc:docMk/>
            <pc:sldMk cId="1909375894" sldId="256"/>
            <ac:grpSpMk id="69" creationId="{38E447C1-502A-26A0-5FAB-E83B66F853AD}"/>
          </ac:grpSpMkLst>
        </pc:grpChg>
        <pc:grpChg chg="add mod topLvl">
          <ac:chgData name="Akira Terui" userId="3f83de79-c81c-43e2-ac56-bbb755c07a02" providerId="ADAL" clId="{14AEF855-77FF-44CB-AE07-9D37547B7A88}" dt="2024-09-16T23:45:00.538" v="564" actId="165"/>
          <ac:grpSpMkLst>
            <pc:docMk/>
            <pc:sldMk cId="1909375894" sldId="256"/>
            <ac:grpSpMk id="72" creationId="{5D49F3DA-344C-3B01-112B-38524FE13290}"/>
          </ac:grpSpMkLst>
        </pc:grpChg>
        <pc:grpChg chg="add mod">
          <ac:chgData name="Akira Terui" userId="3f83de79-c81c-43e2-ac56-bbb755c07a02" providerId="ADAL" clId="{14AEF855-77FF-44CB-AE07-9D37547B7A88}" dt="2024-09-16T22:09:59.003" v="472" actId="164"/>
          <ac:grpSpMkLst>
            <pc:docMk/>
            <pc:sldMk cId="1909375894" sldId="256"/>
            <ac:grpSpMk id="76" creationId="{E3407092-CB41-5C4E-0549-80AF25FF2D40}"/>
          </ac:grpSpMkLst>
        </pc:grpChg>
        <pc:grpChg chg="add del mod topLvl">
          <ac:chgData name="Akira Terui" userId="3f83de79-c81c-43e2-ac56-bbb755c07a02" providerId="ADAL" clId="{14AEF855-77FF-44CB-AE07-9D37547B7A88}" dt="2024-09-16T22:19:01.740" v="517" actId="165"/>
          <ac:grpSpMkLst>
            <pc:docMk/>
            <pc:sldMk cId="1909375894" sldId="256"/>
            <ac:grpSpMk id="77" creationId="{5E76697B-0AB3-9A6D-BD27-A958468FA92A}"/>
          </ac:grpSpMkLst>
        </pc:grpChg>
        <pc:grpChg chg="add del mod">
          <ac:chgData name="Akira Terui" userId="3f83de79-c81c-43e2-ac56-bbb755c07a02" providerId="ADAL" clId="{14AEF855-77FF-44CB-AE07-9D37547B7A88}" dt="2024-09-16T22:18:55.375" v="516" actId="165"/>
          <ac:grpSpMkLst>
            <pc:docMk/>
            <pc:sldMk cId="1909375894" sldId="256"/>
            <ac:grpSpMk id="78" creationId="{ED6D479F-ED28-AE47-0A12-45273E8614B0}"/>
          </ac:grpSpMkLst>
        </pc:grpChg>
        <pc:cxnChg chg="add del mod">
          <ac:chgData name="Akira Terui" userId="3f83de79-c81c-43e2-ac56-bbb755c07a02" providerId="ADAL" clId="{14AEF855-77FF-44CB-AE07-9D37547B7A88}" dt="2024-09-16T21:22:08.146" v="177" actId="478"/>
          <ac:cxnSpMkLst>
            <pc:docMk/>
            <pc:sldMk cId="1909375894" sldId="256"/>
            <ac:cxnSpMk id="6" creationId="{EAB6F4DE-E9C2-8177-795D-93EF16EBE18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0" creationId="{4AAA572F-D56C-976D-331E-8CDBDBB9291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1" creationId="{EEABDF57-6A95-B86D-6E28-ED11089AD06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2" creationId="{05A9E7E3-F772-6CF5-BEAE-BC6D5F2A59F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3" creationId="{26DD4461-57DB-2FAC-8689-FB97F5FD8226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4" creationId="{A94D75D9-3739-436F-143A-718F394BFE54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15" creationId="{01A3A3FC-6F65-CDCF-2C07-E0430118CD5C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0" creationId="{C872D5A2-1CFA-B77B-1207-0AB6619A3EB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5" creationId="{FAEB8A73-A742-50F4-A64F-A16775538E31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6" creationId="{D37B6A2F-830F-804B-75AB-AE37F225A85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8" creationId="{ED175815-6063-C8E4-A642-64E658BCC4F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29" creationId="{E289509A-1A5A-EAA3-F76F-CB4E8ABC8570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1" creationId="{88A61A3E-7ACD-0A53-1BE8-2ED6C13CB02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2" creationId="{14473EE1-D8C1-6B26-AB57-867C7A27F972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4" creationId="{7616F7BA-D7DD-0940-BCD7-B8AC5D01E99A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5" creationId="{FC897683-E3CD-4978-6DBF-F1E5612B9ABE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7" creationId="{1AE47E3A-A70F-DE63-D09F-E0784D886AE8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38" creationId="{C8A70556-7416-117A-D596-26ABCD5F90C7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0" creationId="{765B339C-F16A-ED86-E06F-A1CA08A811BC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1" creationId="{9FF79065-66E1-34F1-9629-BA74DF6AFD9B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3" creationId="{12108ED5-4B0F-F555-1849-0E02AAA34FB5}"/>
          </ac:cxnSpMkLst>
        </pc:cxnChg>
        <pc:cxnChg chg="mod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4" creationId="{C27AC35A-0DA4-6497-ECB1-31480FC291B5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6" creationId="{6E5E9412-6260-3837-0E1C-AE1C6617EDDD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47" creationId="{A10097FB-5F79-A12F-C81F-1623D0E3300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4" creationId="{0CD7FC91-FA89-0C29-8C57-0C5588505776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56" creationId="{C92EBED7-DD92-83F3-5B05-20E57C7D5C98}"/>
          </ac:cxnSpMkLst>
        </pc:cxnChg>
        <pc:cxnChg chg="mod topLvl">
          <ac:chgData name="Akira Terui" userId="3f83de79-c81c-43e2-ac56-bbb755c07a02" providerId="ADAL" clId="{14AEF855-77FF-44CB-AE07-9D37547B7A88}" dt="2024-09-16T23:45:52.563" v="579" actId="552"/>
          <ac:cxnSpMkLst>
            <pc:docMk/>
            <pc:sldMk cId="1909375894" sldId="256"/>
            <ac:cxnSpMk id="57" creationId="{10FE96E5-E07D-E8B1-A6F9-5A35BAFC61E7}"/>
          </ac:cxnSpMkLst>
        </pc:cxnChg>
        <pc:cxnChg chg="mod topLvl">
          <ac:chgData name="Akira Terui" userId="3f83de79-c81c-43e2-ac56-bbb755c07a02" providerId="ADAL" clId="{14AEF855-77FF-44CB-AE07-9D37547B7A88}" dt="2024-09-16T23:46:07.756" v="582" actId="552"/>
          <ac:cxnSpMkLst>
            <pc:docMk/>
            <pc:sldMk cId="1909375894" sldId="256"/>
            <ac:cxnSpMk id="59" creationId="{3863FBAC-A8F2-9DD8-B7ED-B5FAB78855F9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6" creationId="{CD2CF43B-E47F-24D9-74C1-7AD7BBF80280}"/>
          </ac:cxnSpMkLst>
        </pc:cxnChg>
        <pc:cxnChg chg="add 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67" creationId="{74B44C07-142B-2E4A-29A6-3938368AFC9E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0" creationId="{EA55BB4D-6B0F-09E0-9FBF-50F18A139043}"/>
          </ac:cxnSpMkLst>
        </pc:cxnChg>
        <pc:cxnChg chg="mod topLvl">
          <ac:chgData name="Akira Terui" userId="3f83de79-c81c-43e2-ac56-bbb755c07a02" providerId="ADAL" clId="{14AEF855-77FF-44CB-AE07-9D37547B7A88}" dt="2024-09-16T23:45:00.538" v="564" actId="165"/>
          <ac:cxnSpMkLst>
            <pc:docMk/>
            <pc:sldMk cId="1909375894" sldId="256"/>
            <ac:cxnSpMk id="71" creationId="{448AB79F-AFCE-0398-FB8F-E191E274BBF6}"/>
          </ac:cxnSpMkLst>
        </pc:cxnChg>
      </pc:sldChg>
      <pc:sldMasterChg chg="modSp modSldLayout">
        <pc:chgData name="Akira Terui" userId="3f83de79-c81c-43e2-ac56-bbb755c07a02" providerId="ADAL" clId="{14AEF855-77FF-44CB-AE07-9D37547B7A88}" dt="2024-09-16T22:15:03.065" v="504"/>
        <pc:sldMasterMkLst>
          <pc:docMk/>
          <pc:sldMasterMk cId="2171749527" sldId="2147483696"/>
        </pc:sldMasterMkLst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3.065" v="504"/>
          <ac:spMkLst>
            <pc:docMk/>
            <pc:sldMasterMk cId="2171749527" sldId="2147483696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739870408" sldId="214748369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739870408" sldId="2147483697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2522892" sldId="2147483699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2522892" sldId="214748369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68131969" sldId="2147483700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68131969" sldId="2147483700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18427227" sldId="2147483701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18427227" sldId="2147483701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4232767466" sldId="2147483704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4232767466" sldId="2147483704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2820592440" sldId="2147483705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2820592440" sldId="2147483705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3.065" v="504"/>
          <pc:sldLayoutMkLst>
            <pc:docMk/>
            <pc:sldMasterMk cId="2171749527" sldId="2147483696"/>
            <pc:sldLayoutMk cId="3120089458" sldId="2147483707"/>
          </pc:sldLayoutMkLst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3.065" v="504"/>
            <ac:spMkLst>
              <pc:docMk/>
              <pc:sldMasterMk cId="2171749527" sldId="2147483696"/>
              <pc:sldLayoutMk cId="3120089458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5:01.761" v="502"/>
        <pc:sldMasterMkLst>
          <pc:docMk/>
          <pc:sldMasterMk cId="686151129" sldId="2147483708"/>
        </pc:sldMasterMkLst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5:01.761" v="502"/>
          <ac:spMkLst>
            <pc:docMk/>
            <pc:sldMasterMk cId="68615112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51527595" sldId="214748370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51527595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415609" sldId="2147483711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415609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89927912" sldId="2147483712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89927912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600871335" sldId="2147483713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600871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3396667681" sldId="2147483716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3396667681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728645255" sldId="2147483717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728645255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5:01.761" v="502"/>
          <pc:sldLayoutMkLst>
            <pc:docMk/>
            <pc:sldMasterMk cId="686151129" sldId="2147483708"/>
            <pc:sldLayoutMk cId="1432114343" sldId="2147483719"/>
          </pc:sldLayoutMkLst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5:01.761" v="502"/>
            <ac:spMkLst>
              <pc:docMk/>
              <pc:sldMasterMk cId="686151129" sldId="2147483708"/>
              <pc:sldLayoutMk cId="143211434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Akira Terui" userId="3f83de79-c81c-43e2-ac56-bbb755c07a02" providerId="ADAL" clId="{14AEF855-77FF-44CB-AE07-9D37547B7A88}" dt="2024-09-16T22:14:20.910" v="499"/>
        <pc:sldMasterMkLst>
          <pc:docMk/>
          <pc:sldMasterMk cId="4155999659" sldId="2147483708"/>
        </pc:sldMasterMkLst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2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3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4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5" creationId="{00000000-0000-0000-0000-000000000000}"/>
          </ac:spMkLst>
        </pc:spChg>
        <pc:spChg chg="mod">
          <ac:chgData name="Akira Terui" userId="3f83de79-c81c-43e2-ac56-bbb755c07a02" providerId="ADAL" clId="{14AEF855-77FF-44CB-AE07-9D37547B7A88}" dt="2024-09-16T22:14:20.910" v="499"/>
          <ac:spMkLst>
            <pc:docMk/>
            <pc:sldMasterMk cId="4155999659" sldId="2147483708"/>
            <ac:spMk id="6" creationId="{00000000-0000-0000-0000-000000000000}"/>
          </ac:spMkLst>
        </pc:sp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317111846" sldId="214748370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317111846" sldId="2147483709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43939080" sldId="2147483711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43939080" sldId="2147483711"/>
              <ac:spMk id="3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567271011" sldId="2147483712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567271011" sldId="2147483712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399407335" sldId="2147483713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4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5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399407335" sldId="2147483713"/>
              <ac:spMk id="6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84072972" sldId="2147483716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84072972" sldId="2147483716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1005983043" sldId="2147483717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3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1005983043" sldId="2147483717"/>
              <ac:spMk id="4" creationId="{00000000-0000-0000-0000-000000000000}"/>
            </ac:spMkLst>
          </pc:spChg>
        </pc:sldLayoutChg>
        <pc:sldLayoutChg chg="modSp">
          <pc:chgData name="Akira Terui" userId="3f83de79-c81c-43e2-ac56-bbb755c07a02" providerId="ADAL" clId="{14AEF855-77FF-44CB-AE07-9D37547B7A88}" dt="2024-09-16T22:14:20.910" v="499"/>
          <pc:sldLayoutMkLst>
            <pc:docMk/>
            <pc:sldMasterMk cId="4155999659" sldId="2147483708"/>
            <pc:sldLayoutMk cId="302124853" sldId="2147483719"/>
          </pc:sldLayoutMkLst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2" creationId="{00000000-0000-0000-0000-000000000000}"/>
            </ac:spMkLst>
          </pc:spChg>
          <pc:spChg chg="mod">
            <ac:chgData name="Akira Terui" userId="3f83de79-c81c-43e2-ac56-bbb755c07a02" providerId="ADAL" clId="{14AEF855-77FF-44CB-AE07-9D37547B7A88}" dt="2024-09-16T22:14:20.910" v="499"/>
            <ac:spMkLst>
              <pc:docMk/>
              <pc:sldMasterMk cId="4155999659" sldId="2147483708"/>
              <pc:sldLayoutMk cId="302124853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6013" y="824885"/>
            <a:ext cx="5508149" cy="1754776"/>
          </a:xfrm>
        </p:spPr>
        <p:txBody>
          <a:bodyPr anchor="b"/>
          <a:lstStyle>
            <a:lvl1pPr algn="ctr"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2647331"/>
            <a:ext cx="4860131" cy="1216909"/>
          </a:xfrm>
        </p:spPr>
        <p:txBody>
          <a:bodyPr/>
          <a:lstStyle>
            <a:lvl1pPr marL="0" indent="0" algn="ctr">
              <a:buNone/>
              <a:defRPr sz="1701"/>
            </a:lvl1pPr>
            <a:lvl2pPr marL="324018" indent="0" algn="ctr">
              <a:buNone/>
              <a:defRPr sz="1417"/>
            </a:lvl2pPr>
            <a:lvl3pPr marL="648035" indent="0" algn="ctr">
              <a:buNone/>
              <a:defRPr sz="1276"/>
            </a:lvl3pPr>
            <a:lvl4pPr marL="972053" indent="0" algn="ctr">
              <a:buNone/>
              <a:defRPr sz="1134"/>
            </a:lvl4pPr>
            <a:lvl5pPr marL="1296071" indent="0" algn="ctr">
              <a:buNone/>
              <a:defRPr sz="1134"/>
            </a:lvl5pPr>
            <a:lvl6pPr marL="1620088" indent="0" algn="ctr">
              <a:buNone/>
              <a:defRPr sz="1134"/>
            </a:lvl6pPr>
            <a:lvl7pPr marL="1944106" indent="0" algn="ctr">
              <a:buNone/>
              <a:defRPr sz="1134"/>
            </a:lvl7pPr>
            <a:lvl8pPr marL="2268123" indent="0" algn="ctr">
              <a:buNone/>
              <a:defRPr sz="1134"/>
            </a:lvl8pPr>
            <a:lvl9pPr marL="2592141" indent="0" algn="ctr">
              <a:buNone/>
              <a:defRPr sz="113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265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2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268350"/>
            <a:ext cx="1397288" cy="42714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68350"/>
            <a:ext cx="4110861" cy="42714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5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1256579"/>
            <a:ext cx="5589151" cy="2096630"/>
          </a:xfrm>
        </p:spPr>
        <p:txBody>
          <a:bodyPr anchor="b"/>
          <a:lstStyle>
            <a:lvl1pPr>
              <a:defRPr sz="425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3373044"/>
            <a:ext cx="5589151" cy="1102568"/>
          </a:xfrm>
        </p:spPr>
        <p:txBody>
          <a:bodyPr/>
          <a:lstStyle>
            <a:lvl1pPr marL="0" indent="0">
              <a:buNone/>
              <a:defRPr sz="1701">
                <a:solidFill>
                  <a:schemeClr val="tx1">
                    <a:tint val="82000"/>
                  </a:schemeClr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833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1341750"/>
            <a:ext cx="275407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1341750"/>
            <a:ext cx="2754074" cy="31980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36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68351"/>
            <a:ext cx="5589151" cy="97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1235577"/>
            <a:ext cx="2741417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1841114"/>
            <a:ext cx="2741417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1235577"/>
            <a:ext cx="2754918" cy="605537"/>
          </a:xfr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841114"/>
            <a:ext cx="2754918" cy="2708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81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6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421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36021"/>
            <a:ext cx="2090025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725713"/>
            <a:ext cx="3280589" cy="3581889"/>
          </a:xfr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512094"/>
            <a:ext cx="2090025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1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336021"/>
            <a:ext cx="2090025" cy="1176073"/>
          </a:xfrm>
        </p:spPr>
        <p:txBody>
          <a:bodyPr anchor="b"/>
          <a:lstStyle>
            <a:lvl1pPr>
              <a:defRPr sz="22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725713"/>
            <a:ext cx="3280589" cy="3581889"/>
          </a:xfr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1512094"/>
            <a:ext cx="2090025" cy="2801341"/>
          </a:xfr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14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268351"/>
            <a:ext cx="5589151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1341750"/>
            <a:ext cx="5589151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4671625"/>
            <a:ext cx="14580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537AFE-EDF6-42DC-A53E-DD7BA9858939}" type="datetimeFigureOut">
              <a:rPr lang="en-US" smtClean="0"/>
              <a:t>9/16/2024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4671625"/>
            <a:ext cx="218705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4671625"/>
            <a:ext cx="1458039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23B76F-5858-46D7-8A47-EC5CD56CC5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76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CC2529A2-48A3-FB83-04B4-D66AFC639950}"/>
              </a:ext>
            </a:extLst>
          </p:cNvPr>
          <p:cNvSpPr/>
          <p:nvPr/>
        </p:nvSpPr>
        <p:spPr>
          <a:xfrm>
            <a:off x="244481" y="2485041"/>
            <a:ext cx="1926955" cy="1749933"/>
          </a:xfrm>
          <a:prstGeom prst="ellipse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B7D876F-7869-6583-2A44-A240646B6E81}"/>
              </a:ext>
            </a:extLst>
          </p:cNvPr>
          <p:cNvGrpSpPr/>
          <p:nvPr/>
        </p:nvGrpSpPr>
        <p:grpSpPr>
          <a:xfrm>
            <a:off x="4017185" y="3735687"/>
            <a:ext cx="1057080" cy="765669"/>
            <a:chOff x="7239000" y="4713698"/>
            <a:chExt cx="1057080" cy="76566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DD4461-57DB-2FAC-8689-FB97F5FD8226}"/>
                </a:ext>
              </a:extLst>
            </p:cNvPr>
            <p:cNvCxnSpPr/>
            <p:nvPr/>
          </p:nvCxnSpPr>
          <p:spPr>
            <a:xfrm flipV="1">
              <a:off x="7747645" y="5263367"/>
              <a:ext cx="0" cy="21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94D75D9-3739-436F-143A-718F394BFE54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633091" y="5100489"/>
              <a:ext cx="0" cy="108000"/>
            </a:xfrm>
            <a:prstGeom prst="lin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1A3A3FC-6F65-CDCF-2C07-E0430118CD5C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7824013" y="5078999"/>
              <a:ext cx="0" cy="216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51B6C6-81AD-F047-1CCB-B046A083D6E1}"/>
                </a:ext>
              </a:extLst>
            </p:cNvPr>
            <p:cNvGrpSpPr/>
            <p:nvPr/>
          </p:nvGrpSpPr>
          <p:grpSpPr>
            <a:xfrm rot="19076265">
              <a:off x="7375952" y="4994376"/>
              <a:ext cx="260738" cy="216000"/>
              <a:chOff x="9112030" y="4235232"/>
              <a:chExt cx="260738" cy="2160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FAEB8A73-A742-50F4-A64F-A16775538E31}"/>
                  </a:ext>
                </a:extLst>
              </p:cNvPr>
              <p:cNvCxnSpPr>
                <a:cxnSpLocks/>
              </p:cNvCxnSpPr>
              <p:nvPr/>
            </p:nvCxnSpPr>
            <p:spPr>
              <a:xfrm rot="18723735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37B6A2F-830F-804B-75AB-AE37F225A858}"/>
                  </a:ext>
                </a:extLst>
              </p:cNvPr>
              <p:cNvCxnSpPr>
                <a:cxnSpLocks/>
              </p:cNvCxnSpPr>
              <p:nvPr/>
            </p:nvCxnSpPr>
            <p:spPr>
              <a:xfrm rot="2523735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E8C5CF6-E630-9E3A-1508-FE999B3E91BE}"/>
                </a:ext>
              </a:extLst>
            </p:cNvPr>
            <p:cNvGrpSpPr/>
            <p:nvPr/>
          </p:nvGrpSpPr>
          <p:grpSpPr>
            <a:xfrm rot="2689403">
              <a:off x="7854443" y="4991198"/>
              <a:ext cx="260738" cy="216000"/>
              <a:chOff x="9220030" y="4240906"/>
              <a:chExt cx="260738" cy="216000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D175815-6063-C8E4-A642-64E658BCC4F2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289509A-1A5A-EAA3-F76F-CB4E8ABC8570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B28E8FD-F188-42B7-85E6-05FA0BE5F7A3}"/>
                </a:ext>
              </a:extLst>
            </p:cNvPr>
            <p:cNvGrpSpPr/>
            <p:nvPr/>
          </p:nvGrpSpPr>
          <p:grpSpPr>
            <a:xfrm rot="17548889">
              <a:off x="7216631" y="4933347"/>
              <a:ext cx="260738" cy="216000"/>
              <a:chOff x="9220030" y="4240906"/>
              <a:chExt cx="260738" cy="21600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88A61A3E-7ACD-0A53-1BE8-2ED6C13CB02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4473EE1-D8C1-6B26-AB57-867C7A27F97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AF9D92-03BD-5DB9-7A07-BFF4D2A754A6}"/>
                </a:ext>
              </a:extLst>
            </p:cNvPr>
            <p:cNvGrpSpPr/>
            <p:nvPr/>
          </p:nvGrpSpPr>
          <p:grpSpPr>
            <a:xfrm rot="20792390">
              <a:off x="7508684" y="4713698"/>
              <a:ext cx="260738" cy="216000"/>
              <a:chOff x="9220030" y="4240906"/>
              <a:chExt cx="260738" cy="216000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16F7BA-D7DD-0940-BCD7-B8AC5D01E99A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FC897683-E3CD-4978-6DBF-F1E5612B9AB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E491A29-4166-53E0-1368-2D5EE52E6270}"/>
                </a:ext>
              </a:extLst>
            </p:cNvPr>
            <p:cNvGrpSpPr/>
            <p:nvPr/>
          </p:nvGrpSpPr>
          <p:grpSpPr>
            <a:xfrm rot="1094707">
              <a:off x="7837764" y="4744045"/>
              <a:ext cx="260738" cy="216000"/>
              <a:chOff x="9220030" y="4240906"/>
              <a:chExt cx="260738" cy="21600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AE47E3A-A70F-DE63-D09F-E0784D886AE8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C8A70556-7416-117A-D596-26ABCD5F90C7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FDFE708-F2EE-076A-FA78-527219DAF574}"/>
                </a:ext>
              </a:extLst>
            </p:cNvPr>
            <p:cNvGrpSpPr/>
            <p:nvPr/>
          </p:nvGrpSpPr>
          <p:grpSpPr>
            <a:xfrm rot="4523609">
              <a:off x="8057711" y="5038172"/>
              <a:ext cx="260738" cy="216000"/>
              <a:chOff x="9220030" y="4240906"/>
              <a:chExt cx="260738" cy="216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765B339C-F16A-ED86-E06F-A1CA08A811BC}"/>
                  </a:ext>
                </a:extLst>
              </p:cNvPr>
              <p:cNvCxnSpPr>
                <a:cxnSpLocks/>
              </p:cNvCxnSpPr>
              <p:nvPr/>
            </p:nvCxnSpPr>
            <p:spPr>
              <a:xfrm rot="-2700000" flipV="1">
                <a:off x="9220030" y="4240906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FF79065-66E1-34F1-9629-BA74DF6AFD9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 flipV="1">
                <a:off x="9372768" y="4235232"/>
                <a:ext cx="0" cy="216000"/>
              </a:xfrm>
              <a:prstGeom prst="line">
                <a:avLst/>
              </a:prstGeom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12108ED5-4B0F-F555-1849-0E02AAA34FB5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7706285" y="5174567"/>
              <a:ext cx="0" cy="108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A85445E-B406-ED31-F7E2-1F2B69E3A85F}"/>
                </a:ext>
              </a:extLst>
            </p:cNvPr>
            <p:cNvSpPr/>
            <p:nvPr/>
          </p:nvSpPr>
          <p:spPr>
            <a:xfrm>
              <a:off x="7623100" y="5147673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0FE96E5-E07D-E8B1-A6F9-5A35BAFC61E7}"/>
              </a:ext>
            </a:extLst>
          </p:cNvPr>
          <p:cNvCxnSpPr>
            <a:cxnSpLocks/>
          </p:cNvCxnSpPr>
          <p:nvPr/>
        </p:nvCxnSpPr>
        <p:spPr>
          <a:xfrm>
            <a:off x="2505625" y="4181910"/>
            <a:ext cx="1066800" cy="0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A3C091DA-264A-7F87-88CA-55A87FC5888D}"/>
              </a:ext>
            </a:extLst>
          </p:cNvPr>
          <p:cNvSpPr txBox="1"/>
          <p:nvPr/>
        </p:nvSpPr>
        <p:spPr>
          <a:xfrm>
            <a:off x="2505625" y="4230669"/>
            <a:ext cx="164019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complexity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863FBAC-A8F2-9DD8-B7ED-B5FAB78855F9}"/>
              </a:ext>
            </a:extLst>
          </p:cNvPr>
          <p:cNvCxnSpPr>
            <a:cxnSpLocks/>
          </p:cNvCxnSpPr>
          <p:nvPr/>
        </p:nvCxnSpPr>
        <p:spPr>
          <a:xfrm flipV="1">
            <a:off x="2505625" y="3060540"/>
            <a:ext cx="1066800" cy="755016"/>
          </a:xfrm>
          <a:prstGeom prst="straightConnector1">
            <a:avLst/>
          </a:prstGeom>
          <a:ln w="19050" cap="flat" cmpd="sng" algn="ctr">
            <a:solidFill>
              <a:schemeClr val="tx1">
                <a:lumMod val="75000"/>
                <a:lumOff val="25000"/>
              </a:schemeClr>
            </a:solidFill>
            <a:prstDash val="sys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49A7F1B-05C3-1118-C78E-D059521099DB}"/>
              </a:ext>
            </a:extLst>
          </p:cNvPr>
          <p:cNvSpPr txBox="1"/>
          <p:nvPr/>
        </p:nvSpPr>
        <p:spPr>
          <a:xfrm>
            <a:off x="2505625" y="2432285"/>
            <a:ext cx="16065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Increasing</a:t>
            </a: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size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76071FC-3652-8757-B321-97BF398B2D53}"/>
              </a:ext>
            </a:extLst>
          </p:cNvPr>
          <p:cNvGrpSpPr/>
          <p:nvPr/>
        </p:nvGrpSpPr>
        <p:grpSpPr>
          <a:xfrm>
            <a:off x="185092" y="2813972"/>
            <a:ext cx="1946475" cy="2001837"/>
            <a:chOff x="3623566" y="3858555"/>
            <a:chExt cx="1946475" cy="2001837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AA572F-D56C-976D-331E-8CDBDBB92916}"/>
                </a:ext>
              </a:extLst>
            </p:cNvPr>
            <p:cNvCxnSpPr/>
            <p:nvPr/>
          </p:nvCxnSpPr>
          <p:spPr>
            <a:xfrm flipV="1">
              <a:off x="4648202" y="4780392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ABDF57-6A95-B86D-6E28-ED11089AD062}"/>
                </a:ext>
              </a:extLst>
            </p:cNvPr>
            <p:cNvCxnSpPr>
              <a:cxnSpLocks/>
            </p:cNvCxnSpPr>
            <p:nvPr/>
          </p:nvCxnSpPr>
          <p:spPr>
            <a:xfrm rot="-2700000" flipV="1">
              <a:off x="4266364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5A9E7E3-F772-6CF5-BEAE-BC6D5F2A59F0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5030041" y="3858555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27AC35A-0DA4-6497-ECB1-31480FC291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8202" y="5320392"/>
              <a:ext cx="0" cy="54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Left Bracket 47">
              <a:extLst>
                <a:ext uri="{FF2B5EF4-FFF2-40B4-BE49-F238E27FC236}">
                  <a16:creationId xmlns:a16="http://schemas.microsoft.com/office/drawing/2014/main" id="{B2AB481C-8E67-309B-1BFC-8966E0DC48C3}"/>
                </a:ext>
              </a:extLst>
            </p:cNvPr>
            <p:cNvSpPr/>
            <p:nvPr/>
          </p:nvSpPr>
          <p:spPr>
            <a:xfrm>
              <a:off x="4455613" y="4817759"/>
              <a:ext cx="106117" cy="1034062"/>
            </a:xfrm>
            <a:prstGeom prst="leftBracke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C66D392-B710-7174-D5D7-3F167B515866}"/>
                </a:ext>
              </a:extLst>
            </p:cNvPr>
            <p:cNvSpPr txBox="1"/>
            <p:nvPr/>
          </p:nvSpPr>
          <p:spPr>
            <a:xfrm>
              <a:off x="3623566" y="5089558"/>
              <a:ext cx="7312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Link</a:t>
              </a: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A173AE1-8839-9306-5241-AFAEBCACDBF6}"/>
                </a:ext>
              </a:extLst>
            </p:cNvPr>
            <p:cNvSpPr/>
            <p:nvPr/>
          </p:nvSpPr>
          <p:spPr>
            <a:xfrm>
              <a:off x="4601434" y="5260090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1F3E2F2-C812-A441-4971-99C8963825B9}"/>
              </a:ext>
            </a:extLst>
          </p:cNvPr>
          <p:cNvSpPr txBox="1"/>
          <p:nvPr/>
        </p:nvSpPr>
        <p:spPr>
          <a:xfrm>
            <a:off x="359009" y="2544964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Upstream river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B2AC226-DFFB-FB4E-F85F-56750A451258}"/>
              </a:ext>
            </a:extLst>
          </p:cNvPr>
          <p:cNvSpPr txBox="1"/>
          <p:nvPr/>
        </p:nvSpPr>
        <p:spPr>
          <a:xfrm>
            <a:off x="1262592" y="4415336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Habitat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72D5A2-1CFA-B77B-1207-0AB6619A3EBA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1366843" y="4275807"/>
            <a:ext cx="476197" cy="139529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5D49F3DA-344C-3B01-112B-38524FE13290}"/>
              </a:ext>
            </a:extLst>
          </p:cNvPr>
          <p:cNvGrpSpPr/>
          <p:nvPr/>
        </p:nvGrpSpPr>
        <p:grpSpPr>
          <a:xfrm>
            <a:off x="2686880" y="170135"/>
            <a:ext cx="3671554" cy="2927036"/>
            <a:chOff x="8107846" y="971962"/>
            <a:chExt cx="3671555" cy="292703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E5E9412-6260-3837-0E1C-AE1C6617EDDD}"/>
                </a:ext>
              </a:extLst>
            </p:cNvPr>
            <p:cNvCxnSpPr/>
            <p:nvPr/>
          </p:nvCxnSpPr>
          <p:spPr>
            <a:xfrm flipV="1">
              <a:off x="9936733" y="2818998"/>
              <a:ext cx="0" cy="54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10097FB-5F79-A12F-C81F-1623D0E33003}"/>
                </a:ext>
              </a:extLst>
            </p:cNvPr>
            <p:cNvCxnSpPr>
              <a:cxnSpLocks/>
            </p:cNvCxnSpPr>
            <p:nvPr/>
          </p:nvCxnSpPr>
          <p:spPr>
            <a:xfrm rot="18900000" flipV="1">
              <a:off x="9554895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CD7FC91-FA89-0C29-8C57-0C5588505776}"/>
                </a:ext>
              </a:extLst>
            </p:cNvPr>
            <p:cNvCxnSpPr>
              <a:cxnSpLocks/>
            </p:cNvCxnSpPr>
            <p:nvPr/>
          </p:nvCxnSpPr>
          <p:spPr>
            <a:xfrm rot="2700000" flipV="1">
              <a:off x="10318572" y="1897161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C92EBED7-DD92-83F3-5B05-20E57C7D5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36733" y="3358998"/>
              <a:ext cx="0" cy="5400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DC42A1F9-E8B6-DE0C-0024-A3667BC06B08}"/>
                </a:ext>
              </a:extLst>
            </p:cNvPr>
            <p:cNvSpPr/>
            <p:nvPr/>
          </p:nvSpPr>
          <p:spPr>
            <a:xfrm>
              <a:off x="9889965" y="3298696"/>
              <a:ext cx="90000" cy="9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D2CF43B-E47F-24D9-74C1-7AD7BBF80280}"/>
                </a:ext>
              </a:extLst>
            </p:cNvPr>
            <p:cNvCxnSpPr>
              <a:cxnSpLocks/>
            </p:cNvCxnSpPr>
            <p:nvPr/>
          </p:nvCxnSpPr>
          <p:spPr>
            <a:xfrm rot="16227143" flipV="1">
              <a:off x="8647846" y="152227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4B44C07-142B-2E4A-29A6-3938368AFC9E}"/>
                </a:ext>
              </a:extLst>
            </p:cNvPr>
            <p:cNvCxnSpPr>
              <a:cxnSpLocks/>
            </p:cNvCxnSpPr>
            <p:nvPr/>
          </p:nvCxnSpPr>
          <p:spPr>
            <a:xfrm rot="27143" flipV="1">
              <a:off x="9192094" y="986557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A55BB4D-6B0F-09E0-9FBF-50F18A139043}"/>
                </a:ext>
              </a:extLst>
            </p:cNvPr>
            <p:cNvCxnSpPr>
              <a:cxnSpLocks/>
            </p:cNvCxnSpPr>
            <p:nvPr/>
          </p:nvCxnSpPr>
          <p:spPr>
            <a:xfrm rot="21554" flipV="1">
              <a:off x="10702796" y="971962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48AB79F-AFCE-0398-FB8F-E191E274BBF6}"/>
                </a:ext>
              </a:extLst>
            </p:cNvPr>
            <p:cNvCxnSpPr>
              <a:cxnSpLocks/>
            </p:cNvCxnSpPr>
            <p:nvPr/>
          </p:nvCxnSpPr>
          <p:spPr>
            <a:xfrm rot="5421554" flipV="1">
              <a:off x="11239401" y="1515338"/>
              <a:ext cx="0" cy="1080000"/>
            </a:xfrm>
            <a:prstGeom prst="line">
              <a:avLst/>
            </a:prstGeom>
            <a:ln>
              <a:solidFill>
                <a:srgbClr val="2B2B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/>
              <p:nvPr/>
            </p:nvSpPr>
            <p:spPr>
              <a:xfrm>
                <a:off x="430854" y="1619163"/>
                <a:ext cx="15542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=15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49879CCA-4DA6-2961-013E-D7379B5FE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54" y="1619163"/>
                <a:ext cx="1554208" cy="830997"/>
              </a:xfrm>
              <a:prstGeom prst="rect">
                <a:avLst/>
              </a:prstGeom>
              <a:blipFill>
                <a:blip r:embed="rId2"/>
                <a:stretch>
                  <a:fillRect l="-1176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/>
              <p:nvPr/>
            </p:nvSpPr>
            <p:spPr>
              <a:xfrm>
                <a:off x="5030199" y="2336877"/>
                <a:ext cx="15542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=35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6E7319D2-46E2-B8E3-58C1-348DAE6A85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99" y="2336877"/>
                <a:ext cx="1554208" cy="830997"/>
              </a:xfrm>
              <a:prstGeom prst="rect">
                <a:avLst/>
              </a:prstGeom>
              <a:blipFill>
                <a:blip r:embed="rId3"/>
                <a:stretch>
                  <a:fillRect l="-1176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/>
              <p:nvPr/>
            </p:nvSpPr>
            <p:spPr>
              <a:xfrm>
                <a:off x="5030199" y="3665588"/>
                <a:ext cx="1554208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=15</m:t>
                      </m:r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=1.00</m:t>
                      </m:r>
                    </m:oMath>
                  </m:oMathPara>
                </a14:m>
                <a:endParaRPr lang="en-US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516E1C5B-8C83-BFC9-C6A3-F79D3B7BC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199" y="3665588"/>
                <a:ext cx="1554208" cy="830997"/>
              </a:xfrm>
              <a:prstGeom prst="rect">
                <a:avLst/>
              </a:prstGeom>
              <a:blipFill>
                <a:blip r:embed="rId4"/>
                <a:stretch>
                  <a:fillRect l="-1176" b="-2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937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2761ec8-7198-4440-bea0-e9dd2af28b51}" enabled="1" method="Standard" siteId="{73e15cf5-5dbb-46af-a862-753916269d7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</TotalTime>
  <Words>26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Akira Terui</dc:creator>
  <cp:lastModifiedBy>Akira Terui</cp:lastModifiedBy>
  <cp:revision>1</cp:revision>
  <cp:lastPrinted>2024-09-16T22:16:46Z</cp:lastPrinted>
  <dcterms:created xsi:type="dcterms:W3CDTF">2024-09-16T20:49:37Z</dcterms:created>
  <dcterms:modified xsi:type="dcterms:W3CDTF">2024-09-16T23:46:28Z</dcterms:modified>
</cp:coreProperties>
</file>