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5943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122363"/>
            <a:ext cx="5052060" cy="238760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602038"/>
            <a:ext cx="4457700" cy="1655762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53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65125"/>
            <a:ext cx="128158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65125"/>
            <a:ext cx="377047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7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27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709740"/>
            <a:ext cx="5126355" cy="2852737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589465"/>
            <a:ext cx="5126355" cy="1500187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82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3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825625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825625"/>
            <a:ext cx="252603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65127"/>
            <a:ext cx="512635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681163"/>
            <a:ext cx="2514421" cy="823912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505075"/>
            <a:ext cx="25144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681163"/>
            <a:ext cx="2526804" cy="823912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505075"/>
            <a:ext cx="25268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3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98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87427"/>
            <a:ext cx="3008948" cy="4873625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57200"/>
            <a:ext cx="1916966" cy="160020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87427"/>
            <a:ext cx="3008948" cy="4873625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057400"/>
            <a:ext cx="1916966" cy="3811588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1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65127"/>
            <a:ext cx="5126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825625"/>
            <a:ext cx="5126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6356352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6356352"/>
            <a:ext cx="2005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6356352"/>
            <a:ext cx="1337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7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BBAA819-4E62-F063-2A21-E7E93B7BEE8A}"/>
              </a:ext>
            </a:extLst>
          </p:cNvPr>
          <p:cNvGrpSpPr/>
          <p:nvPr/>
        </p:nvGrpSpPr>
        <p:grpSpPr>
          <a:xfrm>
            <a:off x="471566" y="4254"/>
            <a:ext cx="5310552" cy="6771834"/>
            <a:chOff x="468437" y="2680"/>
            <a:chExt cx="3344910" cy="426531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A74F6FB-5691-00B4-9AAF-9D27FED1A29C}"/>
                </a:ext>
              </a:extLst>
            </p:cNvPr>
            <p:cNvGrpSpPr/>
            <p:nvPr/>
          </p:nvGrpSpPr>
          <p:grpSpPr>
            <a:xfrm>
              <a:off x="468437" y="582532"/>
              <a:ext cx="3344910" cy="3685463"/>
              <a:chOff x="1049335" y="318008"/>
              <a:chExt cx="3344910" cy="368546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FBB540A-43B9-47C4-0E4F-4657983C4B26}"/>
                  </a:ext>
                </a:extLst>
              </p:cNvPr>
              <p:cNvGrpSpPr/>
              <p:nvPr/>
            </p:nvGrpSpPr>
            <p:grpSpPr>
              <a:xfrm>
                <a:off x="2248648" y="2001633"/>
                <a:ext cx="1303677" cy="2001838"/>
                <a:chOff x="2248648" y="2001633"/>
                <a:chExt cx="1303677" cy="2001838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9A8FB95F-4C73-CBCC-5B41-BEFACF440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V="1">
                  <a:off x="2248648" y="2001633"/>
                  <a:ext cx="0" cy="1080000"/>
                </a:xfrm>
                <a:prstGeom prst="line">
                  <a:avLst/>
                </a:prstGeom>
                <a:ln>
                  <a:solidFill>
                    <a:srgbClr val="2B2B2B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371E741-5CD7-A8D4-1E3C-252277A965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3012325" y="2001633"/>
                  <a:ext cx="0" cy="1080000"/>
                </a:xfrm>
                <a:prstGeom prst="line">
                  <a:avLst/>
                </a:prstGeom>
                <a:ln>
                  <a:solidFill>
                    <a:srgbClr val="2B2B2B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DB0BEB8-A9CE-D6A4-0487-BD57C7E9BE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30486" y="2923471"/>
                  <a:ext cx="0" cy="1080000"/>
                </a:xfrm>
                <a:prstGeom prst="line">
                  <a:avLst/>
                </a:prstGeom>
                <a:ln>
                  <a:solidFill>
                    <a:srgbClr val="2B2B2B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Left Bracket 28">
                <a:extLst>
                  <a:ext uri="{FF2B5EF4-FFF2-40B4-BE49-F238E27FC236}">
                    <a16:creationId xmlns:a16="http://schemas.microsoft.com/office/drawing/2014/main" id="{25C8DE81-3AAD-B2EB-74BD-D3804790CC07}"/>
                  </a:ext>
                </a:extLst>
              </p:cNvPr>
              <p:cNvSpPr/>
              <p:nvPr/>
            </p:nvSpPr>
            <p:spPr>
              <a:xfrm>
                <a:off x="2371378" y="2960837"/>
                <a:ext cx="106117" cy="1034062"/>
              </a:xfrm>
              <a:prstGeom prst="leftBracke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58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95D345-6D24-17DD-15EB-9701461B72DB}"/>
                  </a:ext>
                </a:extLst>
              </p:cNvPr>
              <p:cNvSpPr txBox="1"/>
              <p:nvPr/>
            </p:nvSpPr>
            <p:spPr>
              <a:xfrm>
                <a:off x="1893887" y="3323155"/>
                <a:ext cx="399021" cy="24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5" dirty="0">
                    <a:latin typeface="Arial" panose="020B0604020202020204" pitchFamily="34" charset="0"/>
                    <a:cs typeface="Arial" panose="020B0604020202020204" pitchFamily="34" charset="0"/>
                  </a:rPr>
                  <a:t>Link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A787F8-BB31-EE2C-BC53-96FD790274F6}"/>
                  </a:ext>
                </a:extLst>
              </p:cNvPr>
              <p:cNvSpPr txBox="1"/>
              <p:nvPr/>
            </p:nvSpPr>
            <p:spPr>
              <a:xfrm>
                <a:off x="1847259" y="318008"/>
                <a:ext cx="1502590" cy="242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905" dirty="0">
                    <a:latin typeface="Arial" panose="020B0604020202020204" pitchFamily="34" charset="0"/>
                    <a:cs typeface="Arial" panose="020B0604020202020204" pitchFamily="34" charset="0"/>
                  </a:rPr>
                  <a:t>Exterior source links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0A77671-8B6C-373C-AFF2-7AB9239868E9}"/>
                  </a:ext>
                </a:extLst>
              </p:cNvPr>
              <p:cNvGrpSpPr/>
              <p:nvPr/>
            </p:nvGrpSpPr>
            <p:grpSpPr>
              <a:xfrm rot="2700000">
                <a:off x="3202406" y="1540668"/>
                <a:ext cx="1303677" cy="1080000"/>
                <a:chOff x="2248648" y="2001633"/>
                <a:chExt cx="1303677" cy="1080000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9A556E6-2CD9-A73F-F008-50DBAAFE8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V="1">
                  <a:off x="2248648" y="2001633"/>
                  <a:ext cx="0" cy="1080000"/>
                </a:xfrm>
                <a:prstGeom prst="line">
                  <a:avLst/>
                </a:prstGeom>
                <a:ln>
                  <a:solidFill>
                    <a:srgbClr val="2B2B2B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575072C4-A713-4A1E-7279-418FA4CCF6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3012325" y="2001633"/>
                  <a:ext cx="0" cy="1080000"/>
                </a:xfrm>
                <a:prstGeom prst="line">
                  <a:avLst/>
                </a:prstGeom>
                <a:ln>
                  <a:solidFill>
                    <a:srgbClr val="2B2B2B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70A6017-54ED-F5AA-2C30-922DDBA167FB}"/>
                  </a:ext>
                </a:extLst>
              </p:cNvPr>
              <p:cNvGrpSpPr/>
              <p:nvPr/>
            </p:nvGrpSpPr>
            <p:grpSpPr>
              <a:xfrm rot="-2700000">
                <a:off x="1135054" y="1158876"/>
                <a:ext cx="1303677" cy="1080000"/>
                <a:chOff x="2248648" y="2001633"/>
                <a:chExt cx="1303677" cy="108000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5C14E1A9-9261-0C1E-A5E7-BD46DADB43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0000" flipV="1">
                  <a:off x="2248648" y="2001633"/>
                  <a:ext cx="0" cy="1080000"/>
                </a:xfrm>
                <a:prstGeom prst="line">
                  <a:avLst/>
                </a:prstGeom>
                <a:ln>
                  <a:solidFill>
                    <a:srgbClr val="2B2B2B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AD3741D-990D-A897-6D7A-D12B1BC11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3012325" y="2001633"/>
                  <a:ext cx="0" cy="1080000"/>
                </a:xfrm>
                <a:prstGeom prst="line">
                  <a:avLst/>
                </a:prstGeom>
                <a:ln>
                  <a:solidFill>
                    <a:srgbClr val="2B2B2B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A6779D8-7193-CE4D-8228-F29669DD82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2541" y="721970"/>
                <a:ext cx="581746" cy="93160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15F0CB5D-BA5E-4D7F-9F48-642FE7B45F70}"/>
                  </a:ext>
                </a:extLst>
              </p:cNvPr>
              <p:cNvSpPr/>
              <p:nvPr/>
            </p:nvSpPr>
            <p:spPr>
              <a:xfrm flipH="1">
                <a:off x="1049335" y="721972"/>
                <a:ext cx="2756401" cy="257123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58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07B86C2B-1DCE-6269-D061-80EFA11131AB}"/>
                  </a:ext>
                </a:extLst>
              </p:cNvPr>
              <p:cNvSpPr/>
              <p:nvPr/>
            </p:nvSpPr>
            <p:spPr>
              <a:xfrm>
                <a:off x="1474286" y="721972"/>
                <a:ext cx="2756401" cy="257123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2858" dirty="0"/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5B64C48-2E61-0555-7D41-19AE1F4F8E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45230" y="721970"/>
                <a:ext cx="567469" cy="953339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03BD8F7-1037-EB3E-ECFD-B1BC932560EB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157" y="3128657"/>
                    <a:ext cx="1161321" cy="4274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905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Link magnitude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sz="1905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sz="1905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=4</m:t>
                          </m:r>
                        </m:oMath>
                      </m:oMathPara>
                    </a14:m>
                    <a:endParaRPr lang="en-US" sz="1905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03BD8F7-1037-EB3E-ECFD-B1BC932560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157" y="3128657"/>
                    <a:ext cx="1161321" cy="4274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70" t="-4505" r="-132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042C3B17-657F-7F53-525F-D69CFFDE9B7A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512" y="2374468"/>
                    <a:ext cx="575956" cy="2428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905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sz="1905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=2</m:t>
                          </m:r>
                        </m:oMath>
                      </m:oMathPara>
                    </a14:m>
                    <a:endParaRPr lang="en-US" sz="1905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042C3B17-657F-7F53-525F-D69CFFDE9B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7512" y="2374468"/>
                    <a:ext cx="575956" cy="24280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51D8687F-5223-7B34-0FC7-EABAB0D48B82}"/>
                      </a:ext>
                    </a:extLst>
                  </p:cNvPr>
                  <p:cNvSpPr txBox="1"/>
                  <p:nvPr/>
                </p:nvSpPr>
                <p:spPr>
                  <a:xfrm>
                    <a:off x="3405157" y="1790462"/>
                    <a:ext cx="575956" cy="2428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905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sz="1905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905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51D8687F-5223-7B34-0FC7-EABAB0D48B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05157" y="1790462"/>
                    <a:ext cx="575956" cy="24280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92E8729-1CDC-5BBA-AF67-830129EAA6E0}"/>
                    </a:ext>
                  </a:extLst>
                </p:cNvPr>
                <p:cNvSpPr txBox="1"/>
                <p:nvPr/>
              </p:nvSpPr>
              <p:spPr>
                <a:xfrm>
                  <a:off x="468437" y="2680"/>
                  <a:ext cx="1905812" cy="42745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905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Number of links </a:t>
                  </a:r>
                  <a14:m>
                    <m:oMath xmlns:m="http://schemas.openxmlformats.org/officeDocument/2006/math">
                      <m:r>
                        <a:rPr lang="en-US" sz="1905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905" i="1">
                          <a:latin typeface="Cambria Math" panose="02040503050406030204" pitchFamily="18" charset="0"/>
                        </a:rPr>
                        <m:t>=7</m:t>
                      </m:r>
                    </m:oMath>
                  </a14:m>
                  <a:endParaRPr lang="en-US" sz="1905" dirty="0"/>
                </a:p>
                <a:p>
                  <a:r>
                    <a:rPr lang="en-US" sz="1905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Network magnitude </a:t>
                  </a:r>
                  <a14:m>
                    <m:oMath xmlns:m="http://schemas.openxmlformats.org/officeDocument/2006/math">
                      <m:r>
                        <a:rPr lang="en-US" sz="1905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905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a14:m>
                  <a:endParaRPr lang="en-US" sz="1905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92E8729-1CDC-5BBA-AF67-830129EAA6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37" y="2680"/>
                  <a:ext cx="1905812" cy="427453"/>
                </a:xfrm>
                <a:prstGeom prst="rect">
                  <a:avLst/>
                </a:prstGeom>
                <a:blipFill>
                  <a:blip r:embed="rId5"/>
                  <a:stretch>
                    <a:fillRect l="-1811" t="-6306" b="-13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338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26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>The University of North Carolina at Greensboro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Akira Terui</dc:creator>
  <cp:lastModifiedBy>Akira Terui</cp:lastModifiedBy>
  <cp:revision>1</cp:revision>
  <dcterms:created xsi:type="dcterms:W3CDTF">2025-08-18T20:10:52Z</dcterms:created>
  <dcterms:modified xsi:type="dcterms:W3CDTF">2025-08-18T20:14:41Z</dcterms:modified>
</cp:coreProperties>
</file>