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4356D-1237-4B48-82E1-6D62CAA8C084}" v="3" dt="2020-07-02T03:06:35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_TERUI@uncg.edu" userId="3f83de79-c81c-43e2-ac56-bbb755c07a02" providerId="ADAL" clId="{E044356D-1237-4B48-82E1-6D62CAA8C084}"/>
    <pc:docChg chg="custSel addSld modSld sldOrd">
      <pc:chgData name="A_TERUI@uncg.edu" userId="3f83de79-c81c-43e2-ac56-bbb755c07a02" providerId="ADAL" clId="{E044356D-1237-4B48-82E1-6D62CAA8C084}" dt="2020-07-03T01:59:58.115" v="190" actId="478"/>
      <pc:docMkLst>
        <pc:docMk/>
      </pc:docMkLst>
      <pc:sldChg chg="ord">
        <pc:chgData name="A_TERUI@uncg.edu" userId="3f83de79-c81c-43e2-ac56-bbb755c07a02" providerId="ADAL" clId="{E044356D-1237-4B48-82E1-6D62CAA8C084}" dt="2020-07-02T03:03:58.218" v="2"/>
        <pc:sldMkLst>
          <pc:docMk/>
          <pc:sldMk cId="211757986" sldId="256"/>
        </pc:sldMkLst>
      </pc:sldChg>
      <pc:sldChg chg="addSp delSp modSp new mod">
        <pc:chgData name="A_TERUI@uncg.edu" userId="3f83de79-c81c-43e2-ac56-bbb755c07a02" providerId="ADAL" clId="{E044356D-1237-4B48-82E1-6D62CAA8C084}" dt="2020-07-02T03:06:35.039" v="186" actId="164"/>
        <pc:sldMkLst>
          <pc:docMk/>
          <pc:sldMk cId="273574164" sldId="265"/>
        </pc:sldMkLst>
        <pc:spChg chg="del">
          <ac:chgData name="A_TERUI@uncg.edu" userId="3f83de79-c81c-43e2-ac56-bbb755c07a02" providerId="ADAL" clId="{E044356D-1237-4B48-82E1-6D62CAA8C084}" dt="2020-07-02T03:04:18.511" v="3" actId="478"/>
          <ac:spMkLst>
            <pc:docMk/>
            <pc:sldMk cId="273574164" sldId="265"/>
            <ac:spMk id="2" creationId="{B199D75E-126E-4491-A608-DA4DEF87F7B1}"/>
          </ac:spMkLst>
        </pc:spChg>
        <pc:spChg chg="del">
          <ac:chgData name="A_TERUI@uncg.edu" userId="3f83de79-c81c-43e2-ac56-bbb755c07a02" providerId="ADAL" clId="{E044356D-1237-4B48-82E1-6D62CAA8C084}" dt="2020-07-02T03:04:18.511" v="3" actId="478"/>
          <ac:spMkLst>
            <pc:docMk/>
            <pc:sldMk cId="273574164" sldId="265"/>
            <ac:spMk id="3" creationId="{01ADB6F0-2423-49D4-A70F-36969888EECA}"/>
          </ac:spMkLst>
        </pc:spChg>
        <pc:spChg chg="add mod">
          <ac:chgData name="A_TERUI@uncg.edu" userId="3f83de79-c81c-43e2-ac56-bbb755c07a02" providerId="ADAL" clId="{E044356D-1237-4B48-82E1-6D62CAA8C084}" dt="2020-07-02T03:06:35.039" v="186" actId="164"/>
          <ac:spMkLst>
            <pc:docMk/>
            <pc:sldMk cId="273574164" sldId="265"/>
            <ac:spMk id="6" creationId="{754BEE80-A486-4AA9-8F7F-DE8345A9932C}"/>
          </ac:spMkLst>
        </pc:spChg>
        <pc:spChg chg="add mod">
          <ac:chgData name="A_TERUI@uncg.edu" userId="3f83de79-c81c-43e2-ac56-bbb755c07a02" providerId="ADAL" clId="{E044356D-1237-4B48-82E1-6D62CAA8C084}" dt="2020-07-02T03:06:35.039" v="186" actId="164"/>
          <ac:spMkLst>
            <pc:docMk/>
            <pc:sldMk cId="273574164" sldId="265"/>
            <ac:spMk id="8" creationId="{FA4084B4-C7AC-4E82-89EA-08EA53483AE3}"/>
          </ac:spMkLst>
        </pc:spChg>
        <pc:spChg chg="add mod">
          <ac:chgData name="A_TERUI@uncg.edu" userId="3f83de79-c81c-43e2-ac56-bbb755c07a02" providerId="ADAL" clId="{E044356D-1237-4B48-82E1-6D62CAA8C084}" dt="2020-07-02T03:06:35.039" v="186" actId="164"/>
          <ac:spMkLst>
            <pc:docMk/>
            <pc:sldMk cId="273574164" sldId="265"/>
            <ac:spMk id="10" creationId="{FC23C614-400E-4573-BEFD-6F6667DD1A46}"/>
          </ac:spMkLst>
        </pc:spChg>
        <pc:grpChg chg="add mod">
          <ac:chgData name="A_TERUI@uncg.edu" userId="3f83de79-c81c-43e2-ac56-bbb755c07a02" providerId="ADAL" clId="{E044356D-1237-4B48-82E1-6D62CAA8C084}" dt="2020-07-02T03:06:35.039" v="186" actId="164"/>
          <ac:grpSpMkLst>
            <pc:docMk/>
            <pc:sldMk cId="273574164" sldId="265"/>
            <ac:grpSpMk id="11" creationId="{CF03EE30-44CC-47B1-80DC-368D4666149E}"/>
          </ac:grpSpMkLst>
        </pc:grpChg>
        <pc:picChg chg="add mod">
          <ac:chgData name="A_TERUI@uncg.edu" userId="3f83de79-c81c-43e2-ac56-bbb755c07a02" providerId="ADAL" clId="{E044356D-1237-4B48-82E1-6D62CAA8C084}" dt="2020-07-02T03:06:35.039" v="186" actId="164"/>
          <ac:picMkLst>
            <pc:docMk/>
            <pc:sldMk cId="273574164" sldId="265"/>
            <ac:picMk id="5" creationId="{32047410-5E44-470A-9B40-0F6CB9EB2ADE}"/>
          </ac:picMkLst>
        </pc:picChg>
      </pc:sldChg>
      <pc:sldChg chg="addSp delSp new mod">
        <pc:chgData name="A_TERUI@uncg.edu" userId="3f83de79-c81c-43e2-ac56-bbb755c07a02" providerId="ADAL" clId="{E044356D-1237-4B48-82E1-6D62CAA8C084}" dt="2020-07-03T01:59:58.115" v="190" actId="478"/>
        <pc:sldMkLst>
          <pc:docMk/>
          <pc:sldMk cId="943792036" sldId="266"/>
        </pc:sldMkLst>
        <pc:spChg chg="del">
          <ac:chgData name="A_TERUI@uncg.edu" userId="3f83de79-c81c-43e2-ac56-bbb755c07a02" providerId="ADAL" clId="{E044356D-1237-4B48-82E1-6D62CAA8C084}" dt="2020-07-03T01:55:11.100" v="188" actId="478"/>
          <ac:spMkLst>
            <pc:docMk/>
            <pc:sldMk cId="943792036" sldId="266"/>
            <ac:spMk id="2" creationId="{37673874-9CD8-4F88-B3B9-52C39651D195}"/>
          </ac:spMkLst>
        </pc:spChg>
        <pc:spChg chg="del">
          <ac:chgData name="A_TERUI@uncg.edu" userId="3f83de79-c81c-43e2-ac56-bbb755c07a02" providerId="ADAL" clId="{E044356D-1237-4B48-82E1-6D62CAA8C084}" dt="2020-07-03T01:55:11.100" v="188" actId="478"/>
          <ac:spMkLst>
            <pc:docMk/>
            <pc:sldMk cId="943792036" sldId="266"/>
            <ac:spMk id="3" creationId="{DB792433-3452-46B1-962A-0B31C837F23A}"/>
          </ac:spMkLst>
        </pc:spChg>
        <pc:picChg chg="add del">
          <ac:chgData name="A_TERUI@uncg.edu" userId="3f83de79-c81c-43e2-ac56-bbb755c07a02" providerId="ADAL" clId="{E044356D-1237-4B48-82E1-6D62CAA8C084}" dt="2020-07-03T01:59:58.115" v="190" actId="478"/>
          <ac:picMkLst>
            <pc:docMk/>
            <pc:sldMk cId="943792036" sldId="266"/>
            <ac:picMk id="5" creationId="{32F0B1EB-970A-4530-9762-D0786D8B415F}"/>
          </ac:picMkLst>
        </pc:picChg>
      </pc:sldChg>
    </pc:docChg>
  </pc:docChgLst>
  <pc:docChgLst>
    <pc:chgData name="Akira Terui" userId="3f83de79-c81c-43e2-ac56-bbb755c07a02" providerId="ADAL" clId="{2723A910-40F9-4F5E-BA4C-21664D069F2C}"/>
    <pc:docChg chg="undo custSel mod addSld modSld">
      <pc:chgData name="Akira Terui" userId="3f83de79-c81c-43e2-ac56-bbb755c07a02" providerId="ADAL" clId="{2723A910-40F9-4F5E-BA4C-21664D069F2C}" dt="2020-01-11T16:25:59.697" v="69" actId="1036"/>
      <pc:docMkLst>
        <pc:docMk/>
      </pc:docMkLst>
      <pc:sldChg chg="addSp delSp modSp mod setBg">
        <pc:chgData name="Akira Terui" userId="3f83de79-c81c-43e2-ac56-bbb755c07a02" providerId="ADAL" clId="{2723A910-40F9-4F5E-BA4C-21664D069F2C}" dt="2020-01-11T16:25:12.492" v="67" actId="26606"/>
        <pc:sldMkLst>
          <pc:docMk/>
          <pc:sldMk cId="2064666588" sldId="259"/>
        </pc:sldMkLst>
        <pc:spChg chg="add del">
          <ac:chgData name="Akira Terui" userId="3f83de79-c81c-43e2-ac56-bbb755c07a02" providerId="ADAL" clId="{2723A910-40F9-4F5E-BA4C-21664D069F2C}" dt="2020-01-11T16:25:12.492" v="67" actId="26606"/>
          <ac:spMkLst>
            <pc:docMk/>
            <pc:sldMk cId="2064666588" sldId="259"/>
            <ac:spMk id="2" creationId="{FE3896D5-BCEF-45E8-9417-9B4A3B973F28}"/>
          </ac:spMkLst>
        </pc:spChg>
        <pc:spChg chg="add del">
          <ac:chgData name="Akira Terui" userId="3f83de79-c81c-43e2-ac56-bbb755c07a02" providerId="ADAL" clId="{2723A910-40F9-4F5E-BA4C-21664D069F2C}" dt="2020-01-11T16:25:12.492" v="67" actId="26606"/>
          <ac:spMkLst>
            <pc:docMk/>
            <pc:sldMk cId="2064666588" sldId="259"/>
            <ac:spMk id="3" creationId="{8D509299-9F41-4095-96A5-7F53348B0333}"/>
          </ac:spMkLst>
        </pc:spChg>
        <pc:spChg chg="add del">
          <ac:chgData name="Akira Terui" userId="3f83de79-c81c-43e2-ac56-bbb755c07a02" providerId="ADAL" clId="{2723A910-40F9-4F5E-BA4C-21664D069F2C}" dt="2020-01-11T16:25:12.492" v="67" actId="26606"/>
          <ac:spMkLst>
            <pc:docMk/>
            <pc:sldMk cId="2064666588" sldId="259"/>
            <ac:spMk id="9" creationId="{A2509F26-B5DC-4BA7-B476-4CB044237A2E}"/>
          </ac:spMkLst>
        </pc:spChg>
        <pc:spChg chg="add del">
          <ac:chgData name="Akira Terui" userId="3f83de79-c81c-43e2-ac56-bbb755c07a02" providerId="ADAL" clId="{2723A910-40F9-4F5E-BA4C-21664D069F2C}" dt="2020-01-11T16:25:12.492" v="67" actId="26606"/>
          <ac:spMkLst>
            <pc:docMk/>
            <pc:sldMk cId="2064666588" sldId="259"/>
            <ac:spMk id="11" creationId="{DB103EB1-B135-4526-B883-33228FC27FF1}"/>
          </ac:spMkLst>
        </pc:spChg>
        <pc:picChg chg="mod">
          <ac:chgData name="Akira Terui" userId="3f83de79-c81c-43e2-ac56-bbb755c07a02" providerId="ADAL" clId="{2723A910-40F9-4F5E-BA4C-21664D069F2C}" dt="2020-01-11T16:25:12.492" v="67" actId="26606"/>
          <ac:picMkLst>
            <pc:docMk/>
            <pc:sldMk cId="2064666588" sldId="259"/>
            <ac:picMk id="4" creationId="{49CAD606-D79F-430A-8D24-E36004613970}"/>
          </ac:picMkLst>
        </pc:picChg>
      </pc:sldChg>
      <pc:sldChg chg="addSp delSp modSp add mod setBg">
        <pc:chgData name="Akira Terui" userId="3f83de79-c81c-43e2-ac56-bbb755c07a02" providerId="ADAL" clId="{2723A910-40F9-4F5E-BA4C-21664D069F2C}" dt="2020-01-11T16:25:41.663" v="68" actId="26606"/>
        <pc:sldMkLst>
          <pc:docMk/>
          <pc:sldMk cId="304558474" sldId="260"/>
        </pc:sldMkLst>
        <pc:spChg chg="del">
          <ac:chgData name="Akira Terui" userId="3f83de79-c81c-43e2-ac56-bbb755c07a02" providerId="ADAL" clId="{2723A910-40F9-4F5E-BA4C-21664D069F2C}" dt="2020-01-11T15:55:52.132" v="23" actId="478"/>
          <ac:spMkLst>
            <pc:docMk/>
            <pc:sldMk cId="304558474" sldId="260"/>
            <ac:spMk id="2" creationId="{98B9DCC9-610A-4219-BFB9-36235B52CFA7}"/>
          </ac:spMkLst>
        </pc:spChg>
        <pc:spChg chg="del">
          <ac:chgData name="Akira Terui" userId="3f83de79-c81c-43e2-ac56-bbb755c07a02" providerId="ADAL" clId="{2723A910-40F9-4F5E-BA4C-21664D069F2C}" dt="2020-01-11T15:55:52.132" v="23" actId="478"/>
          <ac:spMkLst>
            <pc:docMk/>
            <pc:sldMk cId="304558474" sldId="260"/>
            <ac:spMk id="3" creationId="{B2770F18-7E23-4C8B-8640-59ECE9C34A55}"/>
          </ac:spMkLst>
        </pc:spChg>
        <pc:spChg chg="add mod">
          <ac:chgData name="Akira Terui" userId="3f83de79-c81c-43e2-ac56-bbb755c07a02" providerId="ADAL" clId="{2723A910-40F9-4F5E-BA4C-21664D069F2C}" dt="2020-01-11T15:55:54.652" v="24" actId="164"/>
          <ac:spMkLst>
            <pc:docMk/>
            <pc:sldMk cId="304558474" sldId="260"/>
            <ac:spMk id="5" creationId="{DB44BB64-25A8-4D81-88AB-D6C44C3B3E75}"/>
          </ac:spMkLst>
        </pc:spChg>
        <pc:grpChg chg="add mod">
          <ac:chgData name="Akira Terui" userId="3f83de79-c81c-43e2-ac56-bbb755c07a02" providerId="ADAL" clId="{2723A910-40F9-4F5E-BA4C-21664D069F2C}" dt="2020-01-11T16:25:41.663" v="68" actId="26606"/>
          <ac:grpSpMkLst>
            <pc:docMk/>
            <pc:sldMk cId="304558474" sldId="260"/>
            <ac:grpSpMk id="6" creationId="{4DC755C9-450B-4EC1-8689-D0478D3D7B70}"/>
          </ac:grpSpMkLst>
        </pc:grpChg>
        <pc:picChg chg="add mod">
          <ac:chgData name="Akira Terui" userId="3f83de79-c81c-43e2-ac56-bbb755c07a02" providerId="ADAL" clId="{2723A910-40F9-4F5E-BA4C-21664D069F2C}" dt="2020-01-11T15:55:54.652" v="24" actId="164"/>
          <ac:picMkLst>
            <pc:docMk/>
            <pc:sldMk cId="304558474" sldId="260"/>
            <ac:picMk id="4" creationId="{C6A47559-3C04-48F8-801A-175AFB0138E6}"/>
          </ac:picMkLst>
        </pc:picChg>
      </pc:sldChg>
      <pc:sldChg chg="addSp delSp modSp add mod setBg">
        <pc:chgData name="Akira Terui" userId="3f83de79-c81c-43e2-ac56-bbb755c07a02" providerId="ADAL" clId="{2723A910-40F9-4F5E-BA4C-21664D069F2C}" dt="2020-01-11T16:25:59.697" v="69" actId="1036"/>
        <pc:sldMkLst>
          <pc:docMk/>
          <pc:sldMk cId="2987711779" sldId="261"/>
        </pc:sldMkLst>
        <pc:spChg chg="del">
          <ac:chgData name="Akira Terui" userId="3f83de79-c81c-43e2-ac56-bbb755c07a02" providerId="ADAL" clId="{2723A910-40F9-4F5E-BA4C-21664D069F2C}" dt="2020-01-11T15:56:54.128" v="26" actId="478"/>
          <ac:spMkLst>
            <pc:docMk/>
            <pc:sldMk cId="2987711779" sldId="261"/>
            <ac:spMk id="2" creationId="{EB8128FA-CE7A-45EE-8921-397A9EE07696}"/>
          </ac:spMkLst>
        </pc:spChg>
        <pc:spChg chg="del">
          <ac:chgData name="Akira Terui" userId="3f83de79-c81c-43e2-ac56-bbb755c07a02" providerId="ADAL" clId="{2723A910-40F9-4F5E-BA4C-21664D069F2C}" dt="2020-01-11T15:56:54.128" v="26" actId="478"/>
          <ac:spMkLst>
            <pc:docMk/>
            <pc:sldMk cId="2987711779" sldId="261"/>
            <ac:spMk id="3" creationId="{191C1703-2151-49F0-9BB6-08F4F64EC85A}"/>
          </ac:spMkLst>
        </pc:spChg>
        <pc:picChg chg="add mod">
          <ac:chgData name="Akira Terui" userId="3f83de79-c81c-43e2-ac56-bbb755c07a02" providerId="ADAL" clId="{2723A910-40F9-4F5E-BA4C-21664D069F2C}" dt="2020-01-11T16:25:59.697" v="69" actId="1036"/>
          <ac:picMkLst>
            <pc:docMk/>
            <pc:sldMk cId="2987711779" sldId="261"/>
            <ac:picMk id="4" creationId="{8FC2A853-0015-4B6B-9DBD-58C4017A0E19}"/>
          </ac:picMkLst>
        </pc:picChg>
      </pc:sldChg>
      <pc:sldChg chg="addSp delSp modSp add mod setBg">
        <pc:chgData name="Akira Terui" userId="3f83de79-c81c-43e2-ac56-bbb755c07a02" providerId="ADAL" clId="{2723A910-40F9-4F5E-BA4C-21664D069F2C}" dt="2020-01-11T16:24:57.303" v="63" actId="26606"/>
        <pc:sldMkLst>
          <pc:docMk/>
          <pc:sldMk cId="40961772" sldId="262"/>
        </pc:sldMkLst>
        <pc:spChg chg="del">
          <ac:chgData name="Akira Terui" userId="3f83de79-c81c-43e2-ac56-bbb755c07a02" providerId="ADAL" clId="{2723A910-40F9-4F5E-BA4C-21664D069F2C}" dt="2020-01-11T15:58:48.354" v="29" actId="478"/>
          <ac:spMkLst>
            <pc:docMk/>
            <pc:sldMk cId="40961772" sldId="262"/>
            <ac:spMk id="2" creationId="{DA76D11E-F4FD-4753-A390-BACDA97330E7}"/>
          </ac:spMkLst>
        </pc:spChg>
        <pc:spChg chg="del">
          <ac:chgData name="Akira Terui" userId="3f83de79-c81c-43e2-ac56-bbb755c07a02" providerId="ADAL" clId="{2723A910-40F9-4F5E-BA4C-21664D069F2C}" dt="2020-01-11T15:58:48.354" v="29" actId="478"/>
          <ac:spMkLst>
            <pc:docMk/>
            <pc:sldMk cId="40961772" sldId="262"/>
            <ac:spMk id="3" creationId="{D3A896CF-109B-4D32-AF76-5D92C2F21069}"/>
          </ac:spMkLst>
        </pc:spChg>
        <pc:picChg chg="add mod">
          <ac:chgData name="Akira Terui" userId="3f83de79-c81c-43e2-ac56-bbb755c07a02" providerId="ADAL" clId="{2723A910-40F9-4F5E-BA4C-21664D069F2C}" dt="2020-01-11T16:24:57.303" v="63" actId="26606"/>
          <ac:picMkLst>
            <pc:docMk/>
            <pc:sldMk cId="40961772" sldId="262"/>
            <ac:picMk id="4" creationId="{B3D3925D-40C6-473F-9AFC-E009B2AAA71E}"/>
          </ac:picMkLst>
        </pc:picChg>
      </pc:sldChg>
      <pc:sldChg chg="addSp delSp modSp add mod setBg">
        <pc:chgData name="Akira Terui" userId="3f83de79-c81c-43e2-ac56-bbb755c07a02" providerId="ADAL" clId="{2723A910-40F9-4F5E-BA4C-21664D069F2C}" dt="2020-01-11T16:25:00.340" v="64" actId="26606"/>
        <pc:sldMkLst>
          <pc:docMk/>
          <pc:sldMk cId="2433544856" sldId="263"/>
        </pc:sldMkLst>
        <pc:spChg chg="del">
          <ac:chgData name="Akira Terui" userId="3f83de79-c81c-43e2-ac56-bbb755c07a02" providerId="ADAL" clId="{2723A910-40F9-4F5E-BA4C-21664D069F2C}" dt="2020-01-11T16:25:00.340" v="64" actId="26606"/>
          <ac:spMkLst>
            <pc:docMk/>
            <pc:sldMk cId="2433544856" sldId="263"/>
            <ac:spMk id="2" creationId="{FDDCFE0F-7D15-4155-8925-6676A0A33C95}"/>
          </ac:spMkLst>
        </pc:spChg>
        <pc:spChg chg="del">
          <ac:chgData name="Akira Terui" userId="3f83de79-c81c-43e2-ac56-bbb755c07a02" providerId="ADAL" clId="{2723A910-40F9-4F5E-BA4C-21664D069F2C}" dt="2020-01-11T16:25:00.340" v="64" actId="26606"/>
          <ac:spMkLst>
            <pc:docMk/>
            <pc:sldMk cId="2433544856" sldId="263"/>
            <ac:spMk id="3" creationId="{AF9EE350-BCC5-434B-8E8D-6F07A22BBA21}"/>
          </ac:spMkLst>
        </pc:spChg>
        <pc:picChg chg="add mod">
          <ac:chgData name="Akira Terui" userId="3f83de79-c81c-43e2-ac56-bbb755c07a02" providerId="ADAL" clId="{2723A910-40F9-4F5E-BA4C-21664D069F2C}" dt="2020-01-11T16:25:00.340" v="64" actId="26606"/>
          <ac:picMkLst>
            <pc:docMk/>
            <pc:sldMk cId="2433544856" sldId="263"/>
            <ac:picMk id="4" creationId="{84C882C5-5A10-48EA-95D8-B99A812D121C}"/>
          </ac:picMkLst>
        </pc:picChg>
      </pc:sldChg>
      <pc:sldChg chg="addSp delSp modSp add">
        <pc:chgData name="Akira Terui" userId="3f83de79-c81c-43e2-ac56-bbb755c07a02" providerId="ADAL" clId="{2723A910-40F9-4F5E-BA4C-21664D069F2C}" dt="2020-01-11T16:24:36.176" v="59" actId="1035"/>
        <pc:sldMkLst>
          <pc:docMk/>
          <pc:sldMk cId="64527030" sldId="264"/>
        </pc:sldMkLst>
        <pc:spChg chg="del">
          <ac:chgData name="Akira Terui" userId="3f83de79-c81c-43e2-ac56-bbb755c07a02" providerId="ADAL" clId="{2723A910-40F9-4F5E-BA4C-21664D069F2C}" dt="2020-01-11T16:10:03.885" v="42" actId="478"/>
          <ac:spMkLst>
            <pc:docMk/>
            <pc:sldMk cId="64527030" sldId="264"/>
            <ac:spMk id="2" creationId="{795F8F41-1CBB-4376-A0A1-E495A83CD75C}"/>
          </ac:spMkLst>
        </pc:spChg>
        <pc:spChg chg="del">
          <ac:chgData name="Akira Terui" userId="3f83de79-c81c-43e2-ac56-bbb755c07a02" providerId="ADAL" clId="{2723A910-40F9-4F5E-BA4C-21664D069F2C}" dt="2020-01-11T16:10:03.885" v="42" actId="478"/>
          <ac:spMkLst>
            <pc:docMk/>
            <pc:sldMk cId="64527030" sldId="264"/>
            <ac:spMk id="3" creationId="{443D38E6-599C-410B-AA0C-792CA50514C0}"/>
          </ac:spMkLst>
        </pc:spChg>
        <pc:spChg chg="add mod topLvl">
          <ac:chgData name="Akira Terui" userId="3f83de79-c81c-43e2-ac56-bbb755c07a02" providerId="ADAL" clId="{2723A910-40F9-4F5E-BA4C-21664D069F2C}" dt="2020-01-11T16:14:42.437" v="56" actId="164"/>
          <ac:spMkLst>
            <pc:docMk/>
            <pc:sldMk cId="64527030" sldId="264"/>
            <ac:spMk id="5" creationId="{18AAB2BA-AE32-4543-857A-A9F06860E6FE}"/>
          </ac:spMkLst>
        </pc:spChg>
        <pc:grpChg chg="add mod">
          <ac:chgData name="Akira Terui" userId="3f83de79-c81c-43e2-ac56-bbb755c07a02" providerId="ADAL" clId="{2723A910-40F9-4F5E-BA4C-21664D069F2C}" dt="2020-01-11T16:24:36.176" v="59" actId="1035"/>
          <ac:grpSpMkLst>
            <pc:docMk/>
            <pc:sldMk cId="64527030" sldId="264"/>
            <ac:grpSpMk id="3" creationId="{29769A40-63A5-4F3D-8B60-D10C63855AB4}"/>
          </ac:grpSpMkLst>
        </pc:grpChg>
        <pc:grpChg chg="add del mod">
          <ac:chgData name="Akira Terui" userId="3f83de79-c81c-43e2-ac56-bbb755c07a02" providerId="ADAL" clId="{2723A910-40F9-4F5E-BA4C-21664D069F2C}" dt="2020-01-11T16:11:20.352" v="45" actId="478"/>
          <ac:grpSpMkLst>
            <pc:docMk/>
            <pc:sldMk cId="64527030" sldId="264"/>
            <ac:grpSpMk id="6" creationId="{D4E97B20-30E3-4A7E-B399-C76078AA6DFE}"/>
          </ac:grpSpMkLst>
        </pc:grpChg>
        <pc:grpChg chg="add del mod">
          <ac:chgData name="Akira Terui" userId="3f83de79-c81c-43e2-ac56-bbb755c07a02" providerId="ADAL" clId="{2723A910-40F9-4F5E-BA4C-21664D069F2C}" dt="2020-01-11T16:14:28.763" v="52" actId="478"/>
          <ac:grpSpMkLst>
            <pc:docMk/>
            <pc:sldMk cId="64527030" sldId="264"/>
            <ac:grpSpMk id="8" creationId="{86F93A98-DB97-40FB-92BC-F0C5B7937734}"/>
          </ac:grpSpMkLst>
        </pc:grpChg>
        <pc:picChg chg="add mod ord modCrop">
          <ac:chgData name="Akira Terui" userId="3f83de79-c81c-43e2-ac56-bbb755c07a02" providerId="ADAL" clId="{2723A910-40F9-4F5E-BA4C-21664D069F2C}" dt="2020-01-11T16:14:42.437" v="56" actId="164"/>
          <ac:picMkLst>
            <pc:docMk/>
            <pc:sldMk cId="64527030" sldId="264"/>
            <ac:picMk id="2" creationId="{5C933BD0-DF64-4465-9556-0BD3ED39AE99}"/>
          </ac:picMkLst>
        </pc:picChg>
        <pc:picChg chg="add del mod topLvl modCrop">
          <ac:chgData name="Akira Terui" userId="3f83de79-c81c-43e2-ac56-bbb755c07a02" providerId="ADAL" clId="{2723A910-40F9-4F5E-BA4C-21664D069F2C}" dt="2020-01-11T16:11:20.352" v="45" actId="478"/>
          <ac:picMkLst>
            <pc:docMk/>
            <pc:sldMk cId="64527030" sldId="264"/>
            <ac:picMk id="4" creationId="{E3B2BD3A-E0EE-4D39-8E6E-327EC0DA6B7D}"/>
          </ac:picMkLst>
        </pc:picChg>
        <pc:picChg chg="add del mod ord topLvl modCrop">
          <ac:chgData name="Akira Terui" userId="3f83de79-c81c-43e2-ac56-bbb755c07a02" providerId="ADAL" clId="{2723A910-40F9-4F5E-BA4C-21664D069F2C}" dt="2020-01-11T16:14:28.763" v="52" actId="478"/>
          <ac:picMkLst>
            <pc:docMk/>
            <pc:sldMk cId="64527030" sldId="264"/>
            <ac:picMk id="7" creationId="{0D8D17EE-EE14-4A50-B809-F7B06D0F86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5C28-891F-4078-8DBB-E6D74A2B4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CE6F2-C28E-407A-839F-53420E6F2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D5B3-A45F-42C6-A7F1-A1570788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A2DA-5E3B-436F-92BC-489691B7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08C0-EC02-4149-A697-71642449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2AE5-59E8-4851-B98F-E98F2D62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F9DF8-6634-4D72-B2DC-0B0A0089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B34B-164F-413E-8C76-682012FC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BBA4-E1F3-46DE-8CFE-90C5B63E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7286-1206-44F9-8E90-A1301B8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D704-6257-44B1-875C-CBA36A206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D8244-4B61-43D3-A132-CF72D094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5A51-6DAD-458F-9708-0613AB67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79D3-8D7F-468E-8C62-81AD9277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A5CD-4DCE-4C8F-AAE5-991C347E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B672-5E1D-44B5-B3B8-02ACD8EC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F3CA-E5F4-4E23-974A-DA7C8ED6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A406-027F-4B23-A211-60A4CDA7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09F4-6946-4C52-8CA6-9777AB75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30E8-C025-44FF-9B02-C81E950E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1698-2F04-4398-B3E4-7C6BF6A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27DF4-8E79-4E7B-A794-3FD055D3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5B29-1653-4E99-90E3-F4A09E2C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100B-D552-4469-9A41-DE7A3B84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DECC-580D-4373-9A07-10BEB603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A9F3-F87F-411E-A73D-EDC8380B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859E-2EA1-4E8D-A310-B6CDE4AE1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47182-2D3E-460D-9B43-A08A1365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E5BF-5236-49EB-A460-BC0946CB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FEDD-2F08-4BB6-8A6F-19BAF609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40CE-BE3F-4A0B-B94A-90243F29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E098-53DF-4492-B039-6D9F8E50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C0B6-18AB-4FE3-8A04-6950AEA0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B98D-F7D9-44C5-8D53-A0A439D3F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02164-C3F2-489B-8C07-57C2CEDAB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6AABE-C660-4DD3-BD4E-C95B61D8C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9BB4E-19DF-4A35-B586-B8AE4557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AF7EC-CE4F-4B6A-B3CC-AD7C296A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9A32B-2A78-4490-98F8-A727DD4F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F8CE-6E57-4D8F-9853-EC0B2183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ED3AF-F658-4B8A-A4F1-6497F13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70851-24E0-41C5-BBEB-22A92F38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73D8C-2470-4C54-A240-9E0204E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3063A-344F-42BB-A918-EB3D1AC5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46E86-F3EF-469F-841F-6BDA9570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CA6E3-3EFA-44DC-93DC-7733111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0E74-B2EF-4CDF-8AA5-9B5CE963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FEF2-571E-4CDB-B799-F123FD52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A8B0-D520-4220-ADE7-E072BADE2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47CB-DDC7-4EE1-815F-78EEE8F0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3436-BEAE-456D-901D-A3B8293B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7FB1-1ADA-4C74-9ED2-6A9FDABD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1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ED2E-0CD9-44BD-A21D-E387E09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84FF6-04FB-41A0-978F-44AF1DC37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0A6E9-8CC8-4EB0-957F-751B9AA4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88D3E-36EA-4300-BE11-A1B4BFD5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4A95-E2FF-43F3-B44B-7AF000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FD0A4-16B0-4CBF-9DBE-962DB0E4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A2B85-F005-4248-B789-81EC68B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89EE-B07A-4842-9405-4A6CA55D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4C53-642F-45FC-A13A-59795F82F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1B77-EC2A-40C6-BFF7-E84D0C06429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61E5-4D7E-4968-B447-6D96FF85E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6D79-817A-45B6-B68B-577620510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49A4-D093-4B9A-BC2E-704A701F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F03EE30-44CC-47B1-80DC-368D4666149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32047410-5E44-470A-9B40-0F6CB9EB2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BEE80-A486-4AA9-8F7F-DE8345A9932C}"/>
                </a:ext>
              </a:extLst>
            </p:cNvPr>
            <p:cNvSpPr txBox="1"/>
            <p:nvPr/>
          </p:nvSpPr>
          <p:spPr>
            <a:xfrm>
              <a:off x="424873" y="2946400"/>
              <a:ext cx="570899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Console</a:t>
              </a:r>
            </a:p>
            <a:p>
              <a:r>
                <a:rPr lang="en-US" sz="3200" dirty="0"/>
                <a:t>Commands will be executed here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4084B4-C7AC-4E82-89EA-08EA53483AE3}"/>
                </a:ext>
              </a:extLst>
            </p:cNvPr>
            <p:cNvSpPr txBox="1"/>
            <p:nvPr/>
          </p:nvSpPr>
          <p:spPr>
            <a:xfrm>
              <a:off x="7029974" y="926052"/>
              <a:ext cx="39037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Environment</a:t>
              </a:r>
            </a:p>
            <a:p>
              <a:r>
                <a:rPr lang="en-US" sz="3200" dirty="0"/>
                <a:t>Any saved objects will appear here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23C614-400E-4573-BEFD-6F6667DD1A46}"/>
                </a:ext>
              </a:extLst>
            </p:cNvPr>
            <p:cNvSpPr txBox="1"/>
            <p:nvPr/>
          </p:nvSpPr>
          <p:spPr>
            <a:xfrm>
              <a:off x="7029974" y="4023618"/>
              <a:ext cx="39037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Files</a:t>
              </a:r>
            </a:p>
            <a:p>
              <a:r>
                <a:rPr lang="en-US" sz="3200" dirty="0"/>
                <a:t>Files in your project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7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769A40-63A5-4F3D-8B60-D10C63855AB4}"/>
              </a:ext>
            </a:extLst>
          </p:cNvPr>
          <p:cNvGrpSpPr/>
          <p:nvPr/>
        </p:nvGrpSpPr>
        <p:grpSpPr>
          <a:xfrm>
            <a:off x="0" y="0"/>
            <a:ext cx="12192000" cy="6410425"/>
            <a:chOff x="0" y="0"/>
            <a:chExt cx="12192000" cy="64104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933BD0-DF64-4465-9556-0BD3ED39A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26"/>
            <a:stretch/>
          </p:blipFill>
          <p:spPr>
            <a:xfrm>
              <a:off x="0" y="0"/>
              <a:ext cx="12192000" cy="641042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AAB2BA-AE32-4543-857A-A9F06860E6FE}"/>
                </a:ext>
              </a:extLst>
            </p:cNvPr>
            <p:cNvSpPr/>
            <p:nvPr/>
          </p:nvSpPr>
          <p:spPr>
            <a:xfrm>
              <a:off x="2704699" y="921668"/>
              <a:ext cx="308009" cy="3103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2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79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3FA861C-DB74-4C37-9554-D4007D430793}"/>
              </a:ext>
            </a:extLst>
          </p:cNvPr>
          <p:cNvGrpSpPr/>
          <p:nvPr/>
        </p:nvGrpSpPr>
        <p:grpSpPr>
          <a:xfrm>
            <a:off x="3246755" y="2085975"/>
            <a:ext cx="5698490" cy="2686050"/>
            <a:chOff x="3246755" y="2085975"/>
            <a:chExt cx="5698490" cy="26860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3093E0-FADF-49ED-9F4A-9577D9A59FF8}"/>
                </a:ext>
              </a:extLst>
            </p:cNvPr>
            <p:cNvPicPr/>
            <p:nvPr/>
          </p:nvPicPr>
          <p:blipFill rotWithShape="1">
            <a:blip r:embed="rId2"/>
            <a:srcRect l="-563" r="71087" b="75301"/>
            <a:stretch/>
          </p:blipFill>
          <p:spPr bwMode="auto">
            <a:xfrm>
              <a:off x="3246755" y="2085975"/>
              <a:ext cx="5698490" cy="26860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E079E3-701F-45BA-8161-FB2C85B09345}"/>
                </a:ext>
              </a:extLst>
            </p:cNvPr>
            <p:cNvSpPr/>
            <p:nvPr/>
          </p:nvSpPr>
          <p:spPr>
            <a:xfrm>
              <a:off x="3805872" y="2505075"/>
              <a:ext cx="333375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5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4DD53F-893E-4092-ABFB-2263CD9A6CFE}"/>
              </a:ext>
            </a:extLst>
          </p:cNvPr>
          <p:cNvGrpSpPr/>
          <p:nvPr/>
        </p:nvGrpSpPr>
        <p:grpSpPr>
          <a:xfrm>
            <a:off x="4361815" y="2162175"/>
            <a:ext cx="3468370" cy="2533650"/>
            <a:chOff x="4361815" y="2162175"/>
            <a:chExt cx="3468370" cy="25336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4AE61F-5570-45E2-951A-2416A1E9CBAE}"/>
                </a:ext>
              </a:extLst>
            </p:cNvPr>
            <p:cNvPicPr/>
            <p:nvPr/>
          </p:nvPicPr>
          <p:blipFill rotWithShape="1">
            <a:blip r:embed="rId2"/>
            <a:srcRect l="35063" t="31335" r="35853" b="30897"/>
            <a:stretch/>
          </p:blipFill>
          <p:spPr bwMode="auto">
            <a:xfrm>
              <a:off x="4361815" y="2162175"/>
              <a:ext cx="3468370" cy="25336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4C8C77-AEFD-4F5E-BD6C-470C14374882}"/>
                </a:ext>
              </a:extLst>
            </p:cNvPr>
            <p:cNvSpPr/>
            <p:nvPr/>
          </p:nvSpPr>
          <p:spPr>
            <a:xfrm>
              <a:off x="4948237" y="2805430"/>
              <a:ext cx="2295525" cy="4953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40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1028D1-5331-4674-9B1B-94D0AA717EE0}"/>
              </a:ext>
            </a:extLst>
          </p:cNvPr>
          <p:cNvGrpSpPr/>
          <p:nvPr/>
        </p:nvGrpSpPr>
        <p:grpSpPr>
          <a:xfrm>
            <a:off x="4329112" y="2121217"/>
            <a:ext cx="3533775" cy="2615565"/>
            <a:chOff x="4329112" y="2121217"/>
            <a:chExt cx="3533775" cy="26155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248266-C236-4E9E-8473-4FC18118F5A7}"/>
                </a:ext>
              </a:extLst>
            </p:cNvPr>
            <p:cNvPicPr/>
            <p:nvPr/>
          </p:nvPicPr>
          <p:blipFill rotWithShape="1">
            <a:blip r:embed="rId2"/>
            <a:srcRect l="35416" t="31624" r="35577" b="30199"/>
            <a:stretch/>
          </p:blipFill>
          <p:spPr bwMode="auto">
            <a:xfrm>
              <a:off x="4329112" y="2121217"/>
              <a:ext cx="3533775" cy="26155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AC1809B-25D5-48A2-82CB-D74F04C852C9}"/>
                </a:ext>
              </a:extLst>
            </p:cNvPr>
            <p:cNvSpPr/>
            <p:nvPr/>
          </p:nvSpPr>
          <p:spPr>
            <a:xfrm>
              <a:off x="4372292" y="2698115"/>
              <a:ext cx="866775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163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96D5-BCEF-45E8-9417-9B4A3B97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9299-9F41-4095-96A5-7F53348B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AD606-D79F-430A-8D24-E3600461397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35577" t="31624" r="35577" b="30199"/>
          <a:stretch/>
        </p:blipFill>
        <p:spPr bwMode="auto">
          <a:xfrm>
            <a:off x="4405312" y="2170430"/>
            <a:ext cx="3381375" cy="2517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466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C755C9-450B-4EC1-8689-D0478D3D7B70}"/>
              </a:ext>
            </a:extLst>
          </p:cNvPr>
          <p:cNvGrpSpPr/>
          <p:nvPr/>
        </p:nvGrpSpPr>
        <p:grpSpPr>
          <a:xfrm>
            <a:off x="3796982" y="2000567"/>
            <a:ext cx="4525645" cy="2856865"/>
            <a:chOff x="3796982" y="2000567"/>
            <a:chExt cx="4525645" cy="2856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A47559-3C04-48F8-801A-175AFB0138E6}"/>
                </a:ext>
              </a:extLst>
            </p:cNvPr>
            <p:cNvPicPr/>
            <p:nvPr/>
          </p:nvPicPr>
          <p:blipFill rotWithShape="1">
            <a:blip r:embed="rId2"/>
            <a:srcRect r="70032" b="65812"/>
            <a:stretch/>
          </p:blipFill>
          <p:spPr bwMode="auto">
            <a:xfrm>
              <a:off x="3869372" y="2000567"/>
              <a:ext cx="4453255" cy="28568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44BB64-25A8-4D81-88AB-D6C44C3B3E75}"/>
                </a:ext>
              </a:extLst>
            </p:cNvPr>
            <p:cNvSpPr/>
            <p:nvPr/>
          </p:nvSpPr>
          <p:spPr>
            <a:xfrm>
              <a:off x="3796982" y="2270443"/>
              <a:ext cx="371475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5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2A853-0015-4B6B-9DBD-58C4017A0E19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17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3925D-40C6-473F-9AFC-E009B2AAA71E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C882C5-5A10-48EA-95D8-B99A812D121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4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D5A287CFBBF540BC3353A9A87F5093" ma:contentTypeVersion="10" ma:contentTypeDescription="Create a new document." ma:contentTypeScope="" ma:versionID="71a7d075904eccfb3951bdd7a24f7d23">
  <xsd:schema xmlns:xsd="http://www.w3.org/2001/XMLSchema" xmlns:xs="http://www.w3.org/2001/XMLSchema" xmlns:p="http://schemas.microsoft.com/office/2006/metadata/properties" xmlns:ns3="8ca39d5f-c7ee-41ee-9ee4-a4df08423508" targetNamespace="http://schemas.microsoft.com/office/2006/metadata/properties" ma:root="true" ma:fieldsID="63c7698ef4670d05f7176e4bff81e211" ns3:_="">
    <xsd:import namespace="8ca39d5f-c7ee-41ee-9ee4-a4df084235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39d5f-c7ee-41ee-9ee4-a4df08423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8C38EC-33DF-4B6A-8F48-2800C541DE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a39d5f-c7ee-41ee-9ee4-a4df084235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76A99-723F-48F6-BFB7-9F1DA10338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5131AD-7A1A-4038-9CF9-AE5F58347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Akira Terui</dc:creator>
  <cp:lastModifiedBy>A_TERUI@uncg.edu</cp:lastModifiedBy>
  <cp:revision>1</cp:revision>
  <dcterms:created xsi:type="dcterms:W3CDTF">2020-01-11T16:24:53Z</dcterms:created>
  <dcterms:modified xsi:type="dcterms:W3CDTF">2020-07-03T02:00:25Z</dcterms:modified>
</cp:coreProperties>
</file>