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7966e2c4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7966e2c4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719be075a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719be075a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762d77ec4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762d77ec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7966e2c48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7966e2c48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719be075a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719be075a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762d77ec4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762d77ec4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719be075a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719be075a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7966e2c4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7966e2c4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762d77ec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762d77ec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7966e2c4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7966e2c4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7966e2c4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7966e2c4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719be075a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719be075a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7966e2c4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7966e2c4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719be075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719be075a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878400" y="822975"/>
            <a:ext cx="7387200" cy="83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FF"/>
                </a:solidFill>
              </a:rPr>
              <a:t>Freedom Ecommerce Platform</a:t>
            </a:r>
            <a:endParaRPr>
              <a:solidFill>
                <a:srgbClr val="FF00FF"/>
              </a:solidFill>
            </a:endParaRPr>
          </a:p>
        </p:txBody>
      </p:sp>
      <p:sp>
        <p:nvSpPr>
          <p:cNvPr id="135" name="Google Shape;135;p13"/>
          <p:cNvSpPr txBox="1"/>
          <p:nvPr>
            <p:ph idx="1" type="subTitle"/>
          </p:nvPr>
        </p:nvSpPr>
        <p:spPr>
          <a:xfrm>
            <a:off x="2150850" y="2825800"/>
            <a:ext cx="4842300" cy="4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Andrew Teterycz, Nan Jia, Brent Maccallum</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2"/>
          <p:cNvPicPr preferRelativeResize="0"/>
          <p:nvPr/>
        </p:nvPicPr>
        <p:blipFill>
          <a:blip r:embed="rId3">
            <a:alphaModFix/>
          </a:blip>
          <a:stretch>
            <a:fillRect/>
          </a:stretch>
        </p:blipFill>
        <p:spPr>
          <a:xfrm>
            <a:off x="152400" y="152400"/>
            <a:ext cx="8602132"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Shopping Cart</a:t>
            </a:r>
            <a:endParaRPr/>
          </a:p>
        </p:txBody>
      </p:sp>
      <p:sp>
        <p:nvSpPr>
          <p:cNvPr id="194" name="Google Shape;194;p23"/>
          <p:cNvSpPr txBox="1"/>
          <p:nvPr>
            <p:ph idx="1" type="body"/>
          </p:nvPr>
        </p:nvSpPr>
        <p:spPr>
          <a:xfrm>
            <a:off x="1297500" y="930925"/>
            <a:ext cx="6218700" cy="140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cart is handled by the current session of the web browser.</a:t>
            </a:r>
            <a:endParaRPr/>
          </a:p>
          <a:p>
            <a:pPr indent="0" lvl="0" marL="0" rtl="0" algn="l">
              <a:spcBef>
                <a:spcPts val="1200"/>
              </a:spcBef>
              <a:spcAft>
                <a:spcPts val="0"/>
              </a:spcAft>
              <a:buNone/>
            </a:pPr>
            <a:r>
              <a:rPr lang="en"/>
              <a:t>As long as users are logged in, they are able to add, remove and finalize a cart.</a:t>
            </a:r>
            <a:endParaRPr/>
          </a:p>
          <a:p>
            <a:pPr indent="0" lvl="0" marL="0" rtl="0" algn="l">
              <a:spcBef>
                <a:spcPts val="1200"/>
              </a:spcBef>
              <a:spcAft>
                <a:spcPts val="1200"/>
              </a:spcAft>
              <a:buNone/>
            </a:pPr>
            <a:r>
              <a:rPr lang="en"/>
              <a:t>At this point, we have everything functioning except the finalize, as we don’t have a </a:t>
            </a:r>
            <a:r>
              <a:rPr lang="en"/>
              <a:t>commercial</a:t>
            </a:r>
            <a:r>
              <a:rPr lang="en"/>
              <a:t> bank account or products to ship. </a:t>
            </a:r>
            <a:endParaRPr/>
          </a:p>
        </p:txBody>
      </p:sp>
      <p:pic>
        <p:nvPicPr>
          <p:cNvPr id="195" name="Google Shape;195;p23"/>
          <p:cNvPicPr preferRelativeResize="0"/>
          <p:nvPr/>
        </p:nvPicPr>
        <p:blipFill>
          <a:blip r:embed="rId3">
            <a:alphaModFix/>
          </a:blip>
          <a:stretch>
            <a:fillRect/>
          </a:stretch>
        </p:blipFill>
        <p:spPr>
          <a:xfrm>
            <a:off x="1985628" y="2300550"/>
            <a:ext cx="4842451" cy="2602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a:t>
            </a:r>
            <a:endParaRPr/>
          </a:p>
        </p:txBody>
      </p:sp>
      <p:sp>
        <p:nvSpPr>
          <p:cNvPr id="201" name="Google Shape;201;p24"/>
          <p:cNvSpPr txBox="1"/>
          <p:nvPr>
            <p:ph idx="1" type="body"/>
          </p:nvPr>
        </p:nvSpPr>
        <p:spPr>
          <a:xfrm>
            <a:off x="1297500" y="1567550"/>
            <a:ext cx="7038900" cy="1237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Database Manipulation</a:t>
            </a:r>
            <a:endParaRPr/>
          </a:p>
          <a:p>
            <a:pPr indent="-311150" lvl="0" marL="457200" rtl="0" algn="l">
              <a:spcBef>
                <a:spcPts val="0"/>
              </a:spcBef>
              <a:spcAft>
                <a:spcPts val="0"/>
              </a:spcAft>
              <a:buSzPts val="1300"/>
              <a:buChar char="●"/>
            </a:pPr>
            <a:r>
              <a:rPr lang="en"/>
              <a:t>Product manipulation (user &amp; admin side)</a:t>
            </a:r>
            <a:endParaRPr/>
          </a:p>
          <a:p>
            <a:pPr indent="-311150" lvl="0" marL="457200" rtl="0" algn="l">
              <a:spcBef>
                <a:spcPts val="0"/>
              </a:spcBef>
              <a:spcAft>
                <a:spcPts val="0"/>
              </a:spcAft>
              <a:buSzPts val="1300"/>
              <a:buChar char="●"/>
            </a:pPr>
            <a:r>
              <a:rPr lang="en"/>
              <a:t>User Interface Responsiveness</a:t>
            </a:r>
            <a:endParaRPr/>
          </a:p>
          <a:p>
            <a:pPr indent="-311150" lvl="0" marL="457200" rtl="0" algn="l">
              <a:spcBef>
                <a:spcPts val="0"/>
              </a:spcBef>
              <a:spcAft>
                <a:spcPts val="0"/>
              </a:spcAft>
              <a:buSzPts val="1300"/>
              <a:buChar char="●"/>
            </a:pPr>
            <a:r>
              <a:rPr lang="en"/>
              <a:t>Shopping Cart Functionality (Add, Remove)</a:t>
            </a:r>
            <a:endParaRPr/>
          </a:p>
        </p:txBody>
      </p:sp>
      <p:sp>
        <p:nvSpPr>
          <p:cNvPr id="202" name="Google Shape;202;p24"/>
          <p:cNvSpPr txBox="1"/>
          <p:nvPr/>
        </p:nvSpPr>
        <p:spPr>
          <a:xfrm>
            <a:off x="1308500" y="3055475"/>
            <a:ext cx="598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5"/>
          <p:cNvPicPr preferRelativeResize="0"/>
          <p:nvPr/>
        </p:nvPicPr>
        <p:blipFill>
          <a:blip r:embed="rId3">
            <a:alphaModFix/>
          </a:blip>
          <a:stretch>
            <a:fillRect/>
          </a:stretch>
        </p:blipFill>
        <p:spPr>
          <a:xfrm>
            <a:off x="4977600" y="152400"/>
            <a:ext cx="3950981" cy="4838702"/>
          </a:xfrm>
          <a:prstGeom prst="rect">
            <a:avLst/>
          </a:prstGeom>
          <a:noFill/>
          <a:ln>
            <a:noFill/>
          </a:ln>
        </p:spPr>
      </p:pic>
      <p:sp>
        <p:nvSpPr>
          <p:cNvPr id="208" name="Google Shape;208;p25"/>
          <p:cNvSpPr txBox="1"/>
          <p:nvPr/>
        </p:nvSpPr>
        <p:spPr>
          <a:xfrm>
            <a:off x="274900" y="180850"/>
            <a:ext cx="4152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Lato"/>
                <a:ea typeface="Lato"/>
                <a:cs typeface="Lato"/>
                <a:sym typeface="Lato"/>
              </a:rPr>
              <a:t>Data Insertion API Example</a:t>
            </a:r>
            <a:endParaRPr sz="24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Plans</a:t>
            </a:r>
            <a:endParaRPr/>
          </a:p>
        </p:txBody>
      </p:sp>
      <p:sp>
        <p:nvSpPr>
          <p:cNvPr id="214" name="Google Shape;214;p26"/>
          <p:cNvSpPr txBox="1"/>
          <p:nvPr>
            <p:ph idx="1" type="body"/>
          </p:nvPr>
        </p:nvSpPr>
        <p:spPr>
          <a:xfrm>
            <a:off x="1052550" y="1582025"/>
            <a:ext cx="7038900" cy="134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Steps for a fully complete product:</a:t>
            </a:r>
            <a:endParaRPr/>
          </a:p>
          <a:p>
            <a:pPr indent="-311150" lvl="0" marL="457200" rtl="0" algn="l">
              <a:spcBef>
                <a:spcPts val="1200"/>
              </a:spcBef>
              <a:spcAft>
                <a:spcPts val="0"/>
              </a:spcAft>
              <a:buSzPts val="1300"/>
              <a:buChar char="●"/>
            </a:pPr>
            <a:r>
              <a:rPr lang="en"/>
              <a:t>C</a:t>
            </a:r>
            <a:r>
              <a:rPr lang="en"/>
              <a:t>ommercial</a:t>
            </a:r>
            <a:r>
              <a:rPr lang="en"/>
              <a:t> bank information from the client company</a:t>
            </a:r>
            <a:endParaRPr/>
          </a:p>
          <a:p>
            <a:pPr indent="-311150" lvl="0" marL="457200" rtl="0" algn="l">
              <a:spcBef>
                <a:spcPts val="0"/>
              </a:spcBef>
              <a:spcAft>
                <a:spcPts val="0"/>
              </a:spcAft>
              <a:buSzPts val="1300"/>
              <a:buChar char="●"/>
            </a:pPr>
            <a:r>
              <a:rPr lang="en"/>
              <a:t>Details for a system to handle order and traffic flow</a:t>
            </a:r>
            <a:endParaRPr/>
          </a:p>
          <a:p>
            <a:pPr indent="-311150" lvl="0" marL="457200" rtl="0" algn="l">
              <a:spcBef>
                <a:spcPts val="0"/>
              </a:spcBef>
              <a:spcAft>
                <a:spcPts val="0"/>
              </a:spcAft>
              <a:buSzPts val="1300"/>
              <a:buChar char="●"/>
            </a:pPr>
            <a:r>
              <a:rPr lang="en"/>
              <a:t>Server address and database initialization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Deployment</a:t>
            </a:r>
            <a:endParaRPr/>
          </a:p>
        </p:txBody>
      </p:sp>
      <p:sp>
        <p:nvSpPr>
          <p:cNvPr id="220" name="Google Shape;220;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Once the future plan’s criteria are met, we will be able to fully deploy the product.</a:t>
            </a:r>
            <a:endParaRPr/>
          </a:p>
          <a:p>
            <a:pPr indent="0" lvl="0" marL="0" rtl="0" algn="l">
              <a:spcBef>
                <a:spcPts val="1200"/>
              </a:spcBef>
              <a:spcAft>
                <a:spcPts val="0"/>
              </a:spcAft>
              <a:buNone/>
            </a:pPr>
            <a:r>
              <a:rPr lang="en"/>
              <a:t>A document will be provided with the program that includes details for how to request new additions and revisions to the current program, allowing for future updates.</a:t>
            </a:r>
            <a:endParaRPr/>
          </a:p>
          <a:p>
            <a:pPr indent="0" lvl="0" marL="0" rtl="0" algn="l">
              <a:spcBef>
                <a:spcPts val="1200"/>
              </a:spcBef>
              <a:spcAft>
                <a:spcPts val="0"/>
              </a:spcAft>
              <a:buNone/>
            </a:pPr>
            <a:r>
              <a:rPr lang="en"/>
              <a:t>Our Deployment plan includes launching our website on the Heroku app with help from MongoDB.</a:t>
            </a:r>
            <a:endParaRPr/>
          </a:p>
          <a:p>
            <a:pPr indent="0" lvl="0" marL="0" rtl="0" algn="l">
              <a:spcBef>
                <a:spcPts val="1200"/>
              </a:spcBef>
              <a:spcAft>
                <a:spcPts val="0"/>
              </a:spcAft>
              <a:buNone/>
            </a:pPr>
            <a:r>
              <a:rPr lang="en"/>
              <a:t>Along with revision and additions made, the product will be fully functional and able to handle at least 500 customers at once. This is due to MongoDB &amp; Heroku free version of hosting software. If the client company is willing to upgrade, the processes will be able to handle much more traffic.</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Inspiration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main inspiration we had for this project was to build something similar to Amazon.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includes a shopping platform that can handle multiple 3rd party clothing retailers, all focused in the same place.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focused on making the user interface simple and refreshing, as well as an admin panel with some controls.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 &amp; MVP</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Users should be able to browse products, create a cart, add/remove items as necessary and finalize cart.</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Admins should be able to create, remove, update and delete products.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Products, Users and Orders should be stored inside a database.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63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Infrastructure</a:t>
            </a:r>
            <a:endParaRPr/>
          </a:p>
        </p:txBody>
      </p:sp>
      <p:sp>
        <p:nvSpPr>
          <p:cNvPr id="153" name="Google Shape;153;p16"/>
          <p:cNvSpPr txBox="1"/>
          <p:nvPr>
            <p:ph idx="1" type="body"/>
          </p:nvPr>
        </p:nvSpPr>
        <p:spPr>
          <a:xfrm>
            <a:off x="1297500" y="1027350"/>
            <a:ext cx="7038900" cy="371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React.js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Backend: Node.js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Package Dependencies:</a:t>
            </a:r>
            <a:endParaRPr/>
          </a:p>
          <a:p>
            <a:pPr indent="-311150" lvl="0" marL="457200" rtl="0" algn="l">
              <a:spcBef>
                <a:spcPts val="1200"/>
              </a:spcBef>
              <a:spcAft>
                <a:spcPts val="0"/>
              </a:spcAft>
              <a:buSzPts val="1300"/>
              <a:buChar char="●"/>
            </a:pPr>
            <a:r>
              <a:rPr lang="en"/>
              <a:t>bcrypt.js    				- dotenv</a:t>
            </a:r>
            <a:endParaRPr/>
          </a:p>
          <a:p>
            <a:pPr indent="-311150" lvl="0" marL="457200" rtl="0" algn="l">
              <a:spcBef>
                <a:spcPts val="0"/>
              </a:spcBef>
              <a:spcAft>
                <a:spcPts val="0"/>
              </a:spcAft>
              <a:buSzPts val="1300"/>
              <a:buChar char="●"/>
            </a:pPr>
            <a:r>
              <a:rPr lang="en"/>
              <a:t>express   		 		- express-asnyc-handler</a:t>
            </a:r>
            <a:endParaRPr/>
          </a:p>
          <a:p>
            <a:pPr indent="-311150" lvl="0" marL="457200" rtl="0" algn="l">
              <a:spcBef>
                <a:spcPts val="0"/>
              </a:spcBef>
              <a:spcAft>
                <a:spcPts val="0"/>
              </a:spcAft>
              <a:buSzPts val="1300"/>
              <a:buChar char="●"/>
            </a:pPr>
            <a:r>
              <a:rPr lang="en"/>
              <a:t>jsonwebtoken    			- mailgun-js</a:t>
            </a:r>
            <a:endParaRPr/>
          </a:p>
          <a:p>
            <a:pPr indent="-311150" lvl="0" marL="457200" rtl="0" algn="l">
              <a:spcBef>
                <a:spcPts val="0"/>
              </a:spcBef>
              <a:spcAft>
                <a:spcPts val="0"/>
              </a:spcAft>
              <a:buSzPts val="1300"/>
              <a:buChar char="●"/>
            </a:pPr>
            <a:r>
              <a:rPr lang="en"/>
              <a:t>mongoose    			- multer</a:t>
            </a:r>
            <a:endParaRPr/>
          </a:p>
          <a:p>
            <a:pPr indent="-311150" lvl="0" marL="457200" rtl="0" algn="l">
              <a:spcBef>
                <a:spcPts val="0"/>
              </a:spcBef>
              <a:spcAft>
                <a:spcPts val="0"/>
              </a:spcAft>
              <a:buSzPts val="1300"/>
              <a:buChar char="●"/>
            </a:pPr>
            <a:r>
              <a:rPr lang="en"/>
              <a:t>nodemon   		 		- path</a:t>
            </a:r>
            <a:endParaRPr/>
          </a:p>
          <a:p>
            <a:pPr indent="-311150" lvl="0" marL="457200" rtl="0" algn="l">
              <a:spcBef>
                <a:spcPts val="0"/>
              </a:spcBef>
              <a:spcAft>
                <a:spcPts val="0"/>
              </a:spcAft>
              <a:buSzPts val="1300"/>
              <a:buChar char="●"/>
            </a:pPr>
            <a:r>
              <a:rPr lang="en"/>
              <a:t>socket.io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Web Page Structure</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HomePage</a:t>
            </a:r>
            <a:endParaRPr/>
          </a:p>
          <a:p>
            <a:pPr indent="-311150" lvl="0" marL="457200" rtl="0" algn="l">
              <a:spcBef>
                <a:spcPts val="0"/>
              </a:spcBef>
              <a:spcAft>
                <a:spcPts val="0"/>
              </a:spcAft>
              <a:buSzPts val="1300"/>
              <a:buChar char="●"/>
            </a:pPr>
            <a:r>
              <a:rPr lang="en"/>
              <a:t>Sign up / Log In</a:t>
            </a:r>
            <a:endParaRPr/>
          </a:p>
          <a:p>
            <a:pPr indent="-311150" lvl="0" marL="457200" rtl="0" algn="l">
              <a:spcBef>
                <a:spcPts val="0"/>
              </a:spcBef>
              <a:spcAft>
                <a:spcPts val="0"/>
              </a:spcAft>
              <a:buSzPts val="1300"/>
              <a:buChar char="●"/>
            </a:pPr>
            <a:r>
              <a:rPr lang="en"/>
              <a:t>Products</a:t>
            </a:r>
            <a:endParaRPr/>
          </a:p>
          <a:p>
            <a:pPr indent="-311150" lvl="0" marL="457200" rtl="0" algn="l">
              <a:spcBef>
                <a:spcPts val="0"/>
              </a:spcBef>
              <a:spcAft>
                <a:spcPts val="0"/>
              </a:spcAft>
              <a:buSzPts val="1300"/>
              <a:buChar char="●"/>
            </a:pPr>
            <a:r>
              <a:rPr lang="en"/>
              <a:t>Categories</a:t>
            </a:r>
            <a:endParaRPr/>
          </a:p>
          <a:p>
            <a:pPr indent="-311150" lvl="0" marL="457200" rtl="0" algn="l">
              <a:spcBef>
                <a:spcPts val="0"/>
              </a:spcBef>
              <a:spcAft>
                <a:spcPts val="0"/>
              </a:spcAft>
              <a:buSzPts val="1300"/>
              <a:buChar char="●"/>
            </a:pPr>
            <a:r>
              <a:rPr lang="en"/>
              <a:t>Shopping Cart</a:t>
            </a:r>
            <a:endParaRPr/>
          </a:p>
          <a:p>
            <a:pPr indent="-311150" lvl="0" marL="457200" rtl="0" algn="l">
              <a:spcBef>
                <a:spcPts val="0"/>
              </a:spcBef>
              <a:spcAft>
                <a:spcPts val="0"/>
              </a:spcAft>
              <a:buSzPts val="1300"/>
              <a:buChar char="●"/>
            </a:pPr>
            <a:r>
              <a:rPr lang="en"/>
              <a:t>Admin Dashboard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2475" y="441975"/>
            <a:ext cx="3572100" cy="108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MERN Stack Application</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sz="1488"/>
              <a:t>3 Layer Architecture</a:t>
            </a:r>
            <a:endParaRPr sz="1488"/>
          </a:p>
        </p:txBody>
      </p:sp>
      <p:pic>
        <p:nvPicPr>
          <p:cNvPr id="165" name="Google Shape;165;p18"/>
          <p:cNvPicPr preferRelativeResize="0"/>
          <p:nvPr/>
        </p:nvPicPr>
        <p:blipFill>
          <a:blip r:embed="rId3">
            <a:alphaModFix/>
          </a:blip>
          <a:stretch>
            <a:fillRect/>
          </a:stretch>
        </p:blipFill>
        <p:spPr>
          <a:xfrm>
            <a:off x="1292463" y="1523785"/>
            <a:ext cx="6297325" cy="2998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Sign up &amp; Log in</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authentication system was built to be used with a database. Users are created and granted an auto-generated ID, as well as a hashed password to ensure user information safety.</a:t>
            </a:r>
            <a:endParaRPr/>
          </a:p>
          <a:p>
            <a:pPr indent="0" lvl="0" marL="0" rtl="0" algn="l">
              <a:spcBef>
                <a:spcPts val="1200"/>
              </a:spcBef>
              <a:spcAft>
                <a:spcPts val="0"/>
              </a:spcAft>
              <a:buNone/>
            </a:pPr>
            <a:r>
              <a:rPr lang="en"/>
              <a:t>Error messages are returned upon login or sign-up dependant on the situation.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There exist three types of users:</a:t>
            </a:r>
            <a:endParaRPr/>
          </a:p>
          <a:p>
            <a:pPr indent="-311150" lvl="0" marL="457200" rtl="0" algn="l">
              <a:spcBef>
                <a:spcPts val="1200"/>
              </a:spcBef>
              <a:spcAft>
                <a:spcPts val="0"/>
              </a:spcAft>
              <a:buSzPts val="1300"/>
              <a:buChar char="●"/>
            </a:pPr>
            <a:r>
              <a:rPr lang="en"/>
              <a:t>Customer</a:t>
            </a:r>
            <a:endParaRPr/>
          </a:p>
          <a:p>
            <a:pPr indent="-311150" lvl="0" marL="457200" rtl="0" algn="l">
              <a:spcBef>
                <a:spcPts val="0"/>
              </a:spcBef>
              <a:spcAft>
                <a:spcPts val="0"/>
              </a:spcAft>
              <a:buSzPts val="1300"/>
              <a:buChar char="●"/>
            </a:pPr>
            <a:r>
              <a:rPr lang="en"/>
              <a:t>Seller</a:t>
            </a:r>
            <a:endParaRPr/>
          </a:p>
          <a:p>
            <a:pPr indent="-311150" lvl="0" marL="457200" rtl="0" algn="l">
              <a:spcBef>
                <a:spcPts val="0"/>
              </a:spcBef>
              <a:spcAft>
                <a:spcPts val="0"/>
              </a:spcAft>
              <a:buSzPts val="1300"/>
              <a:buChar char="●"/>
            </a:pPr>
            <a:r>
              <a:rPr lang="en"/>
              <a:t>Admin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0"/>
          <p:cNvPicPr preferRelativeResize="0"/>
          <p:nvPr/>
        </p:nvPicPr>
        <p:blipFill>
          <a:blip r:embed="rId3">
            <a:alphaModFix/>
          </a:blip>
          <a:stretch>
            <a:fillRect/>
          </a:stretch>
        </p:blipFill>
        <p:spPr>
          <a:xfrm>
            <a:off x="962889" y="916075"/>
            <a:ext cx="7218224" cy="4060251"/>
          </a:xfrm>
          <a:prstGeom prst="rect">
            <a:avLst/>
          </a:prstGeom>
          <a:noFill/>
          <a:ln>
            <a:noFill/>
          </a:ln>
        </p:spPr>
      </p:pic>
      <p:sp>
        <p:nvSpPr>
          <p:cNvPr id="177" name="Google Shape;177;p20"/>
          <p:cNvSpPr txBox="1"/>
          <p:nvPr/>
        </p:nvSpPr>
        <p:spPr>
          <a:xfrm>
            <a:off x="3262650" y="200800"/>
            <a:ext cx="2618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Lato"/>
                <a:ea typeface="Lato"/>
                <a:cs typeface="Lato"/>
                <a:sym typeface="Lato"/>
              </a:rPr>
              <a:t>Admin Dashboard</a:t>
            </a:r>
            <a:endParaRPr sz="24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Products</a:t>
            </a:r>
            <a:endParaRPr/>
          </a:p>
        </p:txBody>
      </p:sp>
      <p:sp>
        <p:nvSpPr>
          <p:cNvPr id="183" name="Google Shape;183;p21"/>
          <p:cNvSpPr txBox="1"/>
          <p:nvPr>
            <p:ph idx="1" type="body"/>
          </p:nvPr>
        </p:nvSpPr>
        <p:spPr>
          <a:xfrm>
            <a:off x="1297500" y="909250"/>
            <a:ext cx="7576500" cy="4129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products handled by the website are currently stock placeholders, as the client company hasn’t yet provided us with the details of the products they will sell. The structure exists to create a webpage for any given product. This is done through the use of a product ID number.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When Products are entered into the database, depending on their category and brand, it will be placed into an existing category. If the category doesn’t exist, a new one is automatically created. This allows for ease of use, reusability and procedural creation of pages on the spot without further input from the developer.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Products are split into categories and brands. They contain a name, image, price, description and reviews.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