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1DE55-1067-4670-9D42-392B005E515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2DA82-BF17-40AB-B641-468CAFFD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7D5A-ABBA-45EC-87BC-FA613F21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62C48-3585-4052-A2FE-B2C67AB8D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7C88-001D-4CF3-875D-163C392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3264-9ED5-40ED-836C-D603AC53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F36E-76B6-43ED-8FB9-650C8306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F458-C6A8-4423-B000-A5FBDB05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126-950D-46E5-B0D4-7D5E1433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22C5-68BD-4566-8C4F-0EA11769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8520-D7C2-4D32-B7C7-AF56AC45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9D12-193A-4256-9BAA-FC2AFF6A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A1637-AE0B-4FCE-8D6A-9A859261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BEA24-42C6-4A84-95A6-3E257551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D3CC-DB8B-4AB8-A1BC-B729D904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F1E3-6BA5-4119-B725-1BEF724B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E5FB-51C1-464D-9B52-FC247AB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F829-FCFC-4CAA-AA13-D60561ED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B41-ACFC-491F-847B-13AC5E5E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D75C-AD00-45D3-BD4D-F191E70D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3AF5-B0B1-4272-AD28-9098190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ECC6-881B-4359-A5F9-CAE9853C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55BB-5CC1-4F54-AEBE-0605DA1B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16CC4-7F84-4611-971D-23A88439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E789-4391-4C55-BBA5-8915D2F8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7E04-62B7-4E70-80CE-4B9480DA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C42B-AE9C-45BD-8ABE-11415BD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8EE4-EE83-4B1F-B9BD-022BBF35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5B6D-5C63-4476-B9EC-1A06AD980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D456B-0392-4537-896C-9E103DC1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E4B75-73AC-4B04-B3BF-8B6772C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F8A5-0DAB-45E2-8E9A-3CC932ED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B799-5365-496C-A327-281ADCBB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0969-DBAE-451B-BDEE-23B38479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D7AD4-6A6E-43A2-B82F-5D652AFC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1A6EB-54F6-4E03-A3F5-8E1B18F7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3070C-E8F9-47C5-9515-F0E4FCC1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90727-39E6-4800-B5CB-62D85D725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AA2A2-B829-41C4-AF46-39AFA687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670D4-9E30-4ABF-811E-FED2ACC5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D3E7B-D0D0-43E0-AB28-351F7386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985B-3CBC-496E-8D5B-9BCC1D95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F27C-7EF2-44B2-991A-1D364C73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CE481-CBA0-4E94-B5B3-DF33176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4214-8C7A-4C85-AB6D-0DF2308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9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1A981-095C-4339-96F7-F66FCC7A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E8673-5B4C-44C4-86B1-57BFDB02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B9CB-6D39-47BE-AF21-81A3E182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9B5B-6186-40B4-BFBF-5C264E3A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9F98-AF7A-4DFC-9798-AF5CA330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0583-CFEF-4BCE-944F-55CAEE9A3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18CC-7FD3-42DF-915A-FB85651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B4F7E-7AAE-442B-BFF7-6C54AF62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2CF2-E125-4EEB-AC00-07513249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827F-5CD4-4B9D-950A-9ADD3DA1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49E63-6D37-4532-A430-6719ABF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3B5DB-3449-4435-9E17-5BEA2D79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2BC45-0146-470F-9064-06B9E2B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FDE5-70BD-4AFF-BB94-C4DE8BF1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3659-9F5F-452E-A66F-ACFBE72C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F040C-9BBA-4809-A0ED-ADEEB348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17AAC-9B03-4481-98F4-EF06C751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BB60-44A2-49E0-A272-E315EDD75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C3E0-E14A-4C74-B264-F3045D689A5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2826-4ECB-49E6-98B0-096C1DA7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07B2-8895-4572-9C27-5FCA21C08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561E-2A81-419C-A33C-4E5961C4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C17EB74-85D7-4CCE-B974-C17FD0FDB165}"/>
              </a:ext>
            </a:extLst>
          </p:cNvPr>
          <p:cNvSpPr/>
          <p:nvPr/>
        </p:nvSpPr>
        <p:spPr>
          <a:xfrm>
            <a:off x="2763026" y="1235111"/>
            <a:ext cx="1297323" cy="447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Cust_ID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A5112A-9825-4AD2-B717-06432815BD9D}"/>
              </a:ext>
            </a:extLst>
          </p:cNvPr>
          <p:cNvSpPr/>
          <p:nvPr/>
        </p:nvSpPr>
        <p:spPr>
          <a:xfrm>
            <a:off x="3350869" y="764180"/>
            <a:ext cx="1747866" cy="447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Cust_name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21E21B-2BCA-4EBA-865F-536CD4F00F0A}"/>
              </a:ext>
            </a:extLst>
          </p:cNvPr>
          <p:cNvSpPr/>
          <p:nvPr/>
        </p:nvSpPr>
        <p:spPr>
          <a:xfrm>
            <a:off x="4547470" y="1255471"/>
            <a:ext cx="1338764" cy="57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7BE8A7-4E2B-4400-9006-7B4202E8B3F2}"/>
              </a:ext>
            </a:extLst>
          </p:cNvPr>
          <p:cNvSpPr/>
          <p:nvPr/>
        </p:nvSpPr>
        <p:spPr>
          <a:xfrm>
            <a:off x="3155719" y="1883280"/>
            <a:ext cx="1747866" cy="447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C591DC-6021-441E-A693-010590D8CF9F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flipH="1">
            <a:off x="4029652" y="1211824"/>
            <a:ext cx="195150" cy="6714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FE871F-8F00-4C51-9314-D6BA8A61A8D4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3411688" y="1682755"/>
            <a:ext cx="0" cy="266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05B44D-E144-4D81-9205-79EE07AEA2A4}"/>
              </a:ext>
            </a:extLst>
          </p:cNvPr>
          <p:cNvCxnSpPr>
            <a:cxnSpLocks/>
            <a:stCxn id="29" idx="7"/>
            <a:endCxn id="27" idx="4"/>
          </p:cNvCxnSpPr>
          <p:nvPr/>
        </p:nvCxnSpPr>
        <p:spPr>
          <a:xfrm flipV="1">
            <a:off x="4647616" y="1833623"/>
            <a:ext cx="569236" cy="11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BB2D4E6-71CD-4780-A469-B3D2F84D19E9}"/>
              </a:ext>
            </a:extLst>
          </p:cNvPr>
          <p:cNvSpPr/>
          <p:nvPr/>
        </p:nvSpPr>
        <p:spPr>
          <a:xfrm>
            <a:off x="114523" y="3160704"/>
            <a:ext cx="2211919" cy="848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Authentication</a:t>
            </a: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8C641413-8B53-452D-91AC-8FF3A2F2EB3A}"/>
              </a:ext>
            </a:extLst>
          </p:cNvPr>
          <p:cNvSpPr/>
          <p:nvPr/>
        </p:nvSpPr>
        <p:spPr>
          <a:xfrm>
            <a:off x="5848806" y="2949946"/>
            <a:ext cx="1670012" cy="9308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order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A1DCC8-B13E-4040-8D73-7F0E94886AA1}"/>
              </a:ext>
            </a:extLst>
          </p:cNvPr>
          <p:cNvSpPr/>
          <p:nvPr/>
        </p:nvSpPr>
        <p:spPr>
          <a:xfrm>
            <a:off x="1523552" y="4489111"/>
            <a:ext cx="1346960" cy="76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08B6D3-54C8-4539-A2A3-F1A099D11356}"/>
              </a:ext>
            </a:extLst>
          </p:cNvPr>
          <p:cNvSpPr/>
          <p:nvPr/>
        </p:nvSpPr>
        <p:spPr>
          <a:xfrm>
            <a:off x="20667" y="5493857"/>
            <a:ext cx="1792128" cy="661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User_name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829D74-BA02-4BC3-838B-765ADADCB1D2}"/>
              </a:ext>
            </a:extLst>
          </p:cNvPr>
          <p:cNvSpPr/>
          <p:nvPr/>
        </p:nvSpPr>
        <p:spPr>
          <a:xfrm>
            <a:off x="2595931" y="5535190"/>
            <a:ext cx="1670013" cy="6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64C4DDD-6966-4548-A37B-04A76DD1843E}"/>
              </a:ext>
            </a:extLst>
          </p:cNvPr>
          <p:cNvSpPr/>
          <p:nvPr/>
        </p:nvSpPr>
        <p:spPr>
          <a:xfrm>
            <a:off x="7224538" y="4179914"/>
            <a:ext cx="1489322" cy="820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62E372-2DC2-45D2-8304-FAF1C7AEDDE9}"/>
              </a:ext>
            </a:extLst>
          </p:cNvPr>
          <p:cNvSpPr/>
          <p:nvPr/>
        </p:nvSpPr>
        <p:spPr>
          <a:xfrm>
            <a:off x="7463551" y="5818750"/>
            <a:ext cx="1481241" cy="657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Order_Id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C712F3-EEAF-4542-A07D-DB3EC8343184}"/>
              </a:ext>
            </a:extLst>
          </p:cNvPr>
          <p:cNvSpPr/>
          <p:nvPr/>
        </p:nvSpPr>
        <p:spPr>
          <a:xfrm>
            <a:off x="5357153" y="5824364"/>
            <a:ext cx="1807116" cy="657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Price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A27970-F4B7-48DC-A885-DCDDBACD3DFF}"/>
              </a:ext>
            </a:extLst>
          </p:cNvPr>
          <p:cNvSpPr/>
          <p:nvPr/>
        </p:nvSpPr>
        <p:spPr>
          <a:xfrm>
            <a:off x="9753763" y="5762751"/>
            <a:ext cx="1724766" cy="820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Date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B9694F-4A34-4279-8369-1EE10E375B6D}"/>
              </a:ext>
            </a:extLst>
          </p:cNvPr>
          <p:cNvCxnSpPr>
            <a:cxnSpLocks/>
            <a:stCxn id="43" idx="0"/>
            <a:endCxn id="29" idx="4"/>
          </p:cNvCxnSpPr>
          <p:nvPr/>
        </p:nvCxnSpPr>
        <p:spPr>
          <a:xfrm flipV="1">
            <a:off x="1220483" y="2330924"/>
            <a:ext cx="2809169" cy="829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09D33D-D210-4D84-96C6-144D2830AC51}"/>
              </a:ext>
            </a:extLst>
          </p:cNvPr>
          <p:cNvCxnSpPr>
            <a:cxnSpLocks/>
            <a:stCxn id="44" idx="1"/>
            <a:endCxn id="29" idx="6"/>
          </p:cNvCxnSpPr>
          <p:nvPr/>
        </p:nvCxnSpPr>
        <p:spPr>
          <a:xfrm flipH="1" flipV="1">
            <a:off x="4903585" y="2107102"/>
            <a:ext cx="945221" cy="1308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EF92C4-BD2E-4ECA-B410-E6D589460898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H="1" flipV="1">
            <a:off x="1220483" y="4009398"/>
            <a:ext cx="976549" cy="479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BEAE18-3596-4896-8A99-488C1A887813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V="1">
            <a:off x="916731" y="5250199"/>
            <a:ext cx="1280301" cy="24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F59948-6621-4895-BF45-A9FAEBA1EE00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H="1" flipV="1">
            <a:off x="2197032" y="5250199"/>
            <a:ext cx="1233906" cy="284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821D1B-136A-47A4-8BF4-ED9D5BBDC4A9}"/>
              </a:ext>
            </a:extLst>
          </p:cNvPr>
          <p:cNvCxnSpPr>
            <a:cxnSpLocks/>
            <a:stCxn id="44" idx="2"/>
            <a:endCxn id="48" idx="2"/>
          </p:cNvCxnSpPr>
          <p:nvPr/>
        </p:nvCxnSpPr>
        <p:spPr>
          <a:xfrm>
            <a:off x="6683812" y="3880772"/>
            <a:ext cx="540726" cy="709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CAEFE37-F29E-4DA5-BB44-AD1B9FD34478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969199" y="5000009"/>
            <a:ext cx="234973" cy="818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86DA84-3460-4A1A-A260-067F52B18F9F}"/>
              </a:ext>
            </a:extLst>
          </p:cNvPr>
          <p:cNvCxnSpPr>
            <a:cxnSpLocks/>
            <a:stCxn id="50" idx="0"/>
            <a:endCxn id="48" idx="3"/>
          </p:cNvCxnSpPr>
          <p:nvPr/>
        </p:nvCxnSpPr>
        <p:spPr>
          <a:xfrm flipV="1">
            <a:off x="6260711" y="4879909"/>
            <a:ext cx="1181933" cy="94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9B9165-017F-4A86-9546-91CF9244DC67}"/>
              </a:ext>
            </a:extLst>
          </p:cNvPr>
          <p:cNvCxnSpPr>
            <a:cxnSpLocks/>
            <a:stCxn id="48" idx="5"/>
            <a:endCxn id="51" idx="2"/>
          </p:cNvCxnSpPr>
          <p:nvPr/>
        </p:nvCxnSpPr>
        <p:spPr>
          <a:xfrm>
            <a:off x="8495754" y="4879909"/>
            <a:ext cx="1258009" cy="1292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D412C95-F5D1-43A4-83D7-82B9BDF2E95F}"/>
              </a:ext>
            </a:extLst>
          </p:cNvPr>
          <p:cNvSpPr/>
          <p:nvPr/>
        </p:nvSpPr>
        <p:spPr>
          <a:xfrm>
            <a:off x="536065" y="1833623"/>
            <a:ext cx="1297323" cy="5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Item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98F7807-836F-44BC-B838-AF1C151EC236}"/>
              </a:ext>
            </a:extLst>
          </p:cNvPr>
          <p:cNvSpPr/>
          <p:nvPr/>
        </p:nvSpPr>
        <p:spPr>
          <a:xfrm>
            <a:off x="377526" y="55258"/>
            <a:ext cx="1611119" cy="537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Return_Id</a:t>
            </a:r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A580FC7-7A7A-4F31-AAFF-30E09358E4DF}"/>
              </a:ext>
            </a:extLst>
          </p:cNvPr>
          <p:cNvSpPr/>
          <p:nvPr/>
        </p:nvSpPr>
        <p:spPr>
          <a:xfrm>
            <a:off x="-57867" y="803927"/>
            <a:ext cx="1235636" cy="516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Price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4A66F0E-05B9-407D-B780-EACC97B41434}"/>
              </a:ext>
            </a:extLst>
          </p:cNvPr>
          <p:cNvSpPr/>
          <p:nvPr/>
        </p:nvSpPr>
        <p:spPr>
          <a:xfrm>
            <a:off x="1348686" y="735717"/>
            <a:ext cx="1202974" cy="63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Date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B22BDCA-A75E-456E-9E16-8EB20BE4A681}"/>
              </a:ext>
            </a:extLst>
          </p:cNvPr>
          <p:cNvCxnSpPr>
            <a:stCxn id="43" idx="0"/>
            <a:endCxn id="87" idx="4"/>
          </p:cNvCxnSpPr>
          <p:nvPr/>
        </p:nvCxnSpPr>
        <p:spPr>
          <a:xfrm flipH="1" flipV="1">
            <a:off x="1184727" y="2371534"/>
            <a:ext cx="35756" cy="789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FD852C-29C8-45DB-8138-0028C566B99B}"/>
              </a:ext>
            </a:extLst>
          </p:cNvPr>
          <p:cNvCxnSpPr>
            <a:stCxn id="29" idx="3"/>
            <a:endCxn id="87" idx="6"/>
          </p:cNvCxnSpPr>
          <p:nvPr/>
        </p:nvCxnSpPr>
        <p:spPr>
          <a:xfrm flipH="1" flipV="1">
            <a:off x="1833388" y="2102579"/>
            <a:ext cx="1578300" cy="162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9B53513-ECE1-4CCF-8727-24C1266F3953}"/>
              </a:ext>
            </a:extLst>
          </p:cNvPr>
          <p:cNvCxnSpPr>
            <a:stCxn id="87" idx="1"/>
            <a:endCxn id="98" idx="4"/>
          </p:cNvCxnSpPr>
          <p:nvPr/>
        </p:nvCxnSpPr>
        <p:spPr>
          <a:xfrm flipH="1" flipV="1">
            <a:off x="559951" y="1320891"/>
            <a:ext cx="166103" cy="591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A1498A-B9B7-4254-B050-3B3094C87A5E}"/>
              </a:ext>
            </a:extLst>
          </p:cNvPr>
          <p:cNvCxnSpPr>
            <a:stCxn id="87" idx="7"/>
            <a:endCxn id="99" idx="3"/>
          </p:cNvCxnSpPr>
          <p:nvPr/>
        </p:nvCxnSpPr>
        <p:spPr>
          <a:xfrm flipH="1" flipV="1">
            <a:off x="1524857" y="1276167"/>
            <a:ext cx="118542" cy="636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47BBEBD-2DE5-422F-8F33-70782D61EFA7}"/>
              </a:ext>
            </a:extLst>
          </p:cNvPr>
          <p:cNvCxnSpPr>
            <a:stCxn id="87" idx="0"/>
            <a:endCxn id="97" idx="4"/>
          </p:cNvCxnSpPr>
          <p:nvPr/>
        </p:nvCxnSpPr>
        <p:spPr>
          <a:xfrm flipH="1" flipV="1">
            <a:off x="1183086" y="593169"/>
            <a:ext cx="1641" cy="1240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mond 128">
            <a:extLst>
              <a:ext uri="{FF2B5EF4-FFF2-40B4-BE49-F238E27FC236}">
                <a16:creationId xmlns:a16="http://schemas.microsoft.com/office/drawing/2014/main" id="{242888CA-1E6A-47FB-AB94-A824ECFAC4FD}"/>
              </a:ext>
            </a:extLst>
          </p:cNvPr>
          <p:cNvSpPr/>
          <p:nvPr/>
        </p:nvSpPr>
        <p:spPr>
          <a:xfrm>
            <a:off x="3242978" y="2973030"/>
            <a:ext cx="2129610" cy="9308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35EFAAF-51C4-44B9-AFC4-71DD301AD499}"/>
              </a:ext>
            </a:extLst>
          </p:cNvPr>
          <p:cNvSpPr/>
          <p:nvPr/>
        </p:nvSpPr>
        <p:spPr>
          <a:xfrm>
            <a:off x="1931754" y="3792958"/>
            <a:ext cx="1918199" cy="51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Payment_ID</a:t>
            </a:r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25D4845-07E0-48FA-99CC-80894ADDDEE0}"/>
              </a:ext>
            </a:extLst>
          </p:cNvPr>
          <p:cNvSpPr/>
          <p:nvPr/>
        </p:nvSpPr>
        <p:spPr>
          <a:xfrm>
            <a:off x="3415394" y="4589960"/>
            <a:ext cx="1392026" cy="637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787EBCA-F151-4E89-A590-B393EB501919}"/>
              </a:ext>
            </a:extLst>
          </p:cNvPr>
          <p:cNvSpPr/>
          <p:nvPr/>
        </p:nvSpPr>
        <p:spPr>
          <a:xfrm>
            <a:off x="4932234" y="4618710"/>
            <a:ext cx="1415401" cy="580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48AD56-2CE2-4DDD-9B89-C3329BB6F9EB}"/>
              </a:ext>
            </a:extLst>
          </p:cNvPr>
          <p:cNvCxnSpPr>
            <a:cxnSpLocks/>
            <a:stCxn id="139" idx="7"/>
            <a:endCxn id="129" idx="2"/>
          </p:cNvCxnSpPr>
          <p:nvPr/>
        </p:nvCxnSpPr>
        <p:spPr>
          <a:xfrm>
            <a:off x="3569039" y="3868275"/>
            <a:ext cx="738744" cy="35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24179F5-9D1F-4262-904B-EEC857234CD5}"/>
              </a:ext>
            </a:extLst>
          </p:cNvPr>
          <p:cNvCxnSpPr>
            <a:stCxn id="140" idx="0"/>
            <a:endCxn id="129" idx="2"/>
          </p:cNvCxnSpPr>
          <p:nvPr/>
        </p:nvCxnSpPr>
        <p:spPr>
          <a:xfrm flipV="1">
            <a:off x="4111407" y="3903856"/>
            <a:ext cx="196376" cy="68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44D75B6-1D38-4452-8CFE-B16066A4FBE4}"/>
              </a:ext>
            </a:extLst>
          </p:cNvPr>
          <p:cNvCxnSpPr>
            <a:stCxn id="141" idx="1"/>
            <a:endCxn id="129" idx="2"/>
          </p:cNvCxnSpPr>
          <p:nvPr/>
        </p:nvCxnSpPr>
        <p:spPr>
          <a:xfrm flipH="1" flipV="1">
            <a:off x="4307783" y="3903856"/>
            <a:ext cx="831732" cy="799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C0A5216-90AD-42FA-BAA9-8309726B9D46}"/>
              </a:ext>
            </a:extLst>
          </p:cNvPr>
          <p:cNvCxnSpPr>
            <a:stCxn id="129" idx="1"/>
            <a:endCxn id="43" idx="3"/>
          </p:cNvCxnSpPr>
          <p:nvPr/>
        </p:nvCxnSpPr>
        <p:spPr>
          <a:xfrm flipH="1">
            <a:off x="2326442" y="3438443"/>
            <a:ext cx="916536" cy="146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CE938DD-4090-4A0B-B8A9-07B9F5298C19}"/>
              </a:ext>
            </a:extLst>
          </p:cNvPr>
          <p:cNvCxnSpPr>
            <a:stCxn id="129" idx="1"/>
            <a:endCxn id="87" idx="5"/>
          </p:cNvCxnSpPr>
          <p:nvPr/>
        </p:nvCxnSpPr>
        <p:spPr>
          <a:xfrm flipH="1" flipV="1">
            <a:off x="1643399" y="2292759"/>
            <a:ext cx="1599579" cy="1145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86EC9D-D660-45FA-8D7C-165810A4B41F}"/>
              </a:ext>
            </a:extLst>
          </p:cNvPr>
          <p:cNvCxnSpPr>
            <a:stCxn id="129" idx="0"/>
            <a:endCxn id="29" idx="4"/>
          </p:cNvCxnSpPr>
          <p:nvPr/>
        </p:nvCxnSpPr>
        <p:spPr>
          <a:xfrm flipH="1" flipV="1">
            <a:off x="4029652" y="2330924"/>
            <a:ext cx="278131" cy="642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70316F-5113-4588-A977-1DA6804256D6}"/>
              </a:ext>
            </a:extLst>
          </p:cNvPr>
          <p:cNvCxnSpPr>
            <a:stCxn id="129" idx="3"/>
            <a:endCxn id="48" idx="2"/>
          </p:cNvCxnSpPr>
          <p:nvPr/>
        </p:nvCxnSpPr>
        <p:spPr>
          <a:xfrm>
            <a:off x="5372588" y="3438443"/>
            <a:ext cx="1851950" cy="1151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7F3C7EA6-CABF-40BD-A267-A81EDEC3C237}"/>
              </a:ext>
            </a:extLst>
          </p:cNvPr>
          <p:cNvSpPr/>
          <p:nvPr/>
        </p:nvSpPr>
        <p:spPr>
          <a:xfrm>
            <a:off x="9456101" y="4022050"/>
            <a:ext cx="2239458" cy="9779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EAABF30E-EE13-4B82-9A0A-F6B2FB3923C6}"/>
              </a:ext>
            </a:extLst>
          </p:cNvPr>
          <p:cNvSpPr/>
          <p:nvPr/>
        </p:nvSpPr>
        <p:spPr>
          <a:xfrm>
            <a:off x="9527667" y="1357911"/>
            <a:ext cx="2167306" cy="10541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on Order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DE284E5-BF22-4F2C-88E5-BBF4144B6822}"/>
              </a:ext>
            </a:extLst>
          </p:cNvPr>
          <p:cNvSpPr/>
          <p:nvPr/>
        </p:nvSpPr>
        <p:spPr>
          <a:xfrm>
            <a:off x="9753763" y="2776154"/>
            <a:ext cx="1670012" cy="76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Detail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3A7C149-686D-4A72-86D9-232500D95F49}"/>
              </a:ext>
            </a:extLst>
          </p:cNvPr>
          <p:cNvSpPr/>
          <p:nvPr/>
        </p:nvSpPr>
        <p:spPr>
          <a:xfrm>
            <a:off x="7835368" y="2330924"/>
            <a:ext cx="1379032" cy="619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Item_ID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B0D1BC9-B26D-43A8-925A-674412492A5B}"/>
              </a:ext>
            </a:extLst>
          </p:cNvPr>
          <p:cNvSpPr/>
          <p:nvPr/>
        </p:nvSpPr>
        <p:spPr>
          <a:xfrm>
            <a:off x="7862098" y="3252950"/>
            <a:ext cx="1489322" cy="76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0179346-BA93-4DAC-8526-992A646413CB}"/>
              </a:ext>
            </a:extLst>
          </p:cNvPr>
          <p:cNvSpPr/>
          <p:nvPr/>
        </p:nvSpPr>
        <p:spPr>
          <a:xfrm>
            <a:off x="7288417" y="1441567"/>
            <a:ext cx="1747866" cy="820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C8EB647-29B0-42B4-B4A7-AC0C865F8477}"/>
              </a:ext>
            </a:extLst>
          </p:cNvPr>
          <p:cNvSpPr/>
          <p:nvPr/>
        </p:nvSpPr>
        <p:spPr>
          <a:xfrm>
            <a:off x="5870332" y="2094191"/>
            <a:ext cx="1387720" cy="526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8282BC3-301C-4129-8929-98832157B558}"/>
              </a:ext>
            </a:extLst>
          </p:cNvPr>
          <p:cNvSpPr/>
          <p:nvPr/>
        </p:nvSpPr>
        <p:spPr>
          <a:xfrm>
            <a:off x="6323736" y="888613"/>
            <a:ext cx="1747866" cy="447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Product_ID</a:t>
            </a:r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50C20F5-2C6F-45F5-B171-73602DBDE912}"/>
              </a:ext>
            </a:extLst>
          </p:cNvPr>
          <p:cNvSpPr/>
          <p:nvPr/>
        </p:nvSpPr>
        <p:spPr>
          <a:xfrm>
            <a:off x="8384869" y="872331"/>
            <a:ext cx="1659061" cy="447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Unit_Price</a:t>
            </a:r>
            <a:r>
              <a:rPr lang="en-US" dirty="0"/>
              <a:t> 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704411-E83D-4094-9BFE-6D5E7A976A52}"/>
              </a:ext>
            </a:extLst>
          </p:cNvPr>
          <p:cNvCxnSpPr>
            <a:stCxn id="51" idx="0"/>
            <a:endCxn id="169" idx="2"/>
          </p:cNvCxnSpPr>
          <p:nvPr/>
        </p:nvCxnSpPr>
        <p:spPr>
          <a:xfrm flipH="1" flipV="1">
            <a:off x="10575830" y="5000009"/>
            <a:ext cx="40316" cy="762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C6C2C5-EF58-4E04-8CEA-E17A49C36F68}"/>
              </a:ext>
            </a:extLst>
          </p:cNvPr>
          <p:cNvCxnSpPr>
            <a:stCxn id="169" idx="0"/>
            <a:endCxn id="171" idx="4"/>
          </p:cNvCxnSpPr>
          <p:nvPr/>
        </p:nvCxnSpPr>
        <p:spPr>
          <a:xfrm flipV="1">
            <a:off x="10575830" y="3545254"/>
            <a:ext cx="12939" cy="47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46AA248-B0B9-4B6A-9CE2-5F0A4C91318A}"/>
              </a:ext>
            </a:extLst>
          </p:cNvPr>
          <p:cNvCxnSpPr>
            <a:stCxn id="171" idx="2"/>
            <a:endCxn id="173" idx="6"/>
          </p:cNvCxnSpPr>
          <p:nvPr/>
        </p:nvCxnSpPr>
        <p:spPr>
          <a:xfrm flipH="1">
            <a:off x="9351420" y="3160704"/>
            <a:ext cx="402343" cy="47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78AE75B-FBAF-4ACF-94C8-7ED8C5196DCE}"/>
              </a:ext>
            </a:extLst>
          </p:cNvPr>
          <p:cNvCxnSpPr>
            <a:stCxn id="171" idx="2"/>
            <a:endCxn id="172" idx="6"/>
          </p:cNvCxnSpPr>
          <p:nvPr/>
        </p:nvCxnSpPr>
        <p:spPr>
          <a:xfrm flipH="1" flipV="1">
            <a:off x="9214400" y="2640435"/>
            <a:ext cx="539363" cy="520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E8E0315-1882-46D4-B02E-268637DE1031}"/>
              </a:ext>
            </a:extLst>
          </p:cNvPr>
          <p:cNvCxnSpPr>
            <a:stCxn id="171" idx="0"/>
            <a:endCxn id="170" idx="2"/>
          </p:cNvCxnSpPr>
          <p:nvPr/>
        </p:nvCxnSpPr>
        <p:spPr>
          <a:xfrm flipV="1">
            <a:off x="10588769" y="2412035"/>
            <a:ext cx="22551" cy="36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7A7591C-7AF3-4483-9602-4BACDFFCE980}"/>
              </a:ext>
            </a:extLst>
          </p:cNvPr>
          <p:cNvCxnSpPr>
            <a:stCxn id="170" idx="1"/>
            <a:endCxn id="174" idx="6"/>
          </p:cNvCxnSpPr>
          <p:nvPr/>
        </p:nvCxnSpPr>
        <p:spPr>
          <a:xfrm flipH="1" flipV="1">
            <a:off x="9036283" y="1851615"/>
            <a:ext cx="491384" cy="33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782A3A-3613-4C02-8949-41ACCC9CB38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flipH="1">
            <a:off x="6564192" y="1851615"/>
            <a:ext cx="724225" cy="242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52DA762-079B-4C5D-BDF7-FB5EF7B868DA}"/>
              </a:ext>
            </a:extLst>
          </p:cNvPr>
          <p:cNvCxnSpPr>
            <a:stCxn id="174" idx="0"/>
            <a:endCxn id="176" idx="4"/>
          </p:cNvCxnSpPr>
          <p:nvPr/>
        </p:nvCxnSpPr>
        <p:spPr>
          <a:xfrm flipH="1" flipV="1">
            <a:off x="7197669" y="1336257"/>
            <a:ext cx="964681" cy="10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1818AA4-2472-4DBE-9977-24D88995F725}"/>
              </a:ext>
            </a:extLst>
          </p:cNvPr>
          <p:cNvCxnSpPr>
            <a:stCxn id="174" idx="7"/>
            <a:endCxn id="177" idx="4"/>
          </p:cNvCxnSpPr>
          <p:nvPr/>
        </p:nvCxnSpPr>
        <p:spPr>
          <a:xfrm flipV="1">
            <a:off x="8780314" y="1319975"/>
            <a:ext cx="434086" cy="241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3FDF74A-40B0-483E-B829-EFE823C775B1}"/>
              </a:ext>
            </a:extLst>
          </p:cNvPr>
          <p:cNvSpPr/>
          <p:nvPr/>
        </p:nvSpPr>
        <p:spPr>
          <a:xfrm>
            <a:off x="1861931" y="-101329"/>
            <a:ext cx="997949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Freedom’s Online Shopping Platform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1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Brent.Maccallum@cix.csi.cuny.edu</dc:creator>
  <cp:lastModifiedBy>Brent.Maccallum@cix.csi.cuny.edu</cp:lastModifiedBy>
  <cp:revision>1</cp:revision>
  <dcterms:created xsi:type="dcterms:W3CDTF">2021-10-21T18:52:06Z</dcterms:created>
  <dcterms:modified xsi:type="dcterms:W3CDTF">2021-10-21T22:16:32Z</dcterms:modified>
</cp:coreProperties>
</file>