
<file path=[Content_Types].xml><?xml version="1.0" encoding="utf-8"?>
<Types xmlns="http://schemas.openxmlformats.org/package/2006/content-types">
  <Default Extension="Default" ContentType="image/pn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2" r:id="rId1"/>
  </p:sldMasterIdLst>
  <p:notesMasterIdLst>
    <p:notesMasterId r:id="rId6"/>
  </p:notesMasterIdLst>
  <p:sldIdLst>
    <p:sldId id="362" r:id="rId2"/>
    <p:sldId id="364" r:id="rId3"/>
    <p:sldId id="363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41B8D-7D16-46D5-9285-BEC631EC80C3}" type="doc">
      <dgm:prSet loTypeId="urn:microsoft.com/office/officeart/2005/8/layout/pList2" loCatId="picture" qsTypeId="urn:microsoft.com/office/officeart/2005/8/quickstyle/simple5" qsCatId="simple" csTypeId="urn:microsoft.com/office/officeart/2005/8/colors/accent6_1" csCatId="accent6" phldr="1"/>
      <dgm:spPr/>
    </dgm:pt>
    <dgm:pt modelId="{6C8EA670-C131-457B-8195-4F18BC5F79B4}">
      <dgm:prSet phldrT="[Text]"/>
      <dgm:spPr/>
      <dgm:t>
        <a:bodyPr/>
        <a:lstStyle/>
        <a:p>
          <a:r>
            <a:rPr lang="en-US" dirty="0"/>
            <a:t>Speed</a:t>
          </a:r>
        </a:p>
      </dgm:t>
    </dgm:pt>
    <dgm:pt modelId="{41E46FFA-B0F6-4C9B-ABBC-C96B80C80C72}" type="parTrans" cxnId="{0979C47F-E5B0-41A1-A11F-5961170369FE}">
      <dgm:prSet/>
      <dgm:spPr/>
      <dgm:t>
        <a:bodyPr/>
        <a:lstStyle/>
        <a:p>
          <a:endParaRPr lang="en-US"/>
        </a:p>
      </dgm:t>
    </dgm:pt>
    <dgm:pt modelId="{8F192E89-09EF-4794-B51A-A50D33C4FED2}" type="sibTrans" cxnId="{0979C47F-E5B0-41A1-A11F-5961170369FE}">
      <dgm:prSet/>
      <dgm:spPr/>
      <dgm:t>
        <a:bodyPr/>
        <a:lstStyle/>
        <a:p>
          <a:endParaRPr lang="en-US"/>
        </a:p>
      </dgm:t>
    </dgm:pt>
    <dgm:pt modelId="{66D9CC70-5CBE-4AA5-A360-0A8F182525A2}">
      <dgm:prSet phldrT="[Text]"/>
      <dgm:spPr/>
      <dgm:t>
        <a:bodyPr/>
        <a:lstStyle/>
        <a:p>
          <a:r>
            <a:rPr lang="en-US" dirty="0"/>
            <a:t>Scalability</a:t>
          </a:r>
        </a:p>
      </dgm:t>
    </dgm:pt>
    <dgm:pt modelId="{1EAF412D-A5AF-4333-87F7-FBFEDBB0EF84}" type="parTrans" cxnId="{B8886630-1B0B-4D44-BAB8-99FDC8822A2E}">
      <dgm:prSet/>
      <dgm:spPr/>
      <dgm:t>
        <a:bodyPr/>
        <a:lstStyle/>
        <a:p>
          <a:endParaRPr lang="en-US"/>
        </a:p>
      </dgm:t>
    </dgm:pt>
    <dgm:pt modelId="{EFF38898-1CB8-4DF6-93E8-4B4001BBE930}" type="sibTrans" cxnId="{B8886630-1B0B-4D44-BAB8-99FDC8822A2E}">
      <dgm:prSet/>
      <dgm:spPr/>
      <dgm:t>
        <a:bodyPr/>
        <a:lstStyle/>
        <a:p>
          <a:endParaRPr lang="en-US"/>
        </a:p>
      </dgm:t>
    </dgm:pt>
    <dgm:pt modelId="{223DD329-8FEF-40DD-90B6-412AA10786B5}">
      <dgm:prSet phldrT="[Text]"/>
      <dgm:spPr/>
      <dgm:t>
        <a:bodyPr/>
        <a:lstStyle/>
        <a:p>
          <a:r>
            <a:rPr lang="en-US" dirty="0"/>
            <a:t>Solution is using AWS EMR which utilizes high performing Spark engine to process big data.</a:t>
          </a:r>
        </a:p>
      </dgm:t>
    </dgm:pt>
    <dgm:pt modelId="{F7509AA3-AA59-49C8-A3CE-3F0605C54AB0}" type="parTrans" cxnId="{062B764C-0E19-4EAD-AD92-F92BEBA3E7D1}">
      <dgm:prSet/>
      <dgm:spPr/>
      <dgm:t>
        <a:bodyPr/>
        <a:lstStyle/>
        <a:p>
          <a:endParaRPr lang="en-US"/>
        </a:p>
      </dgm:t>
    </dgm:pt>
    <dgm:pt modelId="{E047A356-C6FF-433C-B2B8-DCBC7B07A348}" type="sibTrans" cxnId="{062B764C-0E19-4EAD-AD92-F92BEBA3E7D1}">
      <dgm:prSet/>
      <dgm:spPr/>
      <dgm:t>
        <a:bodyPr/>
        <a:lstStyle/>
        <a:p>
          <a:endParaRPr lang="en-US"/>
        </a:p>
      </dgm:t>
    </dgm:pt>
    <dgm:pt modelId="{8FBEAF90-A23D-4EA7-B9D2-B92CA40EC98F}">
      <dgm:prSet phldrT="[Text]"/>
      <dgm:spPr/>
      <dgm:t>
        <a:bodyPr/>
        <a:lstStyle/>
        <a:p>
          <a:r>
            <a:rPr lang="en-US" dirty="0"/>
            <a:t>As solution is using AWS Serverless services (S3, Lambda, SNS and EMR) which scales automatically, it provides scalability out of the box.</a:t>
          </a:r>
        </a:p>
      </dgm:t>
    </dgm:pt>
    <dgm:pt modelId="{AC73F4B3-9633-4573-810D-B343665720F4}" type="parTrans" cxnId="{EAE2D4AF-0BB8-4EE8-A048-024E8ACB4C36}">
      <dgm:prSet/>
      <dgm:spPr/>
      <dgm:t>
        <a:bodyPr/>
        <a:lstStyle/>
        <a:p>
          <a:endParaRPr lang="en-US"/>
        </a:p>
      </dgm:t>
    </dgm:pt>
    <dgm:pt modelId="{B3FC0D74-DF5C-4A33-8EC6-DC4112091169}" type="sibTrans" cxnId="{EAE2D4AF-0BB8-4EE8-A048-024E8ACB4C36}">
      <dgm:prSet/>
      <dgm:spPr/>
      <dgm:t>
        <a:bodyPr/>
        <a:lstStyle/>
        <a:p>
          <a:endParaRPr lang="en-US"/>
        </a:p>
      </dgm:t>
    </dgm:pt>
    <dgm:pt modelId="{7FE1D8BF-3733-4663-B72C-7D160421923D}">
      <dgm:prSet phldrT="[Text]"/>
      <dgm:spPr/>
      <dgm:t>
        <a:bodyPr/>
        <a:lstStyle/>
        <a:p>
          <a:r>
            <a:rPr lang="en-US" dirty="0"/>
            <a:t>CI and CD</a:t>
          </a:r>
        </a:p>
      </dgm:t>
    </dgm:pt>
    <dgm:pt modelId="{FB2DC205-2908-4E0B-A181-3D3BB28462F8}" type="parTrans" cxnId="{B3E1A979-2F57-4005-BC20-AE65DB019EFE}">
      <dgm:prSet/>
      <dgm:spPr/>
      <dgm:t>
        <a:bodyPr/>
        <a:lstStyle/>
        <a:p>
          <a:endParaRPr lang="en-US"/>
        </a:p>
      </dgm:t>
    </dgm:pt>
    <dgm:pt modelId="{839DFA3C-1E57-47DD-A0F2-D12337477D17}" type="sibTrans" cxnId="{B3E1A979-2F57-4005-BC20-AE65DB019EFE}">
      <dgm:prSet/>
      <dgm:spPr/>
      <dgm:t>
        <a:bodyPr/>
        <a:lstStyle/>
        <a:p>
          <a:endParaRPr lang="en-US"/>
        </a:p>
      </dgm:t>
    </dgm:pt>
    <dgm:pt modelId="{BE1487C7-E03D-491E-8C04-8AB7D1238961}">
      <dgm:prSet phldrT="[Text]"/>
      <dgm:spPr/>
      <dgm:t>
        <a:bodyPr/>
        <a:lstStyle/>
        <a:p>
          <a:r>
            <a:rPr lang="en-US" dirty="0"/>
            <a:t>Provided solution is using GitHub, Terraform and Circle CI which can speed up the entire deployment cycle.</a:t>
          </a:r>
        </a:p>
      </dgm:t>
    </dgm:pt>
    <dgm:pt modelId="{F0880136-3159-4369-AA4F-DFF8FBCE812F}" type="parTrans" cxnId="{DB118974-6B21-4FF6-834D-81676BF6DBF4}">
      <dgm:prSet/>
      <dgm:spPr/>
      <dgm:t>
        <a:bodyPr/>
        <a:lstStyle/>
        <a:p>
          <a:endParaRPr lang="en-US"/>
        </a:p>
      </dgm:t>
    </dgm:pt>
    <dgm:pt modelId="{870E6389-272E-4F06-ABB3-D507C1761A1E}" type="sibTrans" cxnId="{DB118974-6B21-4FF6-834D-81676BF6DBF4}">
      <dgm:prSet/>
      <dgm:spPr/>
      <dgm:t>
        <a:bodyPr/>
        <a:lstStyle/>
        <a:p>
          <a:endParaRPr lang="en-US"/>
        </a:p>
      </dgm:t>
    </dgm:pt>
    <dgm:pt modelId="{3FE1CE97-0F86-4E36-A4C1-63D06C8200A1}">
      <dgm:prSet phldrT="[Text]"/>
      <dgm:spPr/>
      <dgm:t>
        <a:bodyPr/>
        <a:lstStyle/>
        <a:p>
          <a:r>
            <a:rPr lang="en-US" dirty="0"/>
            <a:t>Simplicity</a:t>
          </a:r>
        </a:p>
      </dgm:t>
    </dgm:pt>
    <dgm:pt modelId="{91E9E963-7657-432D-B2D7-5C15989B5B93}" type="sibTrans" cxnId="{CF54E0F2-C2F8-43B5-BB4E-21570C423C8D}">
      <dgm:prSet/>
      <dgm:spPr/>
      <dgm:t>
        <a:bodyPr/>
        <a:lstStyle/>
        <a:p>
          <a:endParaRPr lang="en-US"/>
        </a:p>
      </dgm:t>
    </dgm:pt>
    <dgm:pt modelId="{0BC73D6E-B38C-47A4-8C88-9640D4698FC0}" type="parTrans" cxnId="{CF54E0F2-C2F8-43B5-BB4E-21570C423C8D}">
      <dgm:prSet/>
      <dgm:spPr/>
      <dgm:t>
        <a:bodyPr/>
        <a:lstStyle/>
        <a:p>
          <a:endParaRPr lang="en-US"/>
        </a:p>
      </dgm:t>
    </dgm:pt>
    <dgm:pt modelId="{502F039D-E96E-4D13-A9D9-9312D5BE13E3}">
      <dgm:prSet phldrT="[Text]"/>
      <dgm:spPr/>
      <dgm:t>
        <a:bodyPr/>
        <a:lstStyle/>
        <a:p>
          <a:r>
            <a:rPr lang="en-US" dirty="0"/>
            <a:t>Solution provided is easy to use by the developers as Python is the main language used.</a:t>
          </a:r>
        </a:p>
      </dgm:t>
    </dgm:pt>
    <dgm:pt modelId="{25D27053-335B-43BB-9740-962B35B3A276}" type="sibTrans" cxnId="{79885378-CC52-496C-8E41-BC7713AFFF92}">
      <dgm:prSet/>
      <dgm:spPr/>
      <dgm:t>
        <a:bodyPr/>
        <a:lstStyle/>
        <a:p>
          <a:endParaRPr lang="en-US"/>
        </a:p>
      </dgm:t>
    </dgm:pt>
    <dgm:pt modelId="{08096613-ABF1-4E46-8F5C-65EE2122B719}" type="parTrans" cxnId="{79885378-CC52-496C-8E41-BC7713AFFF92}">
      <dgm:prSet/>
      <dgm:spPr/>
      <dgm:t>
        <a:bodyPr/>
        <a:lstStyle/>
        <a:p>
          <a:endParaRPr lang="en-US"/>
        </a:p>
      </dgm:t>
    </dgm:pt>
    <dgm:pt modelId="{55330938-B2C6-46D3-9381-8B89FE9C7606}">
      <dgm:prSet phldrT="[Text]"/>
      <dgm:spPr/>
      <dgm:t>
        <a:bodyPr/>
        <a:lstStyle/>
        <a:p>
          <a:r>
            <a:rPr lang="en-US" dirty="0"/>
            <a:t>Flexibility</a:t>
          </a:r>
        </a:p>
      </dgm:t>
    </dgm:pt>
    <dgm:pt modelId="{0A533D5A-9BC4-46DF-9142-ED4C3D51B3B4}" type="parTrans" cxnId="{9C7CBB62-8572-4427-B9E8-DA2E70CE3CAD}">
      <dgm:prSet/>
      <dgm:spPr/>
      <dgm:t>
        <a:bodyPr/>
        <a:lstStyle/>
        <a:p>
          <a:endParaRPr lang="en-US"/>
        </a:p>
      </dgm:t>
    </dgm:pt>
    <dgm:pt modelId="{8A3B2AB1-675F-4CA8-A559-35D653440465}" type="sibTrans" cxnId="{9C7CBB62-8572-4427-B9E8-DA2E70CE3CAD}">
      <dgm:prSet/>
      <dgm:spPr/>
      <dgm:t>
        <a:bodyPr/>
        <a:lstStyle/>
        <a:p>
          <a:endParaRPr lang="en-US"/>
        </a:p>
      </dgm:t>
    </dgm:pt>
    <dgm:pt modelId="{35CC8753-E70B-4E24-8C11-6B51DE258D87}">
      <dgm:prSet phldrT="[Text]"/>
      <dgm:spPr/>
      <dgm:t>
        <a:bodyPr/>
        <a:lstStyle/>
        <a:p>
          <a:r>
            <a:rPr lang="en-US" dirty="0"/>
            <a:t>Opportunity to integrate and customize with the existing AWS tech stack as desired.</a:t>
          </a:r>
        </a:p>
      </dgm:t>
    </dgm:pt>
    <dgm:pt modelId="{9862D8D2-AEEB-4C47-9B59-85185B2C101D}" type="parTrans" cxnId="{7A5CE72A-121B-4A09-8E7D-D18386859AAE}">
      <dgm:prSet/>
      <dgm:spPr/>
      <dgm:t>
        <a:bodyPr/>
        <a:lstStyle/>
        <a:p>
          <a:endParaRPr lang="en-US"/>
        </a:p>
      </dgm:t>
    </dgm:pt>
    <dgm:pt modelId="{105F4427-C58E-4101-A10F-0C0814084C82}" type="sibTrans" cxnId="{7A5CE72A-121B-4A09-8E7D-D18386859AAE}">
      <dgm:prSet/>
      <dgm:spPr/>
      <dgm:t>
        <a:bodyPr/>
        <a:lstStyle/>
        <a:p>
          <a:endParaRPr lang="en-US"/>
        </a:p>
      </dgm:t>
    </dgm:pt>
    <dgm:pt modelId="{8F223A0D-2335-4350-BE4B-94F154E2C018}">
      <dgm:prSet phldrT="[Text]"/>
      <dgm:spPr/>
      <dgm:t>
        <a:bodyPr/>
        <a:lstStyle/>
        <a:p>
          <a:r>
            <a:rPr lang="en-US" dirty="0"/>
            <a:t>Unit Test cases are part of CI CD process to minimize prod errors.</a:t>
          </a:r>
        </a:p>
      </dgm:t>
    </dgm:pt>
    <dgm:pt modelId="{43DA6CB3-5F1D-4BC6-97F2-B29A6208009B}" type="parTrans" cxnId="{6CBC1040-7B7A-403E-B54E-792CC35C0F94}">
      <dgm:prSet/>
      <dgm:spPr/>
      <dgm:t>
        <a:bodyPr/>
        <a:lstStyle/>
        <a:p>
          <a:endParaRPr lang="en-US"/>
        </a:p>
      </dgm:t>
    </dgm:pt>
    <dgm:pt modelId="{6CAC37DB-5DD7-4D38-99F9-752B2F48739A}" type="sibTrans" cxnId="{6CBC1040-7B7A-403E-B54E-792CC35C0F94}">
      <dgm:prSet/>
      <dgm:spPr/>
      <dgm:t>
        <a:bodyPr/>
        <a:lstStyle/>
        <a:p>
          <a:endParaRPr lang="en-US"/>
        </a:p>
      </dgm:t>
    </dgm:pt>
    <dgm:pt modelId="{269F3F24-60A5-4437-A1CD-030407FD311A}" type="pres">
      <dgm:prSet presAssocID="{17341B8D-7D16-46D5-9285-BEC631EC80C3}" presName="Name0" presStyleCnt="0">
        <dgm:presLayoutVars>
          <dgm:dir/>
          <dgm:resizeHandles val="exact"/>
        </dgm:presLayoutVars>
      </dgm:prSet>
      <dgm:spPr/>
    </dgm:pt>
    <dgm:pt modelId="{B415743D-F1DB-478E-9C1C-201ADAAB4720}" type="pres">
      <dgm:prSet presAssocID="{17341B8D-7D16-46D5-9285-BEC631EC80C3}" presName="bkgdShp" presStyleLbl="alignAccFollowNode1" presStyleIdx="0" presStyleCnt="1" custScaleY="94715"/>
      <dgm:spPr/>
    </dgm:pt>
    <dgm:pt modelId="{24C5EA20-1C27-4709-A1F1-7F0E2614FB13}" type="pres">
      <dgm:prSet presAssocID="{17341B8D-7D16-46D5-9285-BEC631EC80C3}" presName="linComp" presStyleCnt="0"/>
      <dgm:spPr/>
    </dgm:pt>
    <dgm:pt modelId="{994D793D-C601-4401-82EC-40E20F441B78}" type="pres">
      <dgm:prSet presAssocID="{6C8EA670-C131-457B-8195-4F18BC5F79B4}" presName="compNode" presStyleCnt="0"/>
      <dgm:spPr/>
    </dgm:pt>
    <dgm:pt modelId="{3A1460A4-F531-4B88-8DAC-DE2092405736}" type="pres">
      <dgm:prSet presAssocID="{6C8EA670-C131-457B-8195-4F18BC5F79B4}" presName="node" presStyleLbl="node1" presStyleIdx="0" presStyleCnt="5">
        <dgm:presLayoutVars>
          <dgm:bulletEnabled val="1"/>
        </dgm:presLayoutVars>
      </dgm:prSet>
      <dgm:spPr/>
    </dgm:pt>
    <dgm:pt modelId="{22EB4312-E3D8-4D91-968E-EA01B1DF39A4}" type="pres">
      <dgm:prSet presAssocID="{6C8EA670-C131-457B-8195-4F18BC5F79B4}" presName="invisiNode" presStyleLbl="node1" presStyleIdx="0" presStyleCnt="5"/>
      <dgm:spPr/>
    </dgm:pt>
    <dgm:pt modelId="{B3BE2DFE-722F-4CAA-9E64-8D1E829CD667}" type="pres">
      <dgm:prSet presAssocID="{6C8EA670-C131-457B-8195-4F18BC5F79B4}" presName="imagNode" presStyleLbl="fgImgPlace1" presStyleIdx="0" presStyleCnt="5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51739FC3-FE6B-464A-80A2-ADEBBBB6D422}" type="pres">
      <dgm:prSet presAssocID="{8F192E89-09EF-4794-B51A-A50D33C4FED2}" presName="sibTrans" presStyleLbl="sibTrans2D1" presStyleIdx="0" presStyleCnt="0"/>
      <dgm:spPr/>
    </dgm:pt>
    <dgm:pt modelId="{F2FFC21F-BA17-48BB-967A-2EFB58778723}" type="pres">
      <dgm:prSet presAssocID="{66D9CC70-5CBE-4AA5-A360-0A8F182525A2}" presName="compNode" presStyleCnt="0"/>
      <dgm:spPr/>
    </dgm:pt>
    <dgm:pt modelId="{3E29A6D8-45A6-4694-B727-A84C99212480}" type="pres">
      <dgm:prSet presAssocID="{66D9CC70-5CBE-4AA5-A360-0A8F182525A2}" presName="node" presStyleLbl="node1" presStyleIdx="1" presStyleCnt="5">
        <dgm:presLayoutVars>
          <dgm:bulletEnabled val="1"/>
        </dgm:presLayoutVars>
      </dgm:prSet>
      <dgm:spPr/>
    </dgm:pt>
    <dgm:pt modelId="{F274909E-7164-48A2-B3D1-38224ECE025C}" type="pres">
      <dgm:prSet presAssocID="{66D9CC70-5CBE-4AA5-A360-0A8F182525A2}" presName="invisiNode" presStyleLbl="node1" presStyleIdx="1" presStyleCnt="5"/>
      <dgm:spPr/>
    </dgm:pt>
    <dgm:pt modelId="{1F07A1B0-600F-4DC1-97CE-CE32A13005E5}" type="pres">
      <dgm:prSet presAssocID="{66D9CC70-5CBE-4AA5-A360-0A8F182525A2}" presName="imagNode" presStyleLbl="fgImgPlace1" presStyleIdx="1" presStyleCnt="5" custLinFactX="5079" custLinFactNeighborX="100000" custLinFactNeighborY="-4043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C5473A5E-BBEF-43D0-A0DF-11BDB4C83799}" type="pres">
      <dgm:prSet presAssocID="{EFF38898-1CB8-4DF6-93E8-4B4001BBE930}" presName="sibTrans" presStyleLbl="sibTrans2D1" presStyleIdx="0" presStyleCnt="0"/>
      <dgm:spPr/>
    </dgm:pt>
    <dgm:pt modelId="{F5454D55-63AC-4ABA-8985-DB67239D388C}" type="pres">
      <dgm:prSet presAssocID="{3FE1CE97-0F86-4E36-A4C1-63D06C8200A1}" presName="compNode" presStyleCnt="0"/>
      <dgm:spPr/>
    </dgm:pt>
    <dgm:pt modelId="{397D8507-E097-460E-BEA9-9048170D9AEB}" type="pres">
      <dgm:prSet presAssocID="{3FE1CE97-0F86-4E36-A4C1-63D06C8200A1}" presName="node" presStyleLbl="node1" presStyleIdx="2" presStyleCnt="5">
        <dgm:presLayoutVars>
          <dgm:bulletEnabled val="1"/>
        </dgm:presLayoutVars>
      </dgm:prSet>
      <dgm:spPr/>
    </dgm:pt>
    <dgm:pt modelId="{8DF8545F-9305-4766-BB6F-78FBC188AE90}" type="pres">
      <dgm:prSet presAssocID="{3FE1CE97-0F86-4E36-A4C1-63D06C8200A1}" presName="invisiNode" presStyleLbl="node1" presStyleIdx="2" presStyleCnt="5"/>
      <dgm:spPr/>
    </dgm:pt>
    <dgm:pt modelId="{3DF55156-E23E-4275-A0F6-0AB0C8A8641A}" type="pres">
      <dgm:prSet presAssocID="{3FE1CE97-0F86-4E36-A4C1-63D06C8200A1}" presName="imagNode" presStyleLbl="fgImgPlace1" presStyleIdx="2" presStyleCnt="5" custLinFactX="-8845" custLinFactNeighborX="-100000" custLinFactNeighborY="7352"/>
      <dgm:spPr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ckey Stick Curve Graph with solid fill"/>
        </a:ext>
      </dgm:extLst>
    </dgm:pt>
    <dgm:pt modelId="{57855E6D-D1BF-422C-A345-BE28488661F9}" type="pres">
      <dgm:prSet presAssocID="{91E9E963-7657-432D-B2D7-5C15989B5B93}" presName="sibTrans" presStyleLbl="sibTrans2D1" presStyleIdx="0" presStyleCnt="0"/>
      <dgm:spPr/>
    </dgm:pt>
    <dgm:pt modelId="{9CD1D884-CDDF-4F75-8E5D-18637EC2BA84}" type="pres">
      <dgm:prSet presAssocID="{7FE1D8BF-3733-4663-B72C-7D160421923D}" presName="compNode" presStyleCnt="0"/>
      <dgm:spPr/>
    </dgm:pt>
    <dgm:pt modelId="{258D1922-F6D2-4423-850F-AD9BE10B7878}" type="pres">
      <dgm:prSet presAssocID="{7FE1D8BF-3733-4663-B72C-7D160421923D}" presName="node" presStyleLbl="node1" presStyleIdx="3" presStyleCnt="5">
        <dgm:presLayoutVars>
          <dgm:bulletEnabled val="1"/>
        </dgm:presLayoutVars>
      </dgm:prSet>
      <dgm:spPr/>
    </dgm:pt>
    <dgm:pt modelId="{D3B5CAEA-53F4-4549-B46C-94AF6910180D}" type="pres">
      <dgm:prSet presAssocID="{7FE1D8BF-3733-4663-B72C-7D160421923D}" presName="invisiNode" presStyleLbl="node1" presStyleIdx="3" presStyleCnt="5"/>
      <dgm:spPr/>
    </dgm:pt>
    <dgm:pt modelId="{CFCD8F2A-6F4A-4686-AEBF-F3DE33BD0323}" type="pres">
      <dgm:prSet presAssocID="{7FE1D8BF-3733-4663-B72C-7D160421923D}" presName="imagNode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beat with solid fill"/>
        </a:ext>
      </dgm:extLst>
    </dgm:pt>
    <dgm:pt modelId="{53345277-4A85-4CFA-BD42-8E542A735E50}" type="pres">
      <dgm:prSet presAssocID="{839DFA3C-1E57-47DD-A0F2-D12337477D17}" presName="sibTrans" presStyleLbl="sibTrans2D1" presStyleIdx="0" presStyleCnt="0"/>
      <dgm:spPr/>
    </dgm:pt>
    <dgm:pt modelId="{5030AFB5-2543-46F0-9CBB-650F2180AD34}" type="pres">
      <dgm:prSet presAssocID="{55330938-B2C6-46D3-9381-8B89FE9C7606}" presName="compNode" presStyleCnt="0"/>
      <dgm:spPr/>
    </dgm:pt>
    <dgm:pt modelId="{40E4ED14-8908-4243-BC2F-FD8AC085AC4E}" type="pres">
      <dgm:prSet presAssocID="{55330938-B2C6-46D3-9381-8B89FE9C7606}" presName="node" presStyleLbl="node1" presStyleIdx="4" presStyleCnt="5">
        <dgm:presLayoutVars>
          <dgm:bulletEnabled val="1"/>
        </dgm:presLayoutVars>
      </dgm:prSet>
      <dgm:spPr/>
    </dgm:pt>
    <dgm:pt modelId="{3CE23E96-AF5F-43BD-B750-465B0757D79D}" type="pres">
      <dgm:prSet presAssocID="{55330938-B2C6-46D3-9381-8B89FE9C7606}" presName="invisiNode" presStyleLbl="node1" presStyleIdx="4" presStyleCnt="5"/>
      <dgm:spPr/>
    </dgm:pt>
    <dgm:pt modelId="{F65C0202-E67E-45DE-B928-FDE9AB492E51}" type="pres">
      <dgm:prSet presAssocID="{55330938-B2C6-46D3-9381-8B89FE9C7606}" presName="imagNode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 with solid fill"/>
        </a:ext>
      </dgm:extLst>
    </dgm:pt>
  </dgm:ptLst>
  <dgm:cxnLst>
    <dgm:cxn modelId="{4C56310D-F70C-4BE9-9DEE-9B275DDA2DCB}" type="presOf" srcId="{91E9E963-7657-432D-B2D7-5C15989B5B93}" destId="{57855E6D-D1BF-422C-A345-BE28488661F9}" srcOrd="0" destOrd="0" presId="urn:microsoft.com/office/officeart/2005/8/layout/pList2"/>
    <dgm:cxn modelId="{C9211413-5C6F-4C37-B06F-C2E64594628A}" type="presOf" srcId="{7FE1D8BF-3733-4663-B72C-7D160421923D}" destId="{258D1922-F6D2-4423-850F-AD9BE10B7878}" srcOrd="0" destOrd="0" presId="urn:microsoft.com/office/officeart/2005/8/layout/pList2"/>
    <dgm:cxn modelId="{CFF86D1C-4E6A-467A-A6BF-99D0E610579C}" type="presOf" srcId="{35CC8753-E70B-4E24-8C11-6B51DE258D87}" destId="{40E4ED14-8908-4243-BC2F-FD8AC085AC4E}" srcOrd="0" destOrd="1" presId="urn:microsoft.com/office/officeart/2005/8/layout/pList2"/>
    <dgm:cxn modelId="{7A5CE72A-121B-4A09-8E7D-D18386859AAE}" srcId="{55330938-B2C6-46D3-9381-8B89FE9C7606}" destId="{35CC8753-E70B-4E24-8C11-6B51DE258D87}" srcOrd="0" destOrd="0" parTransId="{9862D8D2-AEEB-4C47-9B59-85185B2C101D}" sibTransId="{105F4427-C58E-4101-A10F-0C0814084C82}"/>
    <dgm:cxn modelId="{39C70E2D-AB4C-400F-B048-137472DA79C6}" type="presOf" srcId="{8F192E89-09EF-4794-B51A-A50D33C4FED2}" destId="{51739FC3-FE6B-464A-80A2-ADEBBBB6D422}" srcOrd="0" destOrd="0" presId="urn:microsoft.com/office/officeart/2005/8/layout/pList2"/>
    <dgm:cxn modelId="{B8886630-1B0B-4D44-BAB8-99FDC8822A2E}" srcId="{17341B8D-7D16-46D5-9285-BEC631EC80C3}" destId="{66D9CC70-5CBE-4AA5-A360-0A8F182525A2}" srcOrd="1" destOrd="0" parTransId="{1EAF412D-A5AF-4333-87F7-FBFEDBB0EF84}" sibTransId="{EFF38898-1CB8-4DF6-93E8-4B4001BBE930}"/>
    <dgm:cxn modelId="{6CBC1040-7B7A-403E-B54E-792CC35C0F94}" srcId="{7FE1D8BF-3733-4663-B72C-7D160421923D}" destId="{8F223A0D-2335-4350-BE4B-94F154E2C018}" srcOrd="1" destOrd="0" parTransId="{43DA6CB3-5F1D-4BC6-97F2-B29A6208009B}" sibTransId="{6CAC37DB-5DD7-4D38-99F9-752B2F48739A}"/>
    <dgm:cxn modelId="{B4890160-087C-4951-81BF-A516177A8B52}" type="presOf" srcId="{17341B8D-7D16-46D5-9285-BEC631EC80C3}" destId="{269F3F24-60A5-4437-A1CD-030407FD311A}" srcOrd="0" destOrd="0" presId="urn:microsoft.com/office/officeart/2005/8/layout/pList2"/>
    <dgm:cxn modelId="{9C7CBB62-8572-4427-B9E8-DA2E70CE3CAD}" srcId="{17341B8D-7D16-46D5-9285-BEC631EC80C3}" destId="{55330938-B2C6-46D3-9381-8B89FE9C7606}" srcOrd="4" destOrd="0" parTransId="{0A533D5A-9BC4-46DF-9142-ED4C3D51B3B4}" sibTransId="{8A3B2AB1-675F-4CA8-A559-35D653440465}"/>
    <dgm:cxn modelId="{56128465-D8A5-4F44-9826-209F29913191}" type="presOf" srcId="{55330938-B2C6-46D3-9381-8B89FE9C7606}" destId="{40E4ED14-8908-4243-BC2F-FD8AC085AC4E}" srcOrd="0" destOrd="0" presId="urn:microsoft.com/office/officeart/2005/8/layout/pList2"/>
    <dgm:cxn modelId="{062B764C-0E19-4EAD-AD92-F92BEBA3E7D1}" srcId="{6C8EA670-C131-457B-8195-4F18BC5F79B4}" destId="{223DD329-8FEF-40DD-90B6-412AA10786B5}" srcOrd="0" destOrd="0" parTransId="{F7509AA3-AA59-49C8-A3CE-3F0605C54AB0}" sibTransId="{E047A356-C6FF-433C-B2B8-DCBC7B07A348}"/>
    <dgm:cxn modelId="{74C18472-0A1F-41D5-8CB8-B515FA0F12B5}" type="presOf" srcId="{223DD329-8FEF-40DD-90B6-412AA10786B5}" destId="{3A1460A4-F531-4B88-8DAC-DE2092405736}" srcOrd="0" destOrd="1" presId="urn:microsoft.com/office/officeart/2005/8/layout/pList2"/>
    <dgm:cxn modelId="{9F745D53-C994-4FDB-B47D-85F8D5917EBB}" type="presOf" srcId="{EFF38898-1CB8-4DF6-93E8-4B4001BBE930}" destId="{C5473A5E-BBEF-43D0-A0DF-11BDB4C83799}" srcOrd="0" destOrd="0" presId="urn:microsoft.com/office/officeart/2005/8/layout/pList2"/>
    <dgm:cxn modelId="{DB118974-6B21-4FF6-834D-81676BF6DBF4}" srcId="{7FE1D8BF-3733-4663-B72C-7D160421923D}" destId="{BE1487C7-E03D-491E-8C04-8AB7D1238961}" srcOrd="0" destOrd="0" parTransId="{F0880136-3159-4369-AA4F-DFF8FBCE812F}" sibTransId="{870E6389-272E-4F06-ABB3-D507C1761A1E}"/>
    <dgm:cxn modelId="{79885378-CC52-496C-8E41-BC7713AFFF92}" srcId="{3FE1CE97-0F86-4E36-A4C1-63D06C8200A1}" destId="{502F039D-E96E-4D13-A9D9-9312D5BE13E3}" srcOrd="0" destOrd="0" parTransId="{08096613-ABF1-4E46-8F5C-65EE2122B719}" sibTransId="{25D27053-335B-43BB-9740-962B35B3A276}"/>
    <dgm:cxn modelId="{B3E1A979-2F57-4005-BC20-AE65DB019EFE}" srcId="{17341B8D-7D16-46D5-9285-BEC631EC80C3}" destId="{7FE1D8BF-3733-4663-B72C-7D160421923D}" srcOrd="3" destOrd="0" parTransId="{FB2DC205-2908-4E0B-A181-3D3BB28462F8}" sibTransId="{839DFA3C-1E57-47DD-A0F2-D12337477D17}"/>
    <dgm:cxn modelId="{0979C47F-E5B0-41A1-A11F-5961170369FE}" srcId="{17341B8D-7D16-46D5-9285-BEC631EC80C3}" destId="{6C8EA670-C131-457B-8195-4F18BC5F79B4}" srcOrd="0" destOrd="0" parTransId="{41E46FFA-B0F6-4C9B-ABBC-C96B80C80C72}" sibTransId="{8F192E89-09EF-4794-B51A-A50D33C4FED2}"/>
    <dgm:cxn modelId="{805C8F8C-C6CF-493B-862C-DE6723D03FF7}" type="presOf" srcId="{66D9CC70-5CBE-4AA5-A360-0A8F182525A2}" destId="{3E29A6D8-45A6-4694-B727-A84C99212480}" srcOrd="0" destOrd="0" presId="urn:microsoft.com/office/officeart/2005/8/layout/pList2"/>
    <dgm:cxn modelId="{DEF21691-8925-40C9-B7FE-B34C63294738}" type="presOf" srcId="{6C8EA670-C131-457B-8195-4F18BC5F79B4}" destId="{3A1460A4-F531-4B88-8DAC-DE2092405736}" srcOrd="0" destOrd="0" presId="urn:microsoft.com/office/officeart/2005/8/layout/pList2"/>
    <dgm:cxn modelId="{EAE2D4AF-0BB8-4EE8-A048-024E8ACB4C36}" srcId="{66D9CC70-5CBE-4AA5-A360-0A8F182525A2}" destId="{8FBEAF90-A23D-4EA7-B9D2-B92CA40EC98F}" srcOrd="0" destOrd="0" parTransId="{AC73F4B3-9633-4573-810D-B343665720F4}" sibTransId="{B3FC0D74-DF5C-4A33-8EC6-DC4112091169}"/>
    <dgm:cxn modelId="{2C9F2EB8-02E6-47EB-984B-14D2E795D7AA}" type="presOf" srcId="{502F039D-E96E-4D13-A9D9-9312D5BE13E3}" destId="{397D8507-E097-460E-BEA9-9048170D9AEB}" srcOrd="0" destOrd="1" presId="urn:microsoft.com/office/officeart/2005/8/layout/pList2"/>
    <dgm:cxn modelId="{7C6B71BD-672B-4952-8A11-5A89834FBEEF}" type="presOf" srcId="{8F223A0D-2335-4350-BE4B-94F154E2C018}" destId="{258D1922-F6D2-4423-850F-AD9BE10B7878}" srcOrd="0" destOrd="2" presId="urn:microsoft.com/office/officeart/2005/8/layout/pList2"/>
    <dgm:cxn modelId="{EC4593BF-E68B-4C72-B742-BE4208618044}" type="presOf" srcId="{BE1487C7-E03D-491E-8C04-8AB7D1238961}" destId="{258D1922-F6D2-4423-850F-AD9BE10B7878}" srcOrd="0" destOrd="1" presId="urn:microsoft.com/office/officeart/2005/8/layout/pList2"/>
    <dgm:cxn modelId="{5E0CB8BF-A3A4-4494-8CB9-BF6B91157BAF}" type="presOf" srcId="{8FBEAF90-A23D-4EA7-B9D2-B92CA40EC98F}" destId="{3E29A6D8-45A6-4694-B727-A84C99212480}" srcOrd="0" destOrd="1" presId="urn:microsoft.com/office/officeart/2005/8/layout/pList2"/>
    <dgm:cxn modelId="{DB9469C3-1F64-46AC-B33D-BF73D174BEA4}" type="presOf" srcId="{3FE1CE97-0F86-4E36-A4C1-63D06C8200A1}" destId="{397D8507-E097-460E-BEA9-9048170D9AEB}" srcOrd="0" destOrd="0" presId="urn:microsoft.com/office/officeart/2005/8/layout/pList2"/>
    <dgm:cxn modelId="{6A9C68EA-20AC-436D-ABB0-CA2B299EC08A}" type="presOf" srcId="{839DFA3C-1E57-47DD-A0F2-D12337477D17}" destId="{53345277-4A85-4CFA-BD42-8E542A735E50}" srcOrd="0" destOrd="0" presId="urn:microsoft.com/office/officeart/2005/8/layout/pList2"/>
    <dgm:cxn modelId="{CF54E0F2-C2F8-43B5-BB4E-21570C423C8D}" srcId="{17341B8D-7D16-46D5-9285-BEC631EC80C3}" destId="{3FE1CE97-0F86-4E36-A4C1-63D06C8200A1}" srcOrd="2" destOrd="0" parTransId="{0BC73D6E-B38C-47A4-8C88-9640D4698FC0}" sibTransId="{91E9E963-7657-432D-B2D7-5C15989B5B93}"/>
    <dgm:cxn modelId="{F44B27C2-7ACA-4D0C-AB7D-286DC664C198}" type="presParOf" srcId="{269F3F24-60A5-4437-A1CD-030407FD311A}" destId="{B415743D-F1DB-478E-9C1C-201ADAAB4720}" srcOrd="0" destOrd="0" presId="urn:microsoft.com/office/officeart/2005/8/layout/pList2"/>
    <dgm:cxn modelId="{6FC77DA1-1DD1-4C53-B813-0629B6AB0EDF}" type="presParOf" srcId="{269F3F24-60A5-4437-A1CD-030407FD311A}" destId="{24C5EA20-1C27-4709-A1F1-7F0E2614FB13}" srcOrd="1" destOrd="0" presId="urn:microsoft.com/office/officeart/2005/8/layout/pList2"/>
    <dgm:cxn modelId="{A5A2A705-3F69-45A9-AA0B-39ECD2B05F34}" type="presParOf" srcId="{24C5EA20-1C27-4709-A1F1-7F0E2614FB13}" destId="{994D793D-C601-4401-82EC-40E20F441B78}" srcOrd="0" destOrd="0" presId="urn:microsoft.com/office/officeart/2005/8/layout/pList2"/>
    <dgm:cxn modelId="{A7251F1F-BEC6-4A15-B4E6-7FBAAB3B0034}" type="presParOf" srcId="{994D793D-C601-4401-82EC-40E20F441B78}" destId="{3A1460A4-F531-4B88-8DAC-DE2092405736}" srcOrd="0" destOrd="0" presId="urn:microsoft.com/office/officeart/2005/8/layout/pList2"/>
    <dgm:cxn modelId="{56FF4D45-0BA3-4A03-B2B9-FE448695191A}" type="presParOf" srcId="{994D793D-C601-4401-82EC-40E20F441B78}" destId="{22EB4312-E3D8-4D91-968E-EA01B1DF39A4}" srcOrd="1" destOrd="0" presId="urn:microsoft.com/office/officeart/2005/8/layout/pList2"/>
    <dgm:cxn modelId="{731BCB48-07B9-4834-A44F-0FAAED2E6840}" type="presParOf" srcId="{994D793D-C601-4401-82EC-40E20F441B78}" destId="{B3BE2DFE-722F-4CAA-9E64-8D1E829CD667}" srcOrd="2" destOrd="0" presId="urn:microsoft.com/office/officeart/2005/8/layout/pList2"/>
    <dgm:cxn modelId="{A8BE81B3-1BC2-476A-B4A4-170DE61FB9DD}" type="presParOf" srcId="{24C5EA20-1C27-4709-A1F1-7F0E2614FB13}" destId="{51739FC3-FE6B-464A-80A2-ADEBBBB6D422}" srcOrd="1" destOrd="0" presId="urn:microsoft.com/office/officeart/2005/8/layout/pList2"/>
    <dgm:cxn modelId="{5AFDA42F-77CB-48CC-B948-FC08B16DB357}" type="presParOf" srcId="{24C5EA20-1C27-4709-A1F1-7F0E2614FB13}" destId="{F2FFC21F-BA17-48BB-967A-2EFB58778723}" srcOrd="2" destOrd="0" presId="urn:microsoft.com/office/officeart/2005/8/layout/pList2"/>
    <dgm:cxn modelId="{312498C5-7D67-4815-8D8D-7C1E21332833}" type="presParOf" srcId="{F2FFC21F-BA17-48BB-967A-2EFB58778723}" destId="{3E29A6D8-45A6-4694-B727-A84C99212480}" srcOrd="0" destOrd="0" presId="urn:microsoft.com/office/officeart/2005/8/layout/pList2"/>
    <dgm:cxn modelId="{33E15595-731F-46A5-83C0-2473D294E986}" type="presParOf" srcId="{F2FFC21F-BA17-48BB-967A-2EFB58778723}" destId="{F274909E-7164-48A2-B3D1-38224ECE025C}" srcOrd="1" destOrd="0" presId="urn:microsoft.com/office/officeart/2005/8/layout/pList2"/>
    <dgm:cxn modelId="{DE00FC63-A324-4512-A7B7-686798840DF0}" type="presParOf" srcId="{F2FFC21F-BA17-48BB-967A-2EFB58778723}" destId="{1F07A1B0-600F-4DC1-97CE-CE32A13005E5}" srcOrd="2" destOrd="0" presId="urn:microsoft.com/office/officeart/2005/8/layout/pList2"/>
    <dgm:cxn modelId="{30A9F47A-46CC-4669-B4F1-95F7E220BA1E}" type="presParOf" srcId="{24C5EA20-1C27-4709-A1F1-7F0E2614FB13}" destId="{C5473A5E-BBEF-43D0-A0DF-11BDB4C83799}" srcOrd="3" destOrd="0" presId="urn:microsoft.com/office/officeart/2005/8/layout/pList2"/>
    <dgm:cxn modelId="{B6214B66-7B86-437D-9753-7DD0AB1CD243}" type="presParOf" srcId="{24C5EA20-1C27-4709-A1F1-7F0E2614FB13}" destId="{F5454D55-63AC-4ABA-8985-DB67239D388C}" srcOrd="4" destOrd="0" presId="urn:microsoft.com/office/officeart/2005/8/layout/pList2"/>
    <dgm:cxn modelId="{BEA8220E-CF67-4994-B06D-EB7A0BE4DC68}" type="presParOf" srcId="{F5454D55-63AC-4ABA-8985-DB67239D388C}" destId="{397D8507-E097-460E-BEA9-9048170D9AEB}" srcOrd="0" destOrd="0" presId="urn:microsoft.com/office/officeart/2005/8/layout/pList2"/>
    <dgm:cxn modelId="{EE292A16-3B06-4735-A86C-BCCC2A5A80E2}" type="presParOf" srcId="{F5454D55-63AC-4ABA-8985-DB67239D388C}" destId="{8DF8545F-9305-4766-BB6F-78FBC188AE90}" srcOrd="1" destOrd="0" presId="urn:microsoft.com/office/officeart/2005/8/layout/pList2"/>
    <dgm:cxn modelId="{4E4C74D9-02CB-4EAA-88B9-29E36BA2CB5A}" type="presParOf" srcId="{F5454D55-63AC-4ABA-8985-DB67239D388C}" destId="{3DF55156-E23E-4275-A0F6-0AB0C8A8641A}" srcOrd="2" destOrd="0" presId="urn:microsoft.com/office/officeart/2005/8/layout/pList2"/>
    <dgm:cxn modelId="{F0BFBA6B-7A09-441D-B7EE-610E6D8586E5}" type="presParOf" srcId="{24C5EA20-1C27-4709-A1F1-7F0E2614FB13}" destId="{57855E6D-D1BF-422C-A345-BE28488661F9}" srcOrd="5" destOrd="0" presId="urn:microsoft.com/office/officeart/2005/8/layout/pList2"/>
    <dgm:cxn modelId="{BD8C27DA-EA68-41A4-B930-EB275E0CE95D}" type="presParOf" srcId="{24C5EA20-1C27-4709-A1F1-7F0E2614FB13}" destId="{9CD1D884-CDDF-4F75-8E5D-18637EC2BA84}" srcOrd="6" destOrd="0" presId="urn:microsoft.com/office/officeart/2005/8/layout/pList2"/>
    <dgm:cxn modelId="{3039D443-6953-44A0-9B19-37107D4A0F67}" type="presParOf" srcId="{9CD1D884-CDDF-4F75-8E5D-18637EC2BA84}" destId="{258D1922-F6D2-4423-850F-AD9BE10B7878}" srcOrd="0" destOrd="0" presId="urn:microsoft.com/office/officeart/2005/8/layout/pList2"/>
    <dgm:cxn modelId="{78B5D1B5-94A5-4342-A9FE-78E3FD27CEE8}" type="presParOf" srcId="{9CD1D884-CDDF-4F75-8E5D-18637EC2BA84}" destId="{D3B5CAEA-53F4-4549-B46C-94AF6910180D}" srcOrd="1" destOrd="0" presId="urn:microsoft.com/office/officeart/2005/8/layout/pList2"/>
    <dgm:cxn modelId="{410A7D44-A7B2-4DB7-87BC-ACDCF3A0BB41}" type="presParOf" srcId="{9CD1D884-CDDF-4F75-8E5D-18637EC2BA84}" destId="{CFCD8F2A-6F4A-4686-AEBF-F3DE33BD0323}" srcOrd="2" destOrd="0" presId="urn:microsoft.com/office/officeart/2005/8/layout/pList2"/>
    <dgm:cxn modelId="{672B0B73-F2BA-4277-8032-F56B028518F9}" type="presParOf" srcId="{24C5EA20-1C27-4709-A1F1-7F0E2614FB13}" destId="{53345277-4A85-4CFA-BD42-8E542A735E50}" srcOrd="7" destOrd="0" presId="urn:microsoft.com/office/officeart/2005/8/layout/pList2"/>
    <dgm:cxn modelId="{DB292E54-808A-4AF7-BC05-640D684DD9A4}" type="presParOf" srcId="{24C5EA20-1C27-4709-A1F1-7F0E2614FB13}" destId="{5030AFB5-2543-46F0-9CBB-650F2180AD34}" srcOrd="8" destOrd="0" presId="urn:microsoft.com/office/officeart/2005/8/layout/pList2"/>
    <dgm:cxn modelId="{52E5BF0F-C505-4E26-AAE1-047F1E62C84D}" type="presParOf" srcId="{5030AFB5-2543-46F0-9CBB-650F2180AD34}" destId="{40E4ED14-8908-4243-BC2F-FD8AC085AC4E}" srcOrd="0" destOrd="0" presId="urn:microsoft.com/office/officeart/2005/8/layout/pList2"/>
    <dgm:cxn modelId="{D2A04A1C-257E-486D-9DE0-D4694C93A42A}" type="presParOf" srcId="{5030AFB5-2543-46F0-9CBB-650F2180AD34}" destId="{3CE23E96-AF5F-43BD-B750-465B0757D79D}" srcOrd="1" destOrd="0" presId="urn:microsoft.com/office/officeart/2005/8/layout/pList2"/>
    <dgm:cxn modelId="{30D49A84-A8FB-4CC0-A9C9-90C41FF332BC}" type="presParOf" srcId="{5030AFB5-2543-46F0-9CBB-650F2180AD34}" destId="{F65C0202-E67E-45DE-B928-FDE9AB492E5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5743D-F1DB-478E-9C1C-201ADAAB4720}">
      <dsp:nvSpPr>
        <dsp:cNvPr id="0" name=""/>
        <dsp:cNvSpPr/>
      </dsp:nvSpPr>
      <dsp:spPr>
        <a:xfrm>
          <a:off x="0" y="60688"/>
          <a:ext cx="11568253" cy="2175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BE2DFE-722F-4CAA-9E64-8D1E829CD667}">
      <dsp:nvSpPr>
        <dsp:cNvPr id="0" name=""/>
        <dsp:cNvSpPr/>
      </dsp:nvSpPr>
      <dsp:spPr>
        <a:xfrm>
          <a:off x="350764" y="306217"/>
          <a:ext cx="2012356" cy="168419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A1460A4-F531-4B88-8DAC-DE2092405736}">
      <dsp:nvSpPr>
        <dsp:cNvPr id="0" name=""/>
        <dsp:cNvSpPr/>
      </dsp:nvSpPr>
      <dsp:spPr>
        <a:xfrm rot="10800000">
          <a:off x="350764" y="2296632"/>
          <a:ext cx="2012356" cy="2806995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Solution is using AWS EMR which utilizes high performing Spark engine to process big data.</a:t>
          </a:r>
        </a:p>
      </dsp:txBody>
      <dsp:txXfrm rot="10800000">
        <a:off x="412651" y="2296632"/>
        <a:ext cx="1888582" cy="2745108"/>
      </dsp:txXfrm>
    </dsp:sp>
    <dsp:sp modelId="{1F07A1B0-600F-4DC1-97CE-CE32A13005E5}">
      <dsp:nvSpPr>
        <dsp:cNvPr id="0" name=""/>
        <dsp:cNvSpPr/>
      </dsp:nvSpPr>
      <dsp:spPr>
        <a:xfrm>
          <a:off x="4678920" y="238125"/>
          <a:ext cx="2012356" cy="168419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E29A6D8-45A6-4694-B727-A84C99212480}">
      <dsp:nvSpPr>
        <dsp:cNvPr id="0" name=""/>
        <dsp:cNvSpPr/>
      </dsp:nvSpPr>
      <dsp:spPr>
        <a:xfrm rot="10800000">
          <a:off x="2564356" y="2296632"/>
          <a:ext cx="2012356" cy="2806995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Scalability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As solution is using AWS Serverless services (S3, Lambda, SNS and EMR) which scales automatically, it provides scalability out of the box.</a:t>
          </a:r>
        </a:p>
      </dsp:txBody>
      <dsp:txXfrm rot="10800000">
        <a:off x="2626243" y="2296632"/>
        <a:ext cx="1888582" cy="2745108"/>
      </dsp:txXfrm>
    </dsp:sp>
    <dsp:sp modelId="{3DF55156-E23E-4275-A0F6-0AB0C8A8641A}">
      <dsp:nvSpPr>
        <dsp:cNvPr id="0" name=""/>
        <dsp:cNvSpPr/>
      </dsp:nvSpPr>
      <dsp:spPr>
        <a:xfrm>
          <a:off x="2587599" y="430039"/>
          <a:ext cx="2012356" cy="168419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7D8507-E097-460E-BEA9-9048170D9AEB}">
      <dsp:nvSpPr>
        <dsp:cNvPr id="0" name=""/>
        <dsp:cNvSpPr/>
      </dsp:nvSpPr>
      <dsp:spPr>
        <a:xfrm rot="10800000">
          <a:off x="4777948" y="2296632"/>
          <a:ext cx="2012356" cy="2806995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Simplicity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Solution provided is easy to use by the developers as Python is the main language used.</a:t>
          </a:r>
        </a:p>
      </dsp:txBody>
      <dsp:txXfrm rot="10800000">
        <a:off x="4839835" y="2296632"/>
        <a:ext cx="1888582" cy="2745108"/>
      </dsp:txXfrm>
    </dsp:sp>
    <dsp:sp modelId="{CFCD8F2A-6F4A-4686-AEBF-F3DE33BD0323}">
      <dsp:nvSpPr>
        <dsp:cNvPr id="0" name=""/>
        <dsp:cNvSpPr/>
      </dsp:nvSpPr>
      <dsp:spPr>
        <a:xfrm>
          <a:off x="6991540" y="306217"/>
          <a:ext cx="2012356" cy="16841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58D1922-F6D2-4423-850F-AD9BE10B7878}">
      <dsp:nvSpPr>
        <dsp:cNvPr id="0" name=""/>
        <dsp:cNvSpPr/>
      </dsp:nvSpPr>
      <dsp:spPr>
        <a:xfrm rot="10800000">
          <a:off x="6991540" y="2296632"/>
          <a:ext cx="2012356" cy="2806995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 and CD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Provided solution is using GitHub, Terraform and Circle CI which can speed up the entire deployment cycle.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Unit Test cases are part of CI CD process to minimize prod errors.</a:t>
          </a:r>
        </a:p>
      </dsp:txBody>
      <dsp:txXfrm rot="10800000">
        <a:off x="7053427" y="2296632"/>
        <a:ext cx="1888582" cy="2745108"/>
      </dsp:txXfrm>
    </dsp:sp>
    <dsp:sp modelId="{F65C0202-E67E-45DE-B928-FDE9AB492E51}">
      <dsp:nvSpPr>
        <dsp:cNvPr id="0" name=""/>
        <dsp:cNvSpPr/>
      </dsp:nvSpPr>
      <dsp:spPr>
        <a:xfrm>
          <a:off x="9205133" y="306217"/>
          <a:ext cx="2012356" cy="16841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0E4ED14-8908-4243-BC2F-FD8AC085AC4E}">
      <dsp:nvSpPr>
        <dsp:cNvPr id="0" name=""/>
        <dsp:cNvSpPr/>
      </dsp:nvSpPr>
      <dsp:spPr>
        <a:xfrm rot="10800000">
          <a:off x="9205133" y="2296632"/>
          <a:ext cx="2012356" cy="2806995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Flexibility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Opportunity to integrate and customize with the existing AWS tech stack as desired.</a:t>
          </a:r>
        </a:p>
      </dsp:txBody>
      <dsp:txXfrm rot="10800000">
        <a:off x="9267020" y="2296632"/>
        <a:ext cx="1888582" cy="2745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5ADB2-B783-40CE-87AC-D5059B59B12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01B5C-7EC1-4370-92B2-0B2FD9A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8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2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767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13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711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6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268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221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0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D6E202-B606-4609-B914-27C9371A1F6D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21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7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  <p:sldLayoutId id="2147484424" r:id="rId2"/>
    <p:sldLayoutId id="2147484425" r:id="rId3"/>
    <p:sldLayoutId id="2147484426" r:id="rId4"/>
    <p:sldLayoutId id="2147484427" r:id="rId5"/>
    <p:sldLayoutId id="2147484428" r:id="rId6"/>
    <p:sldLayoutId id="2147484429" r:id="rId7"/>
    <p:sldLayoutId id="2147484430" r:id="rId8"/>
    <p:sldLayoutId id="2147484431" r:id="rId9"/>
    <p:sldLayoutId id="2147484432" r:id="rId10"/>
    <p:sldLayoutId id="214748443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sv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Default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ewari5kw7i9/adobe-python.git" TargetMode="External"/><Relationship Id="rId2" Type="http://schemas.openxmlformats.org/officeDocument/2006/relationships/hyperlink" Target="https://github.com/atewari5kw7i9/adobe-iac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61" y="389738"/>
            <a:ext cx="10058400" cy="60275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Framework for “Hit Level Data” processing</a:t>
            </a:r>
          </a:p>
        </p:txBody>
      </p:sp>
      <p:sp>
        <p:nvSpPr>
          <p:cNvPr id="54" name="Text Placeholder 1">
            <a:extLst>
              <a:ext uri="{FF2B5EF4-FFF2-40B4-BE49-F238E27FC236}">
                <a16:creationId xmlns:a16="http://schemas.microsoft.com/office/drawing/2014/main" id="{4C7C6EF3-E179-441C-9FFE-16EDD5D1F499}"/>
              </a:ext>
            </a:extLst>
          </p:cNvPr>
          <p:cNvSpPr txBox="1">
            <a:spLocks/>
          </p:cNvSpPr>
          <p:nvPr/>
        </p:nvSpPr>
        <p:spPr>
          <a:xfrm>
            <a:off x="502204" y="394348"/>
            <a:ext cx="11689796" cy="296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4D94732B-8E35-4140-B617-F00FE8BC9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159310"/>
              </p:ext>
            </p:extLst>
          </p:nvPr>
        </p:nvGraphicFramePr>
        <p:xfrm>
          <a:off x="330521" y="1063257"/>
          <a:ext cx="11568254" cy="5103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27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86" y="799424"/>
            <a:ext cx="10058400" cy="60275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Technical Architecture Design</a:t>
            </a: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D98169EC-4615-484F-99E0-E607F1A50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45" y="34261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7">
            <a:extLst>
              <a:ext uri="{FF2B5EF4-FFF2-40B4-BE49-F238E27FC236}">
                <a16:creationId xmlns:a16="http://schemas.microsoft.com/office/drawing/2014/main" id="{4E4DBE54-9006-4B0C-8363-664D593D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90" y="3326638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3E9D2E-C47D-4E72-B325-82F08E0FCDBA}"/>
              </a:ext>
            </a:extLst>
          </p:cNvPr>
          <p:cNvCxnSpPr>
            <a:cxnSpLocks/>
          </p:cNvCxnSpPr>
          <p:nvPr/>
        </p:nvCxnSpPr>
        <p:spPr>
          <a:xfrm>
            <a:off x="2371852" y="3646649"/>
            <a:ext cx="73183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2">
            <a:extLst>
              <a:ext uri="{FF2B5EF4-FFF2-40B4-BE49-F238E27FC236}">
                <a16:creationId xmlns:a16="http://schemas.microsoft.com/office/drawing/2014/main" id="{8D4AD461-71BB-4BA9-A547-066C31CC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353" y="33266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78F71D-CA0D-42DD-89AA-D1F695EF9DB7}"/>
              </a:ext>
            </a:extLst>
          </p:cNvPr>
          <p:cNvCxnSpPr>
            <a:cxnSpLocks/>
          </p:cNvCxnSpPr>
          <p:nvPr/>
        </p:nvCxnSpPr>
        <p:spPr>
          <a:xfrm>
            <a:off x="3824415" y="3707638"/>
            <a:ext cx="73183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8">
            <a:extLst>
              <a:ext uri="{FF2B5EF4-FFF2-40B4-BE49-F238E27FC236}">
                <a16:creationId xmlns:a16="http://schemas.microsoft.com/office/drawing/2014/main" id="{D538F597-542C-40E9-972C-E47D7EDA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278" y="347268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99D852-8C72-4505-A1CA-FCA56249B3F6}"/>
              </a:ext>
            </a:extLst>
          </p:cNvPr>
          <p:cNvCxnSpPr>
            <a:cxnSpLocks/>
          </p:cNvCxnSpPr>
          <p:nvPr/>
        </p:nvCxnSpPr>
        <p:spPr>
          <a:xfrm>
            <a:off x="5327778" y="3707638"/>
            <a:ext cx="73183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7">
            <a:extLst>
              <a:ext uri="{FF2B5EF4-FFF2-40B4-BE49-F238E27FC236}">
                <a16:creationId xmlns:a16="http://schemas.microsoft.com/office/drawing/2014/main" id="{61F9F157-2FBB-4597-A3A6-3279AEABD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900" y="334377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46C4D0-D425-448C-8822-9ECF1DB18AAC}"/>
              </a:ext>
            </a:extLst>
          </p:cNvPr>
          <p:cNvCxnSpPr>
            <a:cxnSpLocks/>
          </p:cNvCxnSpPr>
          <p:nvPr/>
        </p:nvCxnSpPr>
        <p:spPr>
          <a:xfrm>
            <a:off x="6473890" y="3718052"/>
            <a:ext cx="73183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8">
            <a:extLst>
              <a:ext uri="{FF2B5EF4-FFF2-40B4-BE49-F238E27FC236}">
                <a16:creationId xmlns:a16="http://schemas.microsoft.com/office/drawing/2014/main" id="{D9A4D5C6-2D9D-4B49-9886-304AEB036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622" y="43065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19">
            <a:extLst>
              <a:ext uri="{FF2B5EF4-FFF2-40B4-BE49-F238E27FC236}">
                <a16:creationId xmlns:a16="http://schemas.microsoft.com/office/drawing/2014/main" id="{A014D2B0-FDBE-4480-A214-C60F7AC6C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80" y="516280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5354882-5E59-4761-BD19-03F82352EB97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3436876" y="4289806"/>
            <a:ext cx="1183004" cy="1253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51CD918-C68E-4C2F-884D-51D4D6F6FC7D}"/>
              </a:ext>
            </a:extLst>
          </p:cNvPr>
          <p:cNvCxnSpPr>
            <a:cxnSpLocks/>
          </p:cNvCxnSpPr>
          <p:nvPr/>
        </p:nvCxnSpPr>
        <p:spPr>
          <a:xfrm flipV="1">
            <a:off x="5410455" y="4337826"/>
            <a:ext cx="3272925" cy="1205978"/>
          </a:xfrm>
          <a:prstGeom prst="bentConnector3">
            <a:avLst>
              <a:gd name="adj1" fmla="val 997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A5E0B2-B540-4A2B-B5DA-71AF60EA2DCE}"/>
              </a:ext>
            </a:extLst>
          </p:cNvPr>
          <p:cNvCxnSpPr>
            <a:cxnSpLocks/>
          </p:cNvCxnSpPr>
          <p:nvPr/>
        </p:nvCxnSpPr>
        <p:spPr>
          <a:xfrm flipV="1">
            <a:off x="4991736" y="4352008"/>
            <a:ext cx="9144" cy="79453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7">
            <a:extLst>
              <a:ext uri="{FF2B5EF4-FFF2-40B4-BE49-F238E27FC236}">
                <a16:creationId xmlns:a16="http://schemas.microsoft.com/office/drawing/2014/main" id="{A8C64A92-2463-4953-A25F-B7AE17761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36" y="2033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34">
            <a:extLst>
              <a:ext uri="{FF2B5EF4-FFF2-40B4-BE49-F238E27FC236}">
                <a16:creationId xmlns:a16="http://schemas.microsoft.com/office/drawing/2014/main" id="{7ECCC64D-121D-422D-900C-0472D622C88B}"/>
              </a:ext>
            </a:extLst>
          </p:cNvPr>
          <p:cNvSpPr/>
          <p:nvPr/>
        </p:nvSpPr>
        <p:spPr>
          <a:xfrm flipH="1">
            <a:off x="3450446" y="2227842"/>
            <a:ext cx="1288082" cy="107148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1EB108-9740-42B5-A475-A46939857B52}"/>
              </a:ext>
            </a:extLst>
          </p:cNvPr>
          <p:cNvCxnSpPr>
            <a:cxnSpLocks/>
          </p:cNvCxnSpPr>
          <p:nvPr/>
        </p:nvCxnSpPr>
        <p:spPr>
          <a:xfrm flipH="1" flipV="1">
            <a:off x="4937450" y="2715485"/>
            <a:ext cx="8566" cy="57412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34">
            <a:extLst>
              <a:ext uri="{FF2B5EF4-FFF2-40B4-BE49-F238E27FC236}">
                <a16:creationId xmlns:a16="http://schemas.microsoft.com/office/drawing/2014/main" id="{57ECFA99-D87B-44EC-89CC-8FA8A560F899}"/>
              </a:ext>
            </a:extLst>
          </p:cNvPr>
          <p:cNvSpPr/>
          <p:nvPr/>
        </p:nvSpPr>
        <p:spPr>
          <a:xfrm>
            <a:off x="5220336" y="2240285"/>
            <a:ext cx="3484752" cy="106984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5" name="Graphic 17">
            <a:extLst>
              <a:ext uri="{FF2B5EF4-FFF2-40B4-BE49-F238E27FC236}">
                <a16:creationId xmlns:a16="http://schemas.microsoft.com/office/drawing/2014/main" id="{46EDE3D2-C361-4F44-90D7-953B97553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078" y="25702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Freeform 34">
            <a:extLst>
              <a:ext uri="{FF2B5EF4-FFF2-40B4-BE49-F238E27FC236}">
                <a16:creationId xmlns:a16="http://schemas.microsoft.com/office/drawing/2014/main" id="{04920F49-58B9-4887-8111-FF136163792F}"/>
              </a:ext>
            </a:extLst>
          </p:cNvPr>
          <p:cNvSpPr/>
          <p:nvPr/>
        </p:nvSpPr>
        <p:spPr>
          <a:xfrm flipH="1">
            <a:off x="8945807" y="2924335"/>
            <a:ext cx="1339364" cy="38579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9" name="TextBox 29">
            <a:extLst>
              <a:ext uri="{FF2B5EF4-FFF2-40B4-BE49-F238E27FC236}">
                <a16:creationId xmlns:a16="http://schemas.microsoft.com/office/drawing/2014/main" id="{A6ACC70C-419C-4163-AE44-EBBF01B94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861" y="4052824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Notification</a:t>
            </a:r>
          </a:p>
        </p:txBody>
      </p:sp>
      <p:sp>
        <p:nvSpPr>
          <p:cNvPr id="50" name="TextBox 29">
            <a:extLst>
              <a:ext uri="{FF2B5EF4-FFF2-40B4-BE49-F238E27FC236}">
                <a16:creationId xmlns:a16="http://schemas.microsoft.com/office/drawing/2014/main" id="{8086C282-EE86-4B44-82F1-98E00F14D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566" y="4026925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Pre-Zone</a:t>
            </a:r>
          </a:p>
        </p:txBody>
      </p:sp>
      <p:sp>
        <p:nvSpPr>
          <p:cNvPr id="51" name="TextBox 29">
            <a:extLst>
              <a:ext uri="{FF2B5EF4-FFF2-40B4-BE49-F238E27FC236}">
                <a16:creationId xmlns:a16="http://schemas.microsoft.com/office/drawing/2014/main" id="{4D81335B-D3CC-445B-BC4F-AD7E23056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053" y="5924804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DEA9DDDD-F8A4-4E6B-A85A-C2B619451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886" y="4794269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Processed Zone</a:t>
            </a:r>
          </a:p>
        </p:txBody>
      </p:sp>
      <p:sp>
        <p:nvSpPr>
          <p:cNvPr id="53" name="TextBox 29">
            <a:extLst>
              <a:ext uri="{FF2B5EF4-FFF2-40B4-BE49-F238E27FC236}">
                <a16:creationId xmlns:a16="http://schemas.microsoft.com/office/drawing/2014/main" id="{0904543E-093D-4AD9-A815-C1625C3A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998" y="3016718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 / Notification</a:t>
            </a:r>
          </a:p>
        </p:txBody>
      </p:sp>
      <p:sp>
        <p:nvSpPr>
          <p:cNvPr id="56" name="TextBox 29">
            <a:extLst>
              <a:ext uri="{FF2B5EF4-FFF2-40B4-BE49-F238E27FC236}">
                <a16:creationId xmlns:a16="http://schemas.microsoft.com/office/drawing/2014/main" id="{D36FF0AF-1D07-4B2B-BDA0-FAECBC744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487" y="2462638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Logs</a:t>
            </a:r>
          </a:p>
        </p:txBody>
      </p:sp>
      <p:sp>
        <p:nvSpPr>
          <p:cNvPr id="59" name="TextBox 29">
            <a:extLst>
              <a:ext uri="{FF2B5EF4-FFF2-40B4-BE49-F238E27FC236}">
                <a16:creationId xmlns:a16="http://schemas.microsoft.com/office/drawing/2014/main" id="{064BC549-B7B4-4DA1-ABBB-7BDD397B2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678" y="4106663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EMR</a:t>
            </a: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5E816E97-7BD5-47EE-8028-CE8CBEDE7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574" y="4076216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Pre-Process Lambda</a:t>
            </a:r>
          </a:p>
        </p:txBody>
      </p:sp>
      <p:sp>
        <p:nvSpPr>
          <p:cNvPr id="63" name="TextBox 29">
            <a:extLst>
              <a:ext uri="{FF2B5EF4-FFF2-40B4-BE49-F238E27FC236}">
                <a16:creationId xmlns:a16="http://schemas.microsoft.com/office/drawing/2014/main" id="{ABA52A82-9D53-4C0A-A3F8-A00DF668E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577" y="3980563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Notification</a:t>
            </a:r>
          </a:p>
        </p:txBody>
      </p:sp>
      <p:sp>
        <p:nvSpPr>
          <p:cNvPr id="64" name="Freeform 34">
            <a:extLst>
              <a:ext uri="{FF2B5EF4-FFF2-40B4-BE49-F238E27FC236}">
                <a16:creationId xmlns:a16="http://schemas.microsoft.com/office/drawing/2014/main" id="{4EC8B001-6E2D-4104-A5C7-98086DE64ACF}"/>
              </a:ext>
            </a:extLst>
          </p:cNvPr>
          <p:cNvSpPr/>
          <p:nvPr/>
        </p:nvSpPr>
        <p:spPr>
          <a:xfrm flipH="1" flipV="1">
            <a:off x="8910342" y="4338475"/>
            <a:ext cx="1488202" cy="24314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6" name="Graphic 5">
            <a:extLst>
              <a:ext uri="{FF2B5EF4-FFF2-40B4-BE49-F238E27FC236}">
                <a16:creationId xmlns:a16="http://schemas.microsoft.com/office/drawing/2014/main" id="{003CF87D-0059-470A-AB37-C6D07C86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" y="1707402"/>
            <a:ext cx="330200" cy="3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F8306BB-4E9C-49A9-8E4E-DF4A4AED0367}"/>
              </a:ext>
            </a:extLst>
          </p:cNvPr>
          <p:cNvSpPr/>
          <p:nvPr/>
        </p:nvSpPr>
        <p:spPr>
          <a:xfrm>
            <a:off x="493776" y="1704340"/>
            <a:ext cx="11204448" cy="44790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Graphic 24">
            <a:extLst>
              <a:ext uri="{FF2B5EF4-FFF2-40B4-BE49-F238E27FC236}">
                <a16:creationId xmlns:a16="http://schemas.microsoft.com/office/drawing/2014/main" id="{81738BD5-A9B0-4136-9290-C5CB1D677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84" y="34180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A655E3-53AD-43CA-8229-F8E58E857779}"/>
              </a:ext>
            </a:extLst>
          </p:cNvPr>
          <p:cNvCxnSpPr>
            <a:cxnSpLocks/>
          </p:cNvCxnSpPr>
          <p:nvPr/>
        </p:nvCxnSpPr>
        <p:spPr>
          <a:xfrm>
            <a:off x="1244386" y="3646649"/>
            <a:ext cx="73183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29">
            <a:extLst>
              <a:ext uri="{FF2B5EF4-FFF2-40B4-BE49-F238E27FC236}">
                <a16:creationId xmlns:a16="http://schemas.microsoft.com/office/drawing/2014/main" id="{1DD73098-7086-4831-A4D7-A67965AE1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99" y="4078629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Raw Zone</a:t>
            </a:r>
          </a:p>
        </p:txBody>
      </p:sp>
      <p:pic>
        <p:nvPicPr>
          <p:cNvPr id="70" name="Graphic 24">
            <a:extLst>
              <a:ext uri="{FF2B5EF4-FFF2-40B4-BE49-F238E27FC236}">
                <a16:creationId xmlns:a16="http://schemas.microsoft.com/office/drawing/2014/main" id="{A3009EE0-00EC-469B-9EBA-CFB2C20F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223" y="3415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D25DE9-6A7F-4F4A-942F-5F0248CE1E6A}"/>
              </a:ext>
            </a:extLst>
          </p:cNvPr>
          <p:cNvCxnSpPr>
            <a:cxnSpLocks/>
          </p:cNvCxnSpPr>
          <p:nvPr/>
        </p:nvCxnSpPr>
        <p:spPr>
          <a:xfrm>
            <a:off x="7672072" y="3725153"/>
            <a:ext cx="73183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9">
            <a:extLst>
              <a:ext uri="{FF2B5EF4-FFF2-40B4-BE49-F238E27FC236}">
                <a16:creationId xmlns:a16="http://schemas.microsoft.com/office/drawing/2014/main" id="{2C97BF96-5C4F-4004-85A1-835036BB9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790" y="4059068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Post-Process Lambda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990525DC-A1CB-4A66-B1AB-CE44D8E82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6" y="3396572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Submit Job</a:t>
            </a:r>
          </a:p>
        </p:txBody>
      </p:sp>
    </p:spTree>
    <p:extLst>
      <p:ext uri="{BB962C8B-B14F-4D97-AF65-F5344CB8AC3E}">
        <p14:creationId xmlns:p14="http://schemas.microsoft.com/office/powerpoint/2010/main" val="226385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6429"/>
            <a:ext cx="10058400" cy="86634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Continuous Integration and Delivery</a:t>
            </a:r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id="{331BE4A1-489F-4890-9096-AD9E4346E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40" y="2740810"/>
            <a:ext cx="15065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092E26-8121-488B-9AF8-4E9ABA395EC0}"/>
              </a:ext>
            </a:extLst>
          </p:cNvPr>
          <p:cNvGrpSpPr/>
          <p:nvPr/>
        </p:nvGrpSpPr>
        <p:grpSpPr>
          <a:xfrm>
            <a:off x="1159542" y="2048498"/>
            <a:ext cx="9396285" cy="1084832"/>
            <a:chOff x="930942" y="2106424"/>
            <a:chExt cx="9396285" cy="1084832"/>
          </a:xfrm>
        </p:grpSpPr>
        <p:pic>
          <p:nvPicPr>
            <p:cNvPr id="33" name="Graphic 6">
              <a:extLst>
                <a:ext uri="{FF2B5EF4-FFF2-40B4-BE49-F238E27FC236}">
                  <a16:creationId xmlns:a16="http://schemas.microsoft.com/office/drawing/2014/main" id="{D31FDD4D-3EA2-4C12-BD6D-D893082E8D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930942" y="235280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6">
              <a:extLst>
                <a:ext uri="{FF2B5EF4-FFF2-40B4-BE49-F238E27FC236}">
                  <a16:creationId xmlns:a16="http://schemas.microsoft.com/office/drawing/2014/main" id="{86C037F1-2150-4A9B-AD7B-261BAD0DD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613" y="2254916"/>
              <a:ext cx="15065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Git push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1E37657-72CD-47EA-9B7B-2B08E72C3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0842" y="2526665"/>
              <a:ext cx="1029938" cy="1587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Logo, icon&#10;&#10;Description automatically generated">
              <a:extLst>
                <a:ext uri="{FF2B5EF4-FFF2-40B4-BE49-F238E27FC236}">
                  <a16:creationId xmlns:a16="http://schemas.microsoft.com/office/drawing/2014/main" id="{9C5B92C6-2E96-4010-8F0E-986A6DA8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5769" y="2106424"/>
              <a:ext cx="1048291" cy="1084832"/>
            </a:xfrm>
            <a:prstGeom prst="rect">
              <a:avLst/>
            </a:prstGeom>
          </p:spPr>
        </p:pic>
        <p:pic>
          <p:nvPicPr>
            <p:cNvPr id="6" name="Picture 5" descr="Shape, icon&#10;&#10;Description automatically generated">
              <a:extLst>
                <a:ext uri="{FF2B5EF4-FFF2-40B4-BE49-F238E27FC236}">
                  <a16:creationId xmlns:a16="http://schemas.microsoft.com/office/drawing/2014/main" id="{F38DFF4B-366A-470F-8901-ED90AC5F6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0624" y="2282380"/>
              <a:ext cx="1265699" cy="498919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23D2079-1BA6-456C-92AC-5E7078658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597" y="2522189"/>
              <a:ext cx="1056703" cy="447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15">
              <a:extLst>
                <a:ext uri="{FF2B5EF4-FFF2-40B4-BE49-F238E27FC236}">
                  <a16:creationId xmlns:a16="http://schemas.microsoft.com/office/drawing/2014/main" id="{B17EF972-0B71-4D3A-AABB-3C33D828A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0205" y="2827017"/>
              <a:ext cx="150653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Terraform</a:t>
              </a:r>
            </a:p>
          </p:txBody>
        </p:sp>
        <p:sp>
          <p:nvSpPr>
            <p:cNvPr id="54" name="TextBox 14">
              <a:extLst>
                <a:ext uri="{FF2B5EF4-FFF2-40B4-BE49-F238E27FC236}">
                  <a16:creationId xmlns:a16="http://schemas.microsoft.com/office/drawing/2014/main" id="{1AC07753-3953-41C3-AE38-8A87FA8D4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357" y="2254916"/>
              <a:ext cx="138747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Third-party Git repository</a:t>
              </a: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4209D4A4-F29C-4260-AED6-6E13F335A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712" y="2250440"/>
              <a:ext cx="15065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Trigger Build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243D59C-1E74-4C30-8C0B-B7C44D337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941" y="2522189"/>
              <a:ext cx="1029938" cy="1587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26">
              <a:extLst>
                <a:ext uri="{FF2B5EF4-FFF2-40B4-BE49-F238E27FC236}">
                  <a16:creationId xmlns:a16="http://schemas.microsoft.com/office/drawing/2014/main" id="{73B7BA81-8D79-4AE4-B902-E135A2F5E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1335" y="2229915"/>
              <a:ext cx="15065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Deployment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B69DDA5-772E-4F00-8FD9-5C1D65EB2787}"/>
                </a:ext>
              </a:extLst>
            </p:cNvPr>
            <p:cNvSpPr/>
            <p:nvPr/>
          </p:nvSpPr>
          <p:spPr>
            <a:xfrm>
              <a:off x="8820690" y="2124677"/>
              <a:ext cx="1506537" cy="669131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61" name="Graphic 8">
              <a:extLst>
                <a:ext uri="{FF2B5EF4-FFF2-40B4-BE49-F238E27FC236}">
                  <a16:creationId xmlns:a16="http://schemas.microsoft.com/office/drawing/2014/main" id="{FD1F863B-DE56-414A-9CD7-30D24E6DB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0564" y="2111948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TextBox 26">
              <a:extLst>
                <a:ext uri="{FF2B5EF4-FFF2-40B4-BE49-F238E27FC236}">
                  <a16:creationId xmlns:a16="http://schemas.microsoft.com/office/drawing/2014/main" id="{42EB068D-003D-4E97-8EC4-7ED2FA75F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2742" y="2175081"/>
              <a:ext cx="15065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Provisioning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A35018-B84C-41EE-AEC3-B3B85C632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3194" y="2451306"/>
              <a:ext cx="1029938" cy="1587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6BC65C1-D0DA-4F07-9A5E-83BAB3A1DF1C}"/>
              </a:ext>
            </a:extLst>
          </p:cNvPr>
          <p:cNvGrpSpPr/>
          <p:nvPr/>
        </p:nvGrpSpPr>
        <p:grpSpPr>
          <a:xfrm>
            <a:off x="7080948" y="3438316"/>
            <a:ext cx="4731132" cy="2544117"/>
            <a:chOff x="7041768" y="3389747"/>
            <a:chExt cx="4731132" cy="254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2BC2DE-107B-4E15-8AC5-708C38AD9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1768" y="4079813"/>
              <a:ext cx="2065180" cy="185405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28" name="TextBox 29">
              <a:extLst>
                <a:ext uri="{FF2B5EF4-FFF2-40B4-BE49-F238E27FC236}">
                  <a16:creationId xmlns:a16="http://schemas.microsoft.com/office/drawing/2014/main" id="{067B4B04-8144-4AE3-91AE-C2FCFC9FD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9333" y="3389747"/>
              <a:ext cx="2212819" cy="3077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Circle CI Pipelines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C06DFC2-2CD0-4B41-BE91-245944E9E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44793" y="4079813"/>
              <a:ext cx="2128107" cy="184053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993CDC-A175-42F7-9B87-AB87FD3927AC}"/>
              </a:ext>
            </a:extLst>
          </p:cNvPr>
          <p:cNvGrpSpPr/>
          <p:nvPr/>
        </p:nvGrpSpPr>
        <p:grpSpPr>
          <a:xfrm>
            <a:off x="688361" y="3441398"/>
            <a:ext cx="5603187" cy="2489429"/>
            <a:chOff x="781348" y="3414106"/>
            <a:chExt cx="5603187" cy="2489429"/>
          </a:xfrm>
          <a:solidFill>
            <a:schemeClr val="bg2"/>
          </a:solidFill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F3EB010-244F-42B8-B26F-73D17F7BC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1348" y="4200450"/>
              <a:ext cx="2065181" cy="170308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5E8171D9-8E75-45E1-B0E9-FC772EE532AE}"/>
                </a:ext>
              </a:extLst>
            </p:cNvPr>
            <p:cNvSpPr/>
            <p:nvPr/>
          </p:nvSpPr>
          <p:spPr>
            <a:xfrm>
              <a:off x="1871088" y="4302806"/>
              <a:ext cx="530366" cy="157576"/>
            </a:xfrm>
            <a:prstGeom prst="rightArrow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9747ED0E-1A7F-4EEF-A515-D4E3E5BAA001}"/>
                </a:ext>
              </a:extLst>
            </p:cNvPr>
            <p:cNvSpPr/>
            <p:nvPr/>
          </p:nvSpPr>
          <p:spPr>
            <a:xfrm>
              <a:off x="1857617" y="5051992"/>
              <a:ext cx="530366" cy="157576"/>
            </a:xfrm>
            <a:prstGeom prst="rightArrow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716EDBF-9E2D-4F85-8A2F-4F2A0A554B08}"/>
                </a:ext>
              </a:extLst>
            </p:cNvPr>
            <p:cNvSpPr/>
            <p:nvPr/>
          </p:nvSpPr>
          <p:spPr>
            <a:xfrm>
              <a:off x="2541234" y="4262548"/>
              <a:ext cx="1271118" cy="197834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Deployment Script</a:t>
              </a:r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7D4A3118-0A72-4D9C-8B5C-A8001C497ED9}"/>
                </a:ext>
              </a:extLst>
            </p:cNvPr>
            <p:cNvSpPr/>
            <p:nvPr/>
          </p:nvSpPr>
          <p:spPr>
            <a:xfrm>
              <a:off x="1861563" y="4642010"/>
              <a:ext cx="530366" cy="157576"/>
            </a:xfrm>
            <a:prstGeom prst="rightArrow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937F7D74-4D41-4FBE-9005-5562351E5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234" y="3414106"/>
              <a:ext cx="2212819" cy="307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GitHub Repo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C158A89-9FA1-42AB-9568-46D022626FED}"/>
                </a:ext>
              </a:extLst>
            </p:cNvPr>
            <p:cNvSpPr/>
            <p:nvPr/>
          </p:nvSpPr>
          <p:spPr>
            <a:xfrm>
              <a:off x="2534804" y="4626202"/>
              <a:ext cx="1271118" cy="197834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Lambda Script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7388A9-644C-4952-8B88-8BF39D6391B7}"/>
                </a:ext>
              </a:extLst>
            </p:cNvPr>
            <p:cNvSpPr/>
            <p:nvPr/>
          </p:nvSpPr>
          <p:spPr>
            <a:xfrm>
              <a:off x="2534804" y="5044469"/>
              <a:ext cx="1271118" cy="197834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Provisioning Script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DFE83B8-656F-49AC-B277-58469513F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59697" y="4191193"/>
              <a:ext cx="2224838" cy="162829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8285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38225"/>
            <a:ext cx="10058400" cy="16192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Technology Stack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62C258B-6990-4774-B25B-40AE34A38678}"/>
              </a:ext>
            </a:extLst>
          </p:cNvPr>
          <p:cNvSpPr txBox="1">
            <a:spLocks/>
          </p:cNvSpPr>
          <p:nvPr/>
        </p:nvSpPr>
        <p:spPr>
          <a:xfrm>
            <a:off x="643562" y="1642110"/>
            <a:ext cx="11382707" cy="4565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</a:t>
            </a:r>
          </a:p>
          <a:p>
            <a:pPr lvl="1"/>
            <a:r>
              <a:rPr lang="en-US" dirty="0"/>
              <a:t>AWS: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S3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Lambda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EMR – </a:t>
            </a:r>
            <a:r>
              <a:rPr lang="en-US" dirty="0" err="1">
                <a:cs typeface="Calibri"/>
              </a:rPr>
              <a:t>PySpark</a:t>
            </a:r>
            <a:endParaRPr lang="en-US" dirty="0"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Cloud Watch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SNS</a:t>
            </a:r>
            <a:endParaRPr lang="en-US" dirty="0"/>
          </a:p>
          <a:p>
            <a:pPr lvl="1"/>
            <a:r>
              <a:rPr lang="en-US" dirty="0"/>
              <a:t>Dev Ops: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GitHub –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  <a:hlinkClick r:id="rId2"/>
              </a:rPr>
              <a:t>https://github.com/atewari5kw7i9/adobe-iac.git</a:t>
            </a:r>
            <a:r>
              <a:rPr lang="en-US" dirty="0">
                <a:cs typeface="Calibri"/>
              </a:rPr>
              <a:t>  -- Repo to provision S3 bucket, Lambda and SNS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  <a:hlinkClick r:id="rId3"/>
              </a:rPr>
              <a:t>https://github.com/atewari5kw7i9/adobe-python.git</a:t>
            </a:r>
            <a:r>
              <a:rPr lang="en-US" dirty="0">
                <a:cs typeface="Calibri"/>
              </a:rPr>
              <a:t>  -- Repo to deploy python code to S3 bucket.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Terraform – For writing Infrastructure as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alibri"/>
              </a:rPr>
              <a:t>CircleCI</a:t>
            </a:r>
            <a:r>
              <a:rPr lang="en-US" dirty="0">
                <a:cs typeface="Calibri"/>
              </a:rPr>
              <a:t> – For Deployment pipeline</a:t>
            </a:r>
          </a:p>
          <a:p>
            <a:pPr lvl="1"/>
            <a:r>
              <a:rPr lang="en-US" dirty="0"/>
              <a:t>Language: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Python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1189</TotalTime>
  <Words>258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Framework for “Hit Level Data” processing</vt:lpstr>
      <vt:lpstr>Technical Architecture Design</vt:lpstr>
      <vt:lpstr>Continuous Integration and Delivery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Processing System</dc:title>
  <dc:creator>Tewari, Aditya</dc:creator>
  <cp:lastModifiedBy>Tewari, Aditya</cp:lastModifiedBy>
  <cp:revision>87</cp:revision>
  <dcterms:created xsi:type="dcterms:W3CDTF">2022-02-20T02:21:18Z</dcterms:created>
  <dcterms:modified xsi:type="dcterms:W3CDTF">2022-02-20T23:03:34Z</dcterms:modified>
</cp:coreProperties>
</file>