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0F0F0"/>
    <a:srgbClr val="FF0000"/>
    <a:srgbClr val="DCEAF7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C454-5001-4457-8A9B-7C2DE3E7AC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65F28-A852-4D61-8253-50DF74F2D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5B2-D48F-7F09-F7F4-76CFEEC83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17A9B-9CB3-FCC6-5888-7A72712D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A685-9463-7BE5-E6E2-DB8C430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5E80-93AF-F2A2-3BAA-6492DC0C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74B0-B7CB-D367-7013-BA8B19A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C4C2-6B3C-EEBB-9861-40D7C425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5B7AF-2CE2-69A3-FC70-6C95DE51B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D6B0-2348-CA5C-5075-0D7AF0E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A966-1C54-EE69-9FD6-AB88692F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A854D-030A-7A84-976C-A5229EB7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3DF01-C9E8-6FC3-A444-2CE8FF62C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4E217-47E5-0F2D-4095-436BDDD8A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195E-C4B9-324B-63E4-105724E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EB1A-6D57-3870-C9EF-55ACCCDA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71DA-9C39-D0D5-8821-F9710BA5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D491-0D9E-692E-C268-763AB330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EEB1-8E75-DE3D-2590-87C7BDAB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2786-CA52-151C-865B-67FD69A8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37C9-2CB2-0C0C-656C-93D974F6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3FA8-919B-75B8-76F4-322C2E20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BD28-95CC-1715-2F99-455E5CC2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B3DE3-C7B2-736E-A04C-07FBAB83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A78-D14A-1E63-8601-FE42CA45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6771-C065-47EA-F90C-4A7991B2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27E0-1181-97AD-542B-772C2472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5F04-54D6-B313-45D2-0338E695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8A41-9ECE-FB38-0524-902FFE9CF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D2F3-9FE1-BB7F-9D89-1133B006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844A-0B76-7762-FF45-F7B14362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DE900-D5F5-7F8F-53A4-3F44AA30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35A8-9BB5-992F-CFCD-1DA2A719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8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C74-9C95-42AB-5C90-3AA333AB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7A45D-5FDD-4631-6C4D-B37D3963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EB06-6597-B5C9-5FBA-9B703723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919A4-BF55-66AC-D863-CD0691E67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0DBB7-A3BB-E715-8984-A668CDB7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027D7-946A-FEB8-47E2-5250BF16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D1CE2-32EA-219C-021D-E9EE3F8E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6A48-3417-14C2-9DAB-B7F27114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23C9-0E8D-5CE6-E965-7E5A1506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A254E-0E98-53D3-F1C2-1FC6CDA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E3C3A-897D-73F3-898B-F8F414ED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0AD69-07EF-FD7D-A226-C41157E7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037ED-73AB-8CED-5808-8AEDBEC4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34B0C-72E4-4A3F-3DD0-E23E563C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A377-A08E-FFB1-5B30-7AFB3920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55C-B15D-7941-F8E7-AA81A172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3A25-C326-66ED-27F4-D4303C5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0EA6F-FC6F-2050-DFA7-42FBBB96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ACEA-E734-0DAC-6669-6BCAF48F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B036-2C73-9EF2-7826-43F18CC9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9A85-4181-CBA0-1CD8-0549D7E4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AE60-2AB4-42E2-8803-0AE8EB0D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620BA-4DA3-C21D-D119-810DC3514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D26A1-2ABE-70A5-8FB6-C6661EA1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E1916-2C84-43FC-AC27-35F15991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A395-6B21-C68C-A121-6A5E6FCC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C66C-016E-ABFD-6AA5-A4F71381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F16AF-9CF7-EE0F-2544-979D46E5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A219-B8FC-92F5-6C80-505495E5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60BF-90F8-7B88-4895-8D34303E4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AFD70-4F09-452F-A104-337C20CEE93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9DF0-831D-A2CD-354F-93049989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187-FA89-376A-8D54-4F0032F6A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126D0-25AB-4E88-8E6A-DCA6D679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.png"/><Relationship Id="rId25" Type="http://schemas.openxmlformats.org/officeDocument/2006/relationships/image" Target="../media/image108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07.png"/><Relationship Id="rId32" Type="http://schemas.openxmlformats.org/officeDocument/2006/relationships/image" Target="../media/image3.svg"/><Relationship Id="rId23" Type="http://schemas.openxmlformats.org/officeDocument/2006/relationships/image" Target="../media/image1.jpeg"/><Relationship Id="rId28" Type="http://schemas.openxmlformats.org/officeDocument/2006/relationships/image" Target="../media/image111.png"/><Relationship Id="rId31" Type="http://schemas.openxmlformats.org/officeDocument/2006/relationships/image" Target="../media/image2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1A6B2-5052-D44C-9DC2-4E4E8767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8A05DF8-C72B-5872-691F-018AB5EB8C72}"/>
              </a:ext>
            </a:extLst>
          </p:cNvPr>
          <p:cNvGrpSpPr/>
          <p:nvPr/>
        </p:nvGrpSpPr>
        <p:grpSpPr>
          <a:xfrm>
            <a:off x="760633" y="632459"/>
            <a:ext cx="10201728" cy="4611669"/>
            <a:chOff x="760633" y="632459"/>
            <a:chExt cx="10201728" cy="461166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B533D40-9E1D-256D-805B-DAB3B2FA3293}"/>
                </a:ext>
              </a:extLst>
            </p:cNvPr>
            <p:cNvSpPr>
              <a:spLocks/>
            </p:cNvSpPr>
            <p:nvPr/>
          </p:nvSpPr>
          <p:spPr>
            <a:xfrm>
              <a:off x="760633" y="632459"/>
              <a:ext cx="10201728" cy="4611669"/>
            </a:xfrm>
            <a:prstGeom prst="roundRect">
              <a:avLst>
                <a:gd name="adj" fmla="val 2821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9347AB2-EF6E-5C68-883A-74BD9B9490D5}"/>
                    </a:ext>
                  </a:extLst>
                </p:cNvPr>
                <p:cNvSpPr txBox="1"/>
                <p:nvPr/>
              </p:nvSpPr>
              <p:spPr>
                <a:xfrm>
                  <a:off x="5433007" y="1074680"/>
                  <a:ext cx="1889307" cy="6691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LPHVGs</a:t>
                  </a:r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LPHVG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LPHVG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9347AB2-EF6E-5C68-883A-74BD9B949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07" y="1074680"/>
                  <a:ext cx="1889307" cy="66915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 descr="A graph of a waveform&#10;&#10;AI-generated content may be incorrect.">
              <a:extLst>
                <a:ext uri="{FF2B5EF4-FFF2-40B4-BE49-F238E27FC236}">
                  <a16:creationId xmlns:a16="http://schemas.microsoft.com/office/drawing/2014/main" id="{003325B8-D576-AD72-2920-6DC5DC52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"/>
            <a:stretch/>
          </p:blipFill>
          <p:spPr>
            <a:xfrm>
              <a:off x="817298" y="938285"/>
              <a:ext cx="4270893" cy="4233672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6AB30A-2E90-5162-3F40-B3C3B7373716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flipH="1">
              <a:off x="6374813" y="1743838"/>
              <a:ext cx="2848" cy="181008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62DDD13-86ED-23C5-6FB7-D24968B59147}"/>
                    </a:ext>
                  </a:extLst>
                </p:cNvPr>
                <p:cNvSpPr txBox="1"/>
                <p:nvPr/>
              </p:nvSpPr>
              <p:spPr>
                <a:xfrm>
                  <a:off x="5517065" y="1924846"/>
                  <a:ext cx="1715496" cy="4762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into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Leiden communities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62DDD13-86ED-23C5-6FB7-D24968B59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065" y="1924846"/>
                  <a:ext cx="1715496" cy="476284"/>
                </a:xfrm>
                <a:prstGeom prst="rect">
                  <a:avLst/>
                </a:prstGeom>
                <a:blipFill>
                  <a:blip r:embed="rId24"/>
                  <a:stretch>
                    <a:fillRect t="-1250" b="-7500"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6E329-8068-600B-AAFD-49F446F69E7A}"/>
                </a:ext>
              </a:extLst>
            </p:cNvPr>
            <p:cNvSpPr txBox="1"/>
            <p:nvPr/>
          </p:nvSpPr>
          <p:spPr>
            <a:xfrm>
              <a:off x="9997881" y="1152207"/>
              <a:ext cx="848211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CSM Analysis</a:t>
              </a:r>
            </a:p>
          </p:txBody>
        </p:sp>
        <p:cxnSp>
          <p:nvCxnSpPr>
            <p:cNvPr id="797" name="Straight Arrow Connector 796">
              <a:extLst>
                <a:ext uri="{FF2B5EF4-FFF2-40B4-BE49-F238E27FC236}">
                  <a16:creationId xmlns:a16="http://schemas.microsoft.com/office/drawing/2014/main" id="{6F4CE201-E67F-BE8D-5E25-4A47139AC38E}"/>
                </a:ext>
              </a:extLst>
            </p:cNvPr>
            <p:cNvCxnSpPr>
              <a:cxnSpLocks/>
              <a:stCxn id="842" idx="3"/>
              <a:endCxn id="12" idx="1"/>
            </p:cNvCxnSpPr>
            <p:nvPr/>
          </p:nvCxnSpPr>
          <p:spPr>
            <a:xfrm flipV="1">
              <a:off x="9690044" y="1383040"/>
              <a:ext cx="307837" cy="9426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E9F6FFB-0B92-37A9-9950-98C851FD4A98}"/>
                    </a:ext>
                  </a:extLst>
                </p:cNvPr>
                <p:cNvSpPr txBox="1"/>
                <p:nvPr/>
              </p:nvSpPr>
              <p:spPr>
                <a:xfrm>
                  <a:off x="5373478" y="3969394"/>
                  <a:ext cx="2030492" cy="675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 CSM for each community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then take the average 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E9F6FFB-0B92-37A9-9950-98C851FD4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78" y="3969394"/>
                  <a:ext cx="2030492" cy="675570"/>
                </a:xfrm>
                <a:prstGeom prst="rect">
                  <a:avLst/>
                </a:prstGeom>
                <a:blipFill>
                  <a:blip r:embed="rId25"/>
                  <a:stretch>
                    <a:fillRect b="-1770"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2" name="TextBox 841">
                  <a:extLst>
                    <a:ext uri="{FF2B5EF4-FFF2-40B4-BE49-F238E27FC236}">
                      <a16:creationId xmlns:a16="http://schemas.microsoft.com/office/drawing/2014/main" id="{46DC7075-4454-9F91-A988-9BFDE007E911}"/>
                    </a:ext>
                  </a:extLst>
                </p:cNvPr>
                <p:cNvSpPr txBox="1"/>
                <p:nvPr/>
              </p:nvSpPr>
              <p:spPr>
                <a:xfrm>
                  <a:off x="7941896" y="1134575"/>
                  <a:ext cx="1748148" cy="515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2" name="TextBox 841">
                  <a:extLst>
                    <a:ext uri="{FF2B5EF4-FFF2-40B4-BE49-F238E27FC236}">
                      <a16:creationId xmlns:a16="http://schemas.microsoft.com/office/drawing/2014/main" id="{46DC7075-4454-9F91-A988-9BFDE007E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896" y="1134575"/>
                  <a:ext cx="1748148" cy="51578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TextBox 842">
                  <a:extLst>
                    <a:ext uri="{FF2B5EF4-FFF2-40B4-BE49-F238E27FC236}">
                      <a16:creationId xmlns:a16="http://schemas.microsoft.com/office/drawing/2014/main" id="{5D9044A9-C493-37CA-BE4C-4D3138CE48EA}"/>
                    </a:ext>
                  </a:extLst>
                </p:cNvPr>
                <p:cNvSpPr txBox="1"/>
                <p:nvPr/>
              </p:nvSpPr>
              <p:spPr>
                <a:xfrm>
                  <a:off x="8002839" y="1814800"/>
                  <a:ext cx="1626261" cy="49808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 final score: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ℛ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3" name="TextBox 842">
                  <a:extLst>
                    <a:ext uri="{FF2B5EF4-FFF2-40B4-BE49-F238E27FC236}">
                      <a16:creationId xmlns:a16="http://schemas.microsoft.com/office/drawing/2014/main" id="{5D9044A9-C493-37CA-BE4C-4D3138CE4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2839" y="1814800"/>
                  <a:ext cx="1626261" cy="498085"/>
                </a:xfrm>
                <a:prstGeom prst="rect">
                  <a:avLst/>
                </a:prstGeom>
                <a:blipFill>
                  <a:blip r:embed="rId27"/>
                  <a:stretch>
                    <a:fillRect t="-1205" r="-372"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8" name="Straight Arrow Connector 847">
              <a:extLst>
                <a:ext uri="{FF2B5EF4-FFF2-40B4-BE49-F238E27FC236}">
                  <a16:creationId xmlns:a16="http://schemas.microsoft.com/office/drawing/2014/main" id="{541AC62A-F9D1-0B8E-A420-16E68A50EE4D}"/>
                </a:ext>
              </a:extLst>
            </p:cNvPr>
            <p:cNvCxnSpPr>
              <a:cxnSpLocks/>
              <a:stCxn id="842" idx="2"/>
              <a:endCxn id="843" idx="0"/>
            </p:cNvCxnSpPr>
            <p:nvPr/>
          </p:nvCxnSpPr>
          <p:spPr>
            <a:xfrm>
              <a:off x="8815970" y="1650357"/>
              <a:ext cx="0" cy="164443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934B37C-892E-6286-0B59-C728DDAFF6BF}"/>
                </a:ext>
              </a:extLst>
            </p:cNvPr>
            <p:cNvSpPr>
              <a:spLocks/>
            </p:cNvSpPr>
            <p:nvPr/>
          </p:nvSpPr>
          <p:spPr>
            <a:xfrm>
              <a:off x="5267657" y="964479"/>
              <a:ext cx="2250135" cy="3874222"/>
            </a:xfrm>
            <a:prstGeom prst="roundRect">
              <a:avLst>
                <a:gd name="adj" fmla="val 2821"/>
              </a:avLst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CF785D1-A29E-F920-0ABA-2EB8EC7E7D61}"/>
                    </a:ext>
                  </a:extLst>
                </p:cNvPr>
                <p:cNvSpPr txBox="1"/>
                <p:nvPr/>
              </p:nvSpPr>
              <p:spPr>
                <a:xfrm>
                  <a:off x="5214414" y="722648"/>
                  <a:ext cx="2348620" cy="276999"/>
                </a:xfrm>
                <a:prstGeom prst="rect">
                  <a:avLst/>
                </a:prstGeom>
                <a:noFill/>
                <a:ln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CF785D1-A29E-F920-0ABA-2EB8EC7E7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414" y="722648"/>
                  <a:ext cx="2348620" cy="276999"/>
                </a:xfrm>
                <a:prstGeom prst="rect">
                  <a:avLst/>
                </a:prstGeom>
                <a:blipFill>
                  <a:blip r:embed="rId28"/>
                  <a:stretch>
                    <a:fillRect t="-4444" b="-15556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3B64236-EDBB-EBF5-966F-BADEF681E8C2}"/>
                </a:ext>
              </a:extLst>
            </p:cNvPr>
            <p:cNvCxnSpPr>
              <a:cxnSpLocks/>
              <a:stCxn id="48" idx="2"/>
              <a:endCxn id="26" idx="0"/>
            </p:cNvCxnSpPr>
            <p:nvPr/>
          </p:nvCxnSpPr>
          <p:spPr>
            <a:xfrm>
              <a:off x="6374813" y="2401130"/>
              <a:ext cx="2847" cy="205441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F009A1-0D12-7E3A-5ED2-F02456F354C6}"/>
                </a:ext>
              </a:extLst>
            </p:cNvPr>
            <p:cNvSpPr txBox="1"/>
            <p:nvPr/>
          </p:nvSpPr>
          <p:spPr>
            <a:xfrm>
              <a:off x="5489231" y="2606571"/>
              <a:ext cx="17768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Select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CSM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DB610C8-EC51-0930-D244-C7658F0495F3}"/>
                    </a:ext>
                  </a:extLst>
                </p:cNvPr>
                <p:cNvSpPr txBox="1"/>
                <p:nvPr/>
              </p:nvSpPr>
              <p:spPr>
                <a:xfrm>
                  <a:off x="5362413" y="3125400"/>
                  <a:ext cx="2037547" cy="6627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 CSM for each community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then take the average 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DB610C8-EC51-0930-D244-C7658F049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413" y="3125400"/>
                  <a:ext cx="2037547" cy="662746"/>
                </a:xfrm>
                <a:prstGeom prst="rect">
                  <a:avLst/>
                </a:prstGeom>
                <a:blipFill>
                  <a:blip r:embed="rId29"/>
                  <a:stretch>
                    <a:fillRect t="-909" b="-3636"/>
                  </a:stretch>
                </a:blipFill>
                <a:ln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866946D-47FD-CF49-327F-A1B6D0E59F41}"/>
                </a:ext>
              </a:extLst>
            </p:cNvPr>
            <p:cNvCxnSpPr>
              <a:cxnSpLocks/>
              <a:stCxn id="26" idx="2"/>
              <a:endCxn id="50" idx="0"/>
            </p:cNvCxnSpPr>
            <p:nvPr/>
          </p:nvCxnSpPr>
          <p:spPr>
            <a:xfrm>
              <a:off x="6377660" y="2883570"/>
              <a:ext cx="3527" cy="241830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528259B8-1797-674D-D776-206C77C0D2DE}"/>
                </a:ext>
              </a:extLst>
            </p:cNvPr>
            <p:cNvCxnSpPr>
              <a:cxnSpLocks/>
              <a:stCxn id="50" idx="2"/>
              <a:endCxn id="82" idx="0"/>
            </p:cNvCxnSpPr>
            <p:nvPr/>
          </p:nvCxnSpPr>
          <p:spPr>
            <a:xfrm>
              <a:off x="6381187" y="3788146"/>
              <a:ext cx="7537" cy="181248"/>
            </a:xfrm>
            <a:prstGeom prst="straightConnector1">
              <a:avLst/>
            </a:prstGeom>
            <a:ln w="63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Connector: Elbow 944">
              <a:extLst>
                <a:ext uri="{FF2B5EF4-FFF2-40B4-BE49-F238E27FC236}">
                  <a16:creationId xmlns:a16="http://schemas.microsoft.com/office/drawing/2014/main" id="{05E4DDE0-754B-FDE1-125A-11516AAA6E21}"/>
                </a:ext>
              </a:extLst>
            </p:cNvPr>
            <p:cNvCxnSpPr>
              <a:cxnSpLocks/>
              <a:stCxn id="82" idx="3"/>
              <a:endCxn id="842" idx="1"/>
            </p:cNvCxnSpPr>
            <p:nvPr/>
          </p:nvCxnSpPr>
          <p:spPr>
            <a:xfrm flipV="1">
              <a:off x="7403970" y="1392466"/>
              <a:ext cx="537926" cy="2914713"/>
            </a:xfrm>
            <a:prstGeom prst="bentConnector3">
              <a:avLst>
                <a:gd name="adj1" fmla="val 50001"/>
              </a:avLst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Connector: Elbow 955">
              <a:extLst>
                <a:ext uri="{FF2B5EF4-FFF2-40B4-BE49-F238E27FC236}">
                  <a16:creationId xmlns:a16="http://schemas.microsoft.com/office/drawing/2014/main" id="{314C8D13-5473-274D-745A-8F7323D9B71C}"/>
                </a:ext>
              </a:extLst>
            </p:cNvPr>
            <p:cNvCxnSpPr>
              <a:cxnSpLocks/>
              <a:stCxn id="12" idx="2"/>
              <a:endCxn id="40" idx="3"/>
            </p:cNvCxnSpPr>
            <p:nvPr/>
          </p:nvCxnSpPr>
          <p:spPr>
            <a:xfrm rot="5400000">
              <a:off x="9225152" y="2643487"/>
              <a:ext cx="2226451" cy="167220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B39BEE7-A2AA-B557-3819-5634131E797B}"/>
                    </a:ext>
                  </a:extLst>
                </p:cNvPr>
                <p:cNvSpPr txBox="1"/>
                <p:nvPr/>
              </p:nvSpPr>
              <p:spPr>
                <a:xfrm>
                  <a:off x="1368616" y="700630"/>
                  <a:ext cx="37510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sequence of indices for segment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a14:m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B39BEE7-A2AA-B557-3819-5634131E7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616" y="700630"/>
                  <a:ext cx="3751085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63"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238821BB-0034-F73F-5B08-460FCCBB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867650" y="2530791"/>
              <a:ext cx="2387117" cy="2619063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604B59-B331-2ADA-A316-F08CA66D85DB}"/>
                </a:ext>
              </a:extLst>
            </p:cNvPr>
            <p:cNvSpPr/>
            <p:nvPr/>
          </p:nvSpPr>
          <p:spPr>
            <a:xfrm>
              <a:off x="3608202" y="1267779"/>
              <a:ext cx="1187128" cy="912047"/>
            </a:xfrm>
            <a:prstGeom prst="rect">
              <a:avLst/>
            </a:prstGeom>
            <a:solidFill>
              <a:srgbClr val="F2F2F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9" name="Connector: Elbow 808">
              <a:extLst>
                <a:ext uri="{FF2B5EF4-FFF2-40B4-BE49-F238E27FC236}">
                  <a16:creationId xmlns:a16="http://schemas.microsoft.com/office/drawing/2014/main" id="{8D1CCF4E-F2D1-B46F-6D2F-360A4D096C36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4795330" y="1409259"/>
              <a:ext cx="637677" cy="31454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09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78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Teymourlouei</dc:creator>
  <cp:lastModifiedBy>Arya Teymourlouei</cp:lastModifiedBy>
  <cp:revision>62</cp:revision>
  <dcterms:created xsi:type="dcterms:W3CDTF">2024-07-01T06:54:56Z</dcterms:created>
  <dcterms:modified xsi:type="dcterms:W3CDTF">2025-03-30T14:29:17Z</dcterms:modified>
</cp:coreProperties>
</file>