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0369D-CD39-E04B-890C-6800209F53D2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0B18-004D-2147-BC51-42C4268C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0B18-004D-2147-BC51-42C4268CE1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341" y="175671"/>
            <a:ext cx="9144000" cy="754025"/>
          </a:xfrm>
        </p:spPr>
        <p:txBody>
          <a:bodyPr/>
          <a:lstStyle/>
          <a:p>
            <a:pPr algn="ctr"/>
            <a:r>
              <a:rPr lang="en-US" dirty="0" smtClean="0"/>
              <a:t>Travel App ERD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412" y="1551008"/>
            <a:ext cx="2766350" cy="2708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97078" y="1551007"/>
            <a:ext cx="2766350" cy="356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2906" y="1759352"/>
            <a:ext cx="2280212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LOCATION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840147" y="1759351"/>
            <a:ext cx="2280212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EVENT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82906" y="2257064"/>
            <a:ext cx="2280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ountry: String</a:t>
            </a:r>
          </a:p>
          <a:p>
            <a:r>
              <a:rPr lang="en-US" dirty="0" smtClean="0"/>
              <a:t>state: String</a:t>
            </a:r>
            <a:endParaRPr lang="en-US" dirty="0" smtClean="0"/>
          </a:p>
          <a:p>
            <a:r>
              <a:rPr lang="en-US" dirty="0" smtClean="0"/>
              <a:t>city: String</a:t>
            </a:r>
          </a:p>
          <a:p>
            <a:r>
              <a:rPr lang="en-US" dirty="0"/>
              <a:t>a</a:t>
            </a:r>
            <a:r>
              <a:rPr lang="en-US" dirty="0" smtClean="0"/>
              <a:t>rea: String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mg_url</a:t>
            </a:r>
            <a:r>
              <a:rPr lang="en-US" dirty="0" smtClean="0"/>
              <a:t>: String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0147" y="2256006"/>
            <a:ext cx="2280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ame</a:t>
            </a:r>
            <a:r>
              <a:rPr lang="en-US" dirty="0" smtClean="0"/>
              <a:t>: String</a:t>
            </a:r>
          </a:p>
          <a:p>
            <a:r>
              <a:rPr lang="en-US" dirty="0"/>
              <a:t>c</a:t>
            </a:r>
            <a:r>
              <a:rPr lang="en-US" dirty="0" smtClean="0"/>
              <a:t>ategory: String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ddress: String</a:t>
            </a:r>
          </a:p>
          <a:p>
            <a:r>
              <a:rPr lang="en-US" dirty="0"/>
              <a:t>d</a:t>
            </a:r>
            <a:r>
              <a:rPr lang="en-US" dirty="0" smtClean="0"/>
              <a:t>ate: </a:t>
            </a:r>
            <a:r>
              <a:rPr lang="en-US" dirty="0" smtClean="0"/>
              <a:t>String</a:t>
            </a:r>
          </a:p>
          <a:p>
            <a:r>
              <a:rPr lang="en-US" dirty="0"/>
              <a:t>t</a:t>
            </a:r>
            <a:r>
              <a:rPr lang="en-US" dirty="0" smtClean="0"/>
              <a:t>ime: String</a:t>
            </a:r>
          </a:p>
          <a:p>
            <a:r>
              <a:rPr lang="en-US" dirty="0" err="1" smtClean="0"/>
              <a:t>map_url</a:t>
            </a:r>
            <a:r>
              <a:rPr lang="en-US" dirty="0" smtClean="0"/>
              <a:t>: String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mg_url</a:t>
            </a:r>
            <a:r>
              <a:rPr lang="en-US" dirty="0" smtClean="0"/>
              <a:t>: String</a:t>
            </a:r>
            <a:endParaRPr lang="en-US" dirty="0" smtClean="0"/>
          </a:p>
          <a:p>
            <a:r>
              <a:rPr lang="en-US" dirty="0" smtClean="0"/>
              <a:t>rating: String</a:t>
            </a:r>
          </a:p>
          <a:p>
            <a:endParaRPr lang="en-US" dirty="0" smtClean="0"/>
          </a:p>
        </p:txBody>
      </p:sp>
      <p:cxnSp>
        <p:nvCxnSpPr>
          <p:cNvPr id="11" name="Straight Connector 10"/>
          <p:cNvCxnSpPr>
            <a:stCxn id="4" idx="3"/>
          </p:cNvCxnSpPr>
          <p:nvPr/>
        </p:nvCxnSpPr>
        <p:spPr>
          <a:xfrm>
            <a:off x="3217762" y="2905246"/>
            <a:ext cx="13793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99995" y="2766349"/>
            <a:ext cx="0" cy="2893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99995" y="2766350"/>
            <a:ext cx="297083" cy="1388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99995" y="2905245"/>
            <a:ext cx="297083" cy="150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770716" y="1551008"/>
            <a:ext cx="2766350" cy="2708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02210" y="1759352"/>
            <a:ext cx="2280212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PHOTOS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9002210" y="2257064"/>
            <a:ext cx="22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title: String</a:t>
            </a:r>
          </a:p>
          <a:p>
            <a:r>
              <a:rPr lang="en-US" dirty="0" smtClean="0"/>
              <a:t>comment: String</a:t>
            </a:r>
            <a:endParaRPr lang="en-US" dirty="0" smtClean="0"/>
          </a:p>
        </p:txBody>
      </p:sp>
      <p:cxnSp>
        <p:nvCxnSpPr>
          <p:cNvPr id="18" name="Straight Connector 17"/>
          <p:cNvCxnSpPr>
            <a:endCxn id="15" idx="1"/>
          </p:cNvCxnSpPr>
          <p:nvPr/>
        </p:nvCxnSpPr>
        <p:spPr>
          <a:xfrm flipV="1">
            <a:off x="7378379" y="2905246"/>
            <a:ext cx="1392337" cy="159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363428" y="2905245"/>
            <a:ext cx="304800" cy="150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378379" y="2766349"/>
            <a:ext cx="282132" cy="138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47007" y="2802518"/>
            <a:ext cx="11575" cy="237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981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34</TotalTime>
  <Words>52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Corbel</vt:lpstr>
      <vt:lpstr>Arial</vt:lpstr>
      <vt:lpstr>Depth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2017-02-26T19:32:32Z</dcterms:created>
  <dcterms:modified xsi:type="dcterms:W3CDTF">2017-03-10T16:54:49Z</dcterms:modified>
</cp:coreProperties>
</file>